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612" r:id="rId2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66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190753"/>
            <a:ext cx="6303962" cy="55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사각형: 둥근 모서리 1"/>
          <p:cNvSpPr/>
          <p:nvPr/>
        </p:nvSpPr>
        <p:spPr>
          <a:xfrm>
            <a:off x="505792" y="2428717"/>
            <a:ext cx="1420367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업무</a:t>
            </a:r>
            <a:r>
              <a:rPr lang="en-US" altLang="ko-KR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&amp;</a:t>
            </a:r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프로젝트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6096000" y="2428717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경험</a:t>
            </a:r>
          </a:p>
        </p:txBody>
      </p:sp>
      <p:sp>
        <p:nvSpPr>
          <p:cNvPr id="4" name="제목 1"/>
          <p:cNvSpPr txBox="1"/>
          <p:nvPr/>
        </p:nvSpPr>
        <p:spPr>
          <a:xfrm>
            <a:off x="6096000" y="2922035"/>
            <a:ext cx="5396917" cy="30133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2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200" b="1" dirty="0"/>
              <a:t>인사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그룹장님</a:t>
            </a:r>
            <a:r>
              <a:rPr lang="en-US" altLang="ko-KR" sz="1200" dirty="0"/>
              <a:t>, </a:t>
            </a:r>
            <a:r>
              <a:rPr lang="ko-KR" altLang="en-US" sz="1200" dirty="0"/>
              <a:t>팀장님께 </a:t>
            </a:r>
            <a:r>
              <a:rPr lang="ko-KR" altLang="en-US" sz="1200" b="1" dirty="0"/>
              <a:t>인사</a:t>
            </a:r>
            <a:r>
              <a:rPr lang="en-US" altLang="ko-KR" sz="1200" dirty="0"/>
              <a:t>,</a:t>
            </a:r>
            <a:r>
              <a:rPr lang="ko-KR" altLang="en-US" sz="1200" dirty="0"/>
              <a:t> 팀 파트 구성원 </a:t>
            </a:r>
            <a:r>
              <a:rPr lang="ko-KR" altLang="en-US" sz="1200" dirty="0" err="1"/>
              <a:t>들이랑</a:t>
            </a:r>
            <a:r>
              <a:rPr lang="ko-KR" altLang="en-US" sz="1200" dirty="0"/>
              <a:t> </a:t>
            </a:r>
            <a:r>
              <a:rPr lang="ko-KR" altLang="en-US" sz="1200" b="1" dirty="0"/>
              <a:t>식사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커피 </a:t>
            </a:r>
            <a:r>
              <a:rPr lang="en-US" altLang="ko-KR" sz="1200" b="1" dirty="0"/>
              <a:t>&amp; Weekly</a:t>
            </a:r>
            <a:r>
              <a:rPr lang="en-US" altLang="ko-KR" sz="1200" dirty="0"/>
              <a:t>, PL</a:t>
            </a:r>
            <a:r>
              <a:rPr lang="ko-KR" altLang="en-US" sz="1200" dirty="0"/>
              <a:t>님 </a:t>
            </a:r>
            <a:r>
              <a:rPr lang="en-US" altLang="ko-KR" sz="1200" b="1" dirty="0"/>
              <a:t>1:1</a:t>
            </a:r>
            <a:r>
              <a:rPr lang="en-US" altLang="ko-KR" sz="1200" dirty="0"/>
              <a:t> </a:t>
            </a:r>
            <a:r>
              <a:rPr lang="ko-KR" altLang="en-US" sz="1200" b="1" dirty="0"/>
              <a:t>술</a:t>
            </a:r>
            <a:r>
              <a:rPr lang="en-US" altLang="ko-KR" sz="1200" b="1" dirty="0"/>
              <a:t> </a:t>
            </a:r>
            <a:r>
              <a:rPr lang="en-US" altLang="ko-KR" sz="1200" dirty="0"/>
              <a:t>(</a:t>
            </a:r>
            <a:r>
              <a:rPr lang="ko-KR" altLang="en-US" sz="1200" dirty="0"/>
              <a:t>회사 빠른 적응</a:t>
            </a:r>
            <a:r>
              <a:rPr lang="en-US" altLang="ko-KR" sz="1200" dirty="0"/>
              <a:t>)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친절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늦게 들어갈 때 선배님이 김밥 </a:t>
            </a:r>
            <a:r>
              <a:rPr lang="ko-KR" altLang="en-US" sz="1200" dirty="0" err="1"/>
              <a:t>사주심</a:t>
            </a:r>
            <a:endParaRPr lang="ko-KR" altLang="en-US" sz="1200" dirty="0"/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건강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운동</a:t>
            </a:r>
            <a:r>
              <a:rPr lang="ko-KR" altLang="en-US" sz="1200" dirty="0"/>
              <a:t> 중요시하다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정리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en-US" altLang="ko-KR" sz="1200" b="1" u="sng" dirty="0"/>
              <a:t>PPT, </a:t>
            </a:r>
            <a:r>
              <a:rPr lang="ko-KR" altLang="en-US" sz="1200" b="1" u="sng" dirty="0"/>
              <a:t>업무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일정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회의</a:t>
            </a:r>
            <a:r>
              <a:rPr lang="ko-KR" altLang="en-US" sz="1200" b="1" dirty="0"/>
              <a:t> 등</a:t>
            </a:r>
            <a:r>
              <a:rPr lang="ko-KR" altLang="en-US" sz="1200" dirty="0"/>
              <a:t> </a:t>
            </a:r>
            <a:r>
              <a:rPr lang="ko-KR" altLang="en-US" sz="1200" b="1" dirty="0"/>
              <a:t>정리</a:t>
            </a:r>
            <a:r>
              <a:rPr lang="en-US" altLang="ko-KR" sz="1200" dirty="0"/>
              <a:t>; "</a:t>
            </a:r>
            <a:r>
              <a:rPr lang="ko-KR" altLang="en-US" sz="1200" dirty="0"/>
              <a:t>오늘 한 일</a:t>
            </a:r>
            <a:r>
              <a:rPr lang="en-US" altLang="ko-KR" sz="1200" dirty="0"/>
              <a:t>" </a:t>
            </a:r>
            <a:r>
              <a:rPr lang="ko-KR" altLang="en-US" sz="1200" dirty="0"/>
              <a:t>보고하기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방식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b="1" dirty="0"/>
              <a:t>일정 </a:t>
            </a:r>
            <a:r>
              <a:rPr lang="ko-KR" altLang="en-US" sz="1200" dirty="0"/>
              <a:t>엄수</a:t>
            </a:r>
            <a:r>
              <a:rPr lang="en-US" altLang="ko-KR" sz="1200" dirty="0"/>
              <a:t>, </a:t>
            </a:r>
            <a:r>
              <a:rPr lang="ko-KR" altLang="en-US" sz="1200" b="1" dirty="0"/>
              <a:t>조용히</a:t>
            </a:r>
            <a:r>
              <a:rPr lang="ko-KR" altLang="en-US" sz="1200" dirty="0"/>
              <a:t> 자리에서 일하기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dirty="0"/>
              <a:t>- NARU &amp; DOSS </a:t>
            </a:r>
            <a:r>
              <a:rPr lang="ko-KR" altLang="en-US" sz="1200" dirty="0"/>
              <a:t>시스템 </a:t>
            </a:r>
            <a:r>
              <a:rPr lang="ko-KR" altLang="en-US" sz="1200" b="1" dirty="0"/>
              <a:t>질문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심화 학습 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변화</a:t>
            </a:r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스스로 해결하지 못하는 부분이나 이해가 안 되는 부분에 대한 능동적인 문의하는 </a:t>
            </a:r>
            <a:r>
              <a:rPr lang="ko-KR" altLang="en-US" sz="1200" b="1" dirty="0"/>
              <a:t>자세</a:t>
            </a:r>
            <a:r>
              <a:rPr lang="ko-KR" altLang="en-US" sz="1200" dirty="0"/>
              <a:t> </a:t>
            </a:r>
            <a:r>
              <a:rPr lang="ko-KR" altLang="en-US" sz="1200" b="1" dirty="0"/>
              <a:t>보여주기</a:t>
            </a:r>
          </a:p>
          <a:p>
            <a:pPr algn="l">
              <a:lnSpc>
                <a:spcPct val="170000"/>
              </a:lnSpc>
            </a:pPr>
            <a:r>
              <a:rPr lang="ko-KR" altLang="en-US" sz="1200" b="1" dirty="0"/>
              <a:t>부족</a:t>
            </a:r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b="1" u="sng" dirty="0"/>
              <a:t>인사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눈치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대화</a:t>
            </a:r>
            <a:r>
              <a:rPr lang="en-US" altLang="ko-KR" sz="1200" b="1" u="sng" dirty="0"/>
              <a:t>, </a:t>
            </a:r>
            <a:r>
              <a:rPr lang="ko-KR" altLang="en-US" sz="1200" b="1" u="sng" dirty="0"/>
              <a:t>질문</a:t>
            </a:r>
          </a:p>
        </p:txBody>
      </p:sp>
      <p:sp>
        <p:nvSpPr>
          <p:cNvPr id="5" name="제목 1"/>
          <p:cNvSpPr txBox="1"/>
          <p:nvPr/>
        </p:nvSpPr>
        <p:spPr>
          <a:xfrm>
            <a:off x="505792" y="2865978"/>
            <a:ext cx="5573427" cy="2744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12522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ko-KR" altLang="en-US" sz="1200" dirty="0"/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Service GW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DevOps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Service Tech</a:t>
            </a:r>
            <a:r>
              <a:rPr lang="ko-KR" altLang="en-US" sz="1200" dirty="0"/>
              <a:t>파트</a:t>
            </a:r>
            <a:r>
              <a:rPr lang="en-US" altLang="ko-KR" sz="1200" b="1" dirty="0"/>
              <a:t>, T Mobile</a:t>
            </a:r>
            <a:r>
              <a:rPr lang="ko-KR" altLang="en-US" sz="1200" dirty="0"/>
              <a:t>파트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투입될 업무 </a:t>
            </a:r>
            <a:r>
              <a:rPr lang="en-US" altLang="ko-KR" sz="1200" b="1" dirty="0"/>
              <a:t>-&gt; </a:t>
            </a:r>
            <a:r>
              <a:rPr lang="en-US" altLang="ko-KR" sz="1200" b="1" dirty="0" err="1"/>
              <a:t>ServiceGW</a:t>
            </a:r>
            <a:r>
              <a:rPr lang="en-US" altLang="ko-KR" sz="1200" b="1" dirty="0"/>
              <a:t> (NARU</a:t>
            </a:r>
            <a:r>
              <a:rPr lang="en-US" altLang="ko-KR" sz="1200" dirty="0"/>
              <a:t>,EIGW,EAI,MCG,SMS GW,API,IMDG</a:t>
            </a:r>
            <a:r>
              <a:rPr lang="en-US" altLang="ko-KR" sz="12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프로젝트 </a:t>
            </a:r>
            <a:r>
              <a:rPr lang="en-US" altLang="ko-KR" sz="1200" b="1" dirty="0"/>
              <a:t>-&gt; NARU</a:t>
            </a:r>
            <a:r>
              <a:rPr lang="en-US" altLang="ko-KR" sz="1200" dirty="0"/>
              <a:t>(</a:t>
            </a:r>
            <a:r>
              <a:rPr lang="ko-KR" altLang="en-US" sz="1200" dirty="0"/>
              <a:t>인터페이스 모니터링 시스템</a:t>
            </a:r>
            <a:r>
              <a:rPr lang="en-US" altLang="ko-KR" sz="1200" dirty="0"/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홈페이지에 </a:t>
            </a:r>
            <a:r>
              <a:rPr lang="ko-KR" altLang="en-US" sz="1200" b="1" dirty="0"/>
              <a:t>기능을 개선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추가 </a:t>
            </a:r>
            <a:r>
              <a:rPr lang="ko-KR" altLang="en-US" sz="1200" dirty="0"/>
              <a:t>개인 프로젝트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</a:t>
            </a:r>
            <a:r>
              <a:rPr lang="en-US" altLang="ko-KR" sz="1200" dirty="0"/>
              <a:t> </a:t>
            </a:r>
            <a:r>
              <a:rPr lang="ko-KR" altLang="en-US" sz="1200" dirty="0"/>
              <a:t>홈페이지를 개선 프로젝트 </a:t>
            </a:r>
            <a:r>
              <a:rPr lang="ko-KR" altLang="en-US" sz="1200" b="1" dirty="0"/>
              <a:t>회의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NARU </a:t>
            </a:r>
            <a:r>
              <a:rPr lang="ko-KR" altLang="en-US" sz="1200" dirty="0"/>
              <a:t>시스템 개발에 필요한 </a:t>
            </a:r>
            <a:r>
              <a:rPr lang="ko-KR" altLang="en-US" sz="1200" b="1" dirty="0"/>
              <a:t>환경 설정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테스트 및 오류 수정 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u="sng" dirty="0" err="1"/>
              <a:t>Vue+SpringBoot+MariaDB</a:t>
            </a:r>
            <a:r>
              <a:rPr lang="en-US" altLang="ko-KR" sz="1200" b="1" dirty="0"/>
              <a:t> </a:t>
            </a:r>
            <a:r>
              <a:rPr lang="ko-KR" altLang="en-US" sz="1200" dirty="0"/>
              <a:t>연동까지 </a:t>
            </a:r>
            <a:r>
              <a:rPr lang="ko-KR" altLang="en-US" sz="1200" b="1" dirty="0"/>
              <a:t>화면 노출 </a:t>
            </a:r>
            <a:r>
              <a:rPr lang="ko-KR" altLang="en-US" sz="1200" dirty="0"/>
              <a:t>성공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1" dirty="0"/>
              <a:t>DevOps</a:t>
            </a:r>
            <a:r>
              <a:rPr lang="ko-KR" altLang="en-US" sz="1200" b="1" dirty="0"/>
              <a:t>파트 </a:t>
            </a:r>
            <a:r>
              <a:rPr lang="en-US" altLang="ko-KR" sz="1200" b="1" dirty="0"/>
              <a:t>DOSS</a:t>
            </a:r>
            <a:r>
              <a:rPr lang="ko-KR" altLang="en-US" sz="1200" dirty="0"/>
              <a:t>로 업무 전환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dirty="0"/>
              <a:t>오류 점검 업무</a:t>
            </a:r>
            <a:r>
              <a:rPr lang="ko-KR" altLang="en-US" sz="1200" dirty="0"/>
              <a:t> </a:t>
            </a:r>
            <a:r>
              <a:rPr lang="en-US" altLang="ko-KR" sz="1200" b="1" dirty="0"/>
              <a:t>&amp; </a:t>
            </a:r>
            <a:r>
              <a:rPr lang="ko-KR" altLang="en-US" sz="1200" b="1" dirty="0"/>
              <a:t>개인 프로젝트</a:t>
            </a:r>
          </a:p>
          <a:p>
            <a:pPr algn="l">
              <a:lnSpc>
                <a:spcPct val="150000"/>
              </a:lnSpc>
            </a:pPr>
            <a:r>
              <a:rPr lang="ko-KR" altLang="en-US" sz="1200" dirty="0"/>
              <a:t>프로젝트 개인과제 산출물 </a:t>
            </a:r>
            <a:r>
              <a:rPr lang="ko-KR" altLang="en-US" sz="1200" b="1" dirty="0"/>
              <a:t>다시 정리하기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187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나눔스퀘어 ExtraBold</vt:lpstr>
      <vt:lpstr>맑은 고디</vt:lpstr>
      <vt:lpstr>맑은 고딕</vt:lpstr>
      <vt:lpstr>맑은 고딕</vt:lpstr>
      <vt:lpstr>Arial</vt:lpstr>
      <vt:lpstr>Tahoma</vt:lpstr>
      <vt:lpstr>Times New Roman</vt:lpstr>
      <vt:lpstr>Wingdings</vt:lpstr>
      <vt:lpstr>A4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7</cp:revision>
  <dcterms:created xsi:type="dcterms:W3CDTF">2024-05-21T01:35:00Z</dcterms:created>
  <dcterms:modified xsi:type="dcterms:W3CDTF">2024-08-14T10:20:42Z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