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613" r:id="rId2"/>
    <p:sldId id="1649" r:id="rId3"/>
    <p:sldId id="1645" r:id="rId4"/>
    <p:sldId id="1619" r:id="rId5"/>
    <p:sldId id="1620" r:id="rId6"/>
    <p:sldId id="1621" r:id="rId7"/>
    <p:sldId id="1648" r:id="rId8"/>
    <p:sldId id="1646" r:id="rId9"/>
    <p:sldId id="1647" r:id="rId10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403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38857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293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특징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65" y="787674"/>
            <a:ext cx="928118" cy="928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68" y="5171434"/>
            <a:ext cx="1012289" cy="8306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45" y="2944461"/>
            <a:ext cx="1061063" cy="1013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403" y="2894781"/>
            <a:ext cx="1028241" cy="1028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827" y="2792804"/>
            <a:ext cx="1978157" cy="1180214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34" idx="2"/>
          </p:cNvCxnSpPr>
          <p:nvPr/>
        </p:nvCxnSpPr>
        <p:spPr>
          <a:xfrm flipH="1">
            <a:off x="5930537" y="4273761"/>
            <a:ext cx="4336" cy="776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466075" y="1835331"/>
            <a:ext cx="1177079" cy="99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878286" y="1835331"/>
            <a:ext cx="7436" cy="99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061166" y="1835331"/>
            <a:ext cx="1142997" cy="97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9328" y="6002087"/>
            <a:ext cx="829491" cy="31374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개인</a:t>
            </a:r>
            <a:endParaRPr lang="ko-KR" altLang="en-US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03417" y="3946607"/>
            <a:ext cx="829491" cy="31374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편의점</a:t>
            </a:r>
            <a:endParaRPr lang="ko-KR" altLang="en-US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0127" y="3960018"/>
            <a:ext cx="829491" cy="31374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홈페이지</a:t>
            </a:r>
            <a:endParaRPr lang="ko-KR" altLang="en-US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0358" y="3957976"/>
            <a:ext cx="829491" cy="31374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통신사</a:t>
            </a:r>
            <a:endParaRPr lang="ko-KR" altLang="en-US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329021" y="4197296"/>
            <a:ext cx="927396" cy="85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504889" y="4197296"/>
            <a:ext cx="1056532" cy="85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5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개요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1" y="968164"/>
            <a:ext cx="3799143" cy="2048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4" y="4274438"/>
            <a:ext cx="3612840" cy="1823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4594" y="5473505"/>
            <a:ext cx="3612840" cy="67797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68219" y="4759884"/>
            <a:ext cx="2571207" cy="142724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Layout: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NARU</a:t>
            </a:r>
            <a:endParaRPr lang="ko-KR" altLang="en-US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Frontend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Vue.js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Backend: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SpringBoot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Database: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MariaDB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7022616" y="4278129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16" name="오른쪽 화살표 15"/>
          <p:cNvSpPr/>
          <p:nvPr/>
        </p:nvSpPr>
        <p:spPr>
          <a:xfrm rot="7626744">
            <a:off x="5006633" y="3515942"/>
            <a:ext cx="1273934" cy="5747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772353" y="5004070"/>
            <a:ext cx="1060167" cy="5747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49034" y="1746414"/>
            <a:ext cx="391886" cy="49210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3377" y="3016772"/>
            <a:ext cx="1182189" cy="3200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Feng </a:t>
            </a:r>
            <a:r>
              <a:rPr lang="en-US" altLang="zh-CN" sz="1100" b="1" u="sng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Shui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3823" y="3009493"/>
            <a:ext cx="778217" cy="3200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VIP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20" y="968164"/>
            <a:ext cx="3799143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72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9527"/>
              </p:ext>
            </p:extLst>
          </p:nvPr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4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957904"/>
            <a:ext cx="1219200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kern="1200" dirty="0" smtClean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시연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8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416" y="3041118"/>
            <a:ext cx="2646438" cy="150222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실시간 검색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Ajax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Token: </a:t>
            </a:r>
            <a:r>
              <a:rPr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Json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Web Token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권한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  <a:endParaRPr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인터셉터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5579550" y="2574429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480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테이블정의서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컬럼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48" y="829491"/>
            <a:ext cx="8282363" cy="5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0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동통코드속성목록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1254034"/>
            <a:ext cx="5622967" cy="4677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0" y="2383971"/>
            <a:ext cx="6255566" cy="24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640</TotalTime>
  <Words>387</Words>
  <Application>Microsoft Office PowerPoint</Application>
  <PresentationFormat>와이드스크린</PresentationFormat>
  <Paragraphs>139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DengXian</vt:lpstr>
      <vt:lpstr>Helvetica Neue</vt:lpstr>
      <vt:lpstr>Malgun Gothic Semilight</vt:lpstr>
      <vt:lpstr>나눔스퀘어 ExtraBold</vt:lpstr>
      <vt:lpstr>맑은 고디</vt:lpstr>
      <vt:lpstr>맑은 고딕</vt:lpstr>
      <vt:lpstr>맑은 고딕</vt:lpstr>
      <vt:lpstr>바탕체</vt:lpstr>
      <vt:lpstr>Arial</vt:lpstr>
      <vt:lpstr>Tahoma</vt:lpstr>
      <vt:lpstr>Times New Roman</vt:lpstr>
      <vt:lpstr>Wingdings</vt:lpstr>
      <vt:lpstr>A4</vt:lpstr>
      <vt:lpstr>PowerPoint 프레젠테이션</vt:lpstr>
      <vt:lpstr>특징</vt:lpstr>
      <vt:lpstr>개요</vt:lpstr>
      <vt:lpstr>판매용 폰 번호 조회 웹 목록</vt:lpstr>
      <vt:lpstr>폰 번호 판매 프로세스</vt:lpstr>
      <vt:lpstr>PowerPoint 프레젠테이션</vt:lpstr>
      <vt:lpstr>기술</vt:lpstr>
      <vt:lpstr>테이블정의서(컬럼)</vt:lpstr>
      <vt:lpstr>동통코드속성목록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40</cp:revision>
  <dcterms:created xsi:type="dcterms:W3CDTF">2024-05-21T01:35:00Z</dcterms:created>
  <dcterms:modified xsi:type="dcterms:W3CDTF">2024-08-12T10:55:24Z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