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1"/>
  </p:notesMasterIdLst>
  <p:sldIdLst>
    <p:sldId id="1612" r:id="rId3"/>
    <p:sldId id="1613" r:id="rId4"/>
    <p:sldId id="1824" r:id="rId5"/>
    <p:sldId id="1849" r:id="rId6"/>
    <p:sldId id="1684" r:id="rId7"/>
    <p:sldId id="1712" r:id="rId8"/>
    <p:sldId id="1843" r:id="rId9"/>
    <p:sldId id="1844" r:id="rId10"/>
    <p:sldId id="1826" r:id="rId11"/>
    <p:sldId id="1827" r:id="rId12"/>
    <p:sldId id="1825" r:id="rId13"/>
    <p:sldId id="1828" r:id="rId14"/>
    <p:sldId id="1845" r:id="rId15"/>
    <p:sldId id="1835" r:id="rId16"/>
    <p:sldId id="1846" r:id="rId17"/>
    <p:sldId id="1834" r:id="rId18"/>
    <p:sldId id="1872" r:id="rId19"/>
    <p:sldId id="1873" r:id="rId20"/>
    <p:sldId id="1839" r:id="rId21"/>
    <p:sldId id="1830" r:id="rId22"/>
    <p:sldId id="1847" r:id="rId23"/>
    <p:sldId id="1848" r:id="rId24"/>
    <p:sldId id="1842" r:id="rId25"/>
    <p:sldId id="1836" r:id="rId26"/>
    <p:sldId id="1840" r:id="rId27"/>
    <p:sldId id="1837" r:id="rId28"/>
    <p:sldId id="1841" r:id="rId29"/>
    <p:sldId id="183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9B19-453A-4B17-978B-01CBAEBE13C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75DA-9931-4384-A4C4-5CC42572B9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10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20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480E-C8E0-487F-9104-18C679B0CE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5098-6BD2-4ED1-B8EE-B379E42D51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>
            <p:extLst>
              <p:ext uri="{D42A27DB-BD31-4B8C-83A1-F6EECF244321}">
                <p14:modId xmlns:p14="http://schemas.microsoft.com/office/powerpoint/2010/main" val="359683699"/>
              </p:ext>
            </p:extLst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 err="1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뒤로가기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45554"/>
        </p:xfrm>
        <a:graphic>
          <a:graphicData uri="http://schemas.openxmlformats.org/drawingml/2006/table">
            <a:tbl>
              <a:tblPr/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18363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defTabSz="804545">
              <a:defRPr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sz="1800" b="1" dirty="0">
                <a:solidFill>
                  <a:schemeClr val="tx1"/>
                </a:solidFill>
                <a:latin typeface="Malgun Gothic" panose="020B0503020000020004" pitchFamily="50" charset="-127"/>
                <a:cs typeface="Times New Roman" panose="02020603050405020304" pitchFamily="18" charset="0"/>
              </a:rPr>
              <a:t>History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332932" y="632267"/>
          <a:ext cx="11463666" cy="5156896"/>
        </p:xfrm>
        <a:graphic>
          <a:graphicData uri="http://schemas.openxmlformats.org/drawingml/2006/table">
            <a:tbl>
              <a:tblPr firstRow="1"/>
              <a:tblGrid>
                <a:gridCol w="90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내용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작성자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검토일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b="1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검토자</a:t>
                      </a:r>
                      <a:endParaRPr sz="900" b="1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1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판매용 폰 번호 조회 웹 초안 작성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2023.07.22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56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PL </a:t>
                      </a: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2023.07.30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0.1.2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화면 </a:t>
                      </a:r>
                      <a:r>
                        <a:rPr lang="en-US" altLang="ko-KR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ID </a:t>
                      </a:r>
                      <a:r>
                        <a:rPr lang="ko-KR" altLang="en-US" sz="9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재정렬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프로세스 재정렬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관리자 화면 재정렬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화면 목록 정의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r>
                        <a:rPr lang="ko-KR" altLang="en-US" sz="900" kern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Helvetica"/>
                        </a:rPr>
                        <a:t>리뷰 및 검토 완료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2023.07.31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"/>
                          <a:sym typeface="Helvetica"/>
                        </a:rPr>
                        <a:t>오정택</a:t>
                      </a:r>
                      <a:endParaRPr sz="90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b="0" i="0"/>
                      </a:pPr>
                      <a:endParaRPr lang="en-US" altLang="ko-KR" sz="900" i="0" kern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en-US" altLang="ko-KR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lang="ko-KR" altLang="en-US"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+mn-ea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48484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lang="en-US" altLang="ko-KR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kumimoji="0" sz="9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lang="en-US" sz="9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b="0" i="0" dirty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sz="800" b="0" i="0" dirty="0">
                        <a:solidFill>
                          <a:srgbClr val="808080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48484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"/>
                        <a:sym typeface="Helvetica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8993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91980"/>
              </p:ext>
            </p:extLst>
          </p:nvPr>
        </p:nvGraphicFramePr>
        <p:xfrm>
          <a:off x="676922" y="152888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27951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66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0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38660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812"/>
              </p:ext>
            </p:extLst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7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44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6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98536" y="4061794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45303" y="4061794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8230" y="273227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88230" y="2378959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Yu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306842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2968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82145" y="273227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82145" y="2378959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307872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9530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8536" y="2241906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9987" y="260297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955" y="39389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5232" y="393134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>
            <p:extLst>
              <p:ext uri="{D42A27DB-BD31-4B8C-83A1-F6EECF244321}">
                <p14:modId xmlns:p14="http://schemas.microsoft.com/office/powerpoint/2010/main" val="2670089314"/>
              </p:ext>
            </p:extLst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</a:t>
                      </a:r>
                      <a:r>
                        <a:rPr kumimoji="1" lang="en-US" altLang="ko-KR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 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31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002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402404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402405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29780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186987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54438"/>
              </p:ext>
            </p:extLst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3635" y="3099435"/>
            <a:ext cx="1443355" cy="211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22272" y="3098801"/>
            <a:ext cx="1236443" cy="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4" y="3310988"/>
            <a:ext cx="1443356" cy="242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19879"/>
            <a:ext cx="1242060" cy="22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1" y="3539051"/>
            <a:ext cx="1241572" cy="215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54316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8535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13323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3747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2454</Words>
  <Application>Microsoft Office PowerPoint</Application>
  <PresentationFormat>와이드스크린</PresentationFormat>
  <Paragraphs>1066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Helvetica Neue</vt:lpstr>
      <vt:lpstr>Malgun Gothic Semilight</vt:lpstr>
      <vt:lpstr>나눔고딕</vt:lpstr>
      <vt:lpstr>맑은 고딕</vt:lpstr>
      <vt:lpstr>맑은 고딕</vt:lpstr>
      <vt:lpstr>BatangChe</vt:lpstr>
      <vt:lpstr>Arial</vt:lpstr>
      <vt:lpstr>Calibri</vt:lpstr>
      <vt:lpstr>Helvetica</vt:lpstr>
      <vt:lpstr>Segoe UI</vt:lpstr>
      <vt:lpstr>Times New Roman</vt:lpstr>
      <vt:lpstr>Webdings</vt:lpstr>
      <vt:lpstr>Office 테마</vt:lpstr>
      <vt:lpstr>1_Office 테마</vt:lpstr>
      <vt:lpstr>PowerPoint 프레젠테이션</vt:lpstr>
      <vt:lpstr>1. History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오정택(Zheng Ze Goo)/본사부/SK</dc:creator>
  <cp:lastModifiedBy>Windows 사용자</cp:lastModifiedBy>
  <cp:revision>156</cp:revision>
  <dcterms:created xsi:type="dcterms:W3CDTF">2024-07-22T07:35:00Z</dcterms:created>
  <dcterms:modified xsi:type="dcterms:W3CDTF">2024-08-12T01:37:16Z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