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1"/>
  </p:notesMasterIdLst>
  <p:sldIdLst>
    <p:sldId id="1612" r:id="rId3"/>
    <p:sldId id="1613" r:id="rId4"/>
    <p:sldId id="1824" r:id="rId5"/>
    <p:sldId id="1849" r:id="rId6"/>
    <p:sldId id="1684" r:id="rId7"/>
    <p:sldId id="1712" r:id="rId8"/>
    <p:sldId id="1843" r:id="rId9"/>
    <p:sldId id="1844" r:id="rId10"/>
    <p:sldId id="1826" r:id="rId11"/>
    <p:sldId id="1827" r:id="rId12"/>
    <p:sldId id="1825" r:id="rId13"/>
    <p:sldId id="1828" r:id="rId14"/>
    <p:sldId id="1845" r:id="rId15"/>
    <p:sldId id="1835" r:id="rId16"/>
    <p:sldId id="1846" r:id="rId17"/>
    <p:sldId id="1834" r:id="rId18"/>
    <p:sldId id="1872" r:id="rId19"/>
    <p:sldId id="1873" r:id="rId20"/>
    <p:sldId id="1839" r:id="rId21"/>
    <p:sldId id="1830" r:id="rId22"/>
    <p:sldId id="1847" r:id="rId23"/>
    <p:sldId id="1848" r:id="rId24"/>
    <p:sldId id="1842" r:id="rId25"/>
    <p:sldId id="1836" r:id="rId26"/>
    <p:sldId id="1840" r:id="rId27"/>
    <p:sldId id="1837" r:id="rId28"/>
    <p:sldId id="1841" r:id="rId29"/>
    <p:sldId id="183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9B19-453A-4B17-978B-01CBAEBE13C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75DA-9931-4384-A4C4-5CC42572B9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>
              <p:ext uri="{D42A27DB-BD31-4B8C-83A1-F6EECF244321}">
                <p14:modId xmlns:p14="http://schemas.microsoft.com/office/powerpoint/2010/main" val="359683699"/>
              </p:ext>
            </p:extLst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18363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defTabSz="804545">
              <a:defRPr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History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332932" y="632267"/>
          <a:ext cx="11463666" cy="5156896"/>
        </p:xfrm>
        <a:graphic>
          <a:graphicData uri="http://schemas.openxmlformats.org/drawingml/2006/table">
            <a:tbl>
              <a:tblPr firstRow="1"/>
              <a:tblGrid>
                <a:gridCol w="9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내용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검토자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판매용 폰 번호 조회 웹 초안 작성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2023.07.22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56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PL </a:t>
                      </a: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화면 </a:t>
                      </a:r>
                      <a:r>
                        <a:rPr lang="en-US" altLang="ko-KR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ID </a:t>
                      </a: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재정렬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프로세스 재정렬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관리자 화면 재정렬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화면 목록 정의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리뷰 및 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endParaRPr lang="en-US" altLang="ko-KR" sz="900" i="0" kern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b="0" i="0" dirty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91980"/>
              </p:ext>
            </p:extLst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812"/>
              </p:ext>
            </p:extLst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>
              <p:ext uri="{D42A27DB-BD31-4B8C-83A1-F6EECF244321}">
                <p14:modId xmlns:p14="http://schemas.microsoft.com/office/powerpoint/2010/main" val="2670089314"/>
              </p:ext>
            </p:extLst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54438"/>
              </p:ext>
            </p:extLst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2454</Words>
  <Application>Microsoft Office PowerPoint</Application>
  <PresentationFormat>와이드스크린</PresentationFormat>
  <Paragraphs>1066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Helvetica Neue</vt:lpstr>
      <vt:lpstr>Malgun Gothic Semilight</vt:lpstr>
      <vt:lpstr>나눔고딕</vt:lpstr>
      <vt:lpstr>Malgun Gothic</vt:lpstr>
      <vt:lpstr>Malgun Gothic</vt:lpstr>
      <vt:lpstr>BatangChe</vt:lpstr>
      <vt:lpstr>Arial</vt:lpstr>
      <vt:lpstr>Calibri</vt:lpstr>
      <vt:lpstr>Helvetica</vt:lpstr>
      <vt:lpstr>Segoe UI</vt:lpstr>
      <vt:lpstr>Times New Roman</vt:lpstr>
      <vt:lpstr>Webdings</vt:lpstr>
      <vt:lpstr>Office 테마</vt:lpstr>
      <vt:lpstr>1_Office 테마</vt:lpstr>
      <vt:lpstr>PowerPoint 프레젠테이션</vt:lpstr>
      <vt:lpstr>1. History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오정택(Zheng Ze Goo)/본사부/SK</dc:creator>
  <cp:lastModifiedBy>Windows 사용자</cp:lastModifiedBy>
  <cp:revision>158</cp:revision>
  <dcterms:created xsi:type="dcterms:W3CDTF">2024-07-22T07:35:00Z</dcterms:created>
  <dcterms:modified xsi:type="dcterms:W3CDTF">2024-08-19T00:46:21Z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