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6"/>
  </p:notesMasterIdLst>
  <p:sldIdLst>
    <p:sldId id="1612" r:id="rId5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799" userDrawn="1">
          <p15:clr>
            <a:srgbClr val="A4A3A4"/>
          </p15:clr>
        </p15:guide>
        <p15:guide id="4" pos="212" userDrawn="1">
          <p15:clr>
            <a:srgbClr val="A4A3A4"/>
          </p15:clr>
        </p15:guide>
        <p15:guide id="5" pos="7468" userDrawn="1">
          <p15:clr>
            <a:srgbClr val="A4A3A4"/>
          </p15:clr>
        </p15:guide>
        <p15:guide id="6" pos="3704" userDrawn="1">
          <p15:clr>
            <a:srgbClr val="A4A3A4"/>
          </p15:clr>
        </p15:guide>
        <p15:guide id="7" pos="39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E851C-2C51-4DD1-8CA3-F6F6FC04D58E}" v="5" dt="2024-05-28T09:50:00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22" y="96"/>
      </p:cViewPr>
      <p:guideLst>
        <p:guide orient="horz" pos="799"/>
        <p:guide pos="212"/>
        <p:guide pos="7468"/>
        <p:guide pos="3704"/>
        <p:guide pos="39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수빈(CHOI Subin)/Talent Acquisition팀/SK" userId="feedea89-4f13-44ff-8d24-247faa31eae4" providerId="ADAL" clId="{B01E851C-2C51-4DD1-8CA3-F6F6FC04D58E}"/>
    <pc:docChg chg="modSld">
      <pc:chgData name="최수빈(CHOI Subin)/Talent Acquisition팀/SK" userId="feedea89-4f13-44ff-8d24-247faa31eae4" providerId="ADAL" clId="{B01E851C-2C51-4DD1-8CA3-F6F6FC04D58E}" dt="2024-05-28T09:50:04.131" v="70" actId="1076"/>
      <pc:docMkLst>
        <pc:docMk/>
      </pc:docMkLst>
      <pc:sldChg chg="addSp modSp mod">
        <pc:chgData name="최수빈(CHOI Subin)/Talent Acquisition팀/SK" userId="feedea89-4f13-44ff-8d24-247faa31eae4" providerId="ADAL" clId="{B01E851C-2C51-4DD1-8CA3-F6F6FC04D58E}" dt="2024-05-28T09:50:04.131" v="70" actId="1076"/>
        <pc:sldMkLst>
          <pc:docMk/>
          <pc:sldMk cId="1803719458" sldId="257"/>
        </pc:sldMkLst>
        <pc:spChg chg="mod">
          <ac:chgData name="최수빈(CHOI Subin)/Talent Acquisition팀/SK" userId="feedea89-4f13-44ff-8d24-247faa31eae4" providerId="ADAL" clId="{B01E851C-2C51-4DD1-8CA3-F6F6FC04D58E}" dt="2024-05-27T02:47:22.575" v="20" actId="14100"/>
          <ac:spMkLst>
            <pc:docMk/>
            <pc:sldMk cId="1803719458" sldId="257"/>
            <ac:spMk id="3" creationId="{C47C8317-B2D8-D036-3E7F-303AB91C273B}"/>
          </ac:spMkLst>
        </pc:spChg>
        <pc:spChg chg="mod">
          <ac:chgData name="최수빈(CHOI Subin)/Talent Acquisition팀/SK" userId="feedea89-4f13-44ff-8d24-247faa31eae4" providerId="ADAL" clId="{B01E851C-2C51-4DD1-8CA3-F6F6FC04D58E}" dt="2024-05-27T02:46:08.618" v="0" actId="14100"/>
          <ac:spMkLst>
            <pc:docMk/>
            <pc:sldMk cId="1803719458" sldId="257"/>
            <ac:spMk id="4" creationId="{37AFA13B-E694-2B8C-F9A0-B25164A8D7C4}"/>
          </ac:spMkLst>
        </pc:spChg>
        <pc:spChg chg="mod">
          <ac:chgData name="최수빈(CHOI Subin)/Talent Acquisition팀/SK" userId="feedea89-4f13-44ff-8d24-247faa31eae4" providerId="ADAL" clId="{B01E851C-2C51-4DD1-8CA3-F6F6FC04D58E}" dt="2024-05-27T02:47:12.570" v="19" actId="20577"/>
          <ac:spMkLst>
            <pc:docMk/>
            <pc:sldMk cId="1803719458" sldId="257"/>
            <ac:spMk id="8" creationId="{08B86D3D-3F85-DE43-446F-9A42DF6F9657}"/>
          </ac:spMkLst>
        </pc:spChg>
        <pc:spChg chg="add mod">
          <ac:chgData name="최수빈(CHOI Subin)/Talent Acquisition팀/SK" userId="feedea89-4f13-44ff-8d24-247faa31eae4" providerId="ADAL" clId="{B01E851C-2C51-4DD1-8CA3-F6F6FC04D58E}" dt="2024-05-28T09:50:04.131" v="70" actId="1076"/>
          <ac:spMkLst>
            <pc:docMk/>
            <pc:sldMk cId="1803719458" sldId="257"/>
            <ac:spMk id="17" creationId="{0774370D-B265-122E-8EEF-6DD53FF4C427}"/>
          </ac:spMkLst>
        </pc:spChg>
      </pc:sldChg>
      <pc:sldChg chg="modSp mod">
        <pc:chgData name="최수빈(CHOI Subin)/Talent Acquisition팀/SK" userId="feedea89-4f13-44ff-8d24-247faa31eae4" providerId="ADAL" clId="{B01E851C-2C51-4DD1-8CA3-F6F6FC04D58E}" dt="2024-05-27T02:46:50.204" v="3" actId="14100"/>
        <pc:sldMkLst>
          <pc:docMk/>
          <pc:sldMk cId="4013815448" sldId="258"/>
        </pc:sldMkLst>
        <pc:spChg chg="mod">
          <ac:chgData name="최수빈(CHOI Subin)/Talent Acquisition팀/SK" userId="feedea89-4f13-44ff-8d24-247faa31eae4" providerId="ADAL" clId="{B01E851C-2C51-4DD1-8CA3-F6F6FC04D58E}" dt="2024-05-27T02:46:50.204" v="3" actId="14100"/>
          <ac:spMkLst>
            <pc:docMk/>
            <pc:sldMk cId="4013815448" sldId="258"/>
            <ac:spMk id="5" creationId="{409F26D9-0FE9-C6E4-1364-2293D2A729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B4503-D632-46BD-85DC-FA5F87B92E73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9EA4-0CAE-4AF6-974B-FB4327901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2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2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6"/>
            <a:ext cx="10363200" cy="2306637"/>
          </a:xfrm>
        </p:spPr>
        <p:txBody>
          <a:bodyPr anchor="b">
            <a:normAutofit/>
          </a:bodyPr>
          <a:lstStyle>
            <a:lvl1pPr algn="ctr">
              <a:defRPr sz="443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1759"/>
            <a:ext cx="9144000" cy="1192876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969" b="0"/>
            </a:lvl1pPr>
            <a:lvl2pPr marL="562722" indent="0" algn="ctr">
              <a:buNone/>
              <a:defRPr sz="2462"/>
            </a:lvl2pPr>
            <a:lvl3pPr marL="1125444" indent="0" algn="ctr">
              <a:buNone/>
              <a:defRPr sz="2215"/>
            </a:lvl3pPr>
            <a:lvl4pPr marL="1688165" indent="0" algn="ctr">
              <a:buNone/>
              <a:defRPr sz="1969"/>
            </a:lvl4pPr>
            <a:lvl5pPr marL="2250887" indent="0" algn="ctr">
              <a:buNone/>
              <a:defRPr sz="1969"/>
            </a:lvl5pPr>
            <a:lvl6pPr marL="2813609" indent="0" algn="ctr">
              <a:buNone/>
              <a:defRPr sz="1969"/>
            </a:lvl6pPr>
            <a:lvl7pPr marL="3376331" indent="0" algn="ctr">
              <a:buNone/>
              <a:defRPr sz="1969"/>
            </a:lvl7pPr>
            <a:lvl8pPr marL="3939052" indent="0" algn="ctr">
              <a:buNone/>
              <a:defRPr sz="1969"/>
            </a:lvl8pPr>
            <a:lvl9pPr marL="4501774" indent="0" algn="ctr">
              <a:buNone/>
              <a:defRPr sz="1969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32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0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94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556" y="271713"/>
            <a:ext cx="11609754" cy="346075"/>
          </a:xfrm>
        </p:spPr>
        <p:txBody>
          <a:bodyPr tIns="35992" bIns="35992">
            <a:normAutofit/>
          </a:bodyPr>
          <a:lstStyle>
            <a:lvl1pPr>
              <a:defRPr sz="221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E81FF217-D9C4-4766-8D3A-2F0774FC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0946" y="6588326"/>
            <a:ext cx="452319" cy="249385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7B5BD6-855B-6417-2FAF-F11E1EB50E4A}"/>
              </a:ext>
            </a:extLst>
          </p:cNvPr>
          <p:cNvSpPr/>
          <p:nvPr/>
        </p:nvSpPr>
        <p:spPr>
          <a:xfrm>
            <a:off x="336063" y="271713"/>
            <a:ext cx="110769" cy="697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  <p:extLst>
      <p:ext uri="{BB962C8B-B14F-4D97-AF65-F5344CB8AC3E}">
        <p14:creationId xmlns:p14="http://schemas.microsoft.com/office/powerpoint/2010/main" val="80948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78E8B32-20FE-F701-A968-10957955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89" y="2941893"/>
            <a:ext cx="11511806" cy="586754"/>
          </a:xfrm>
          <a:prstGeom prst="rect">
            <a:avLst/>
          </a:prstGeom>
        </p:spPr>
        <p:txBody>
          <a:bodyPr anchor="ctr"/>
          <a:lstStyle>
            <a:lvl1pPr algn="ctr">
              <a:defRPr sz="3446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60181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D9327A2-1FDF-9D50-3BDF-985B1348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7" y="476674"/>
            <a:ext cx="10065020" cy="401633"/>
          </a:xfrm>
          <a:prstGeom prst="rect">
            <a:avLst/>
          </a:prstGeom>
        </p:spPr>
        <p:txBody>
          <a:bodyPr/>
          <a:lstStyle>
            <a:lvl1pPr algn="l">
              <a:defRPr kumimoji="1" lang="en-US" sz="2462" b="1" spc="-62" baseline="0" dirty="0">
                <a:solidFill>
                  <a:srgbClr val="3477B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l" defTabSz="1156706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C21C535-CA3B-A9D1-2D90-66432A99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8" y="878307"/>
            <a:ext cx="11299793" cy="577185"/>
          </a:xfrm>
          <a:prstGeom prst="rect">
            <a:avLst/>
          </a:prstGeom>
        </p:spPr>
        <p:txBody>
          <a:bodyPr/>
          <a:lstStyle>
            <a:lvl1pPr algn="l" latinLnBrk="0">
              <a:spcAft>
                <a:spcPts val="0"/>
              </a:spcAft>
              <a:buNone/>
              <a:defRPr kumimoji="1" lang="ko-KR" altLang="en-US" sz="1723" b="1" spc="-62" baseline="0" dirty="0" smtClean="0">
                <a:solidFill>
                  <a:srgbClr val="000000"/>
                </a:solidFill>
                <a:latin typeface="맑은 고디"/>
                <a:ea typeface="맑은 고딕" panose="020B0503020000020004" pitchFamily="50" charset="-127"/>
              </a:defRPr>
            </a:lvl1pPr>
          </a:lstStyle>
          <a:p>
            <a:pPr marL="0" lvl="0" indent="0" defTabSz="1156706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108"/>
              </a:spcAft>
              <a:buClr>
                <a:schemeClr val="tx1"/>
              </a:buClr>
              <a:buSzPct val="90000"/>
              <a:buFont typeface="Wingdings" pitchFamily="2" charset="2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0DACB32E-D780-B435-E3FF-6CA9CB9745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0770" y="1772818"/>
            <a:ext cx="8516816" cy="3552825"/>
          </a:xfrm>
          <a:prstGeom prst="rect">
            <a:avLst/>
          </a:prstGeom>
        </p:spPr>
        <p:txBody>
          <a:bodyPr/>
          <a:lstStyle>
            <a:lvl1pPr marL="222744" indent="-222744">
              <a:lnSpc>
                <a:spcPct val="120000"/>
              </a:lnSpc>
              <a:spcBef>
                <a:spcPts val="1477"/>
              </a:spcBef>
              <a:defRPr sz="1600" b="1" spc="-62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5488" indent="-222744">
              <a:lnSpc>
                <a:spcPct val="120000"/>
              </a:lnSpc>
              <a:spcBef>
                <a:spcPts val="369"/>
              </a:spcBef>
              <a:spcAft>
                <a:spcPts val="369"/>
              </a:spcAft>
              <a:buFont typeface="Arial" panose="020B0604020202020204" pitchFamily="34" charset="0"/>
              <a:buChar char="-"/>
              <a:defRPr sz="1477" spc="-62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pc="-62" baseline="0"/>
            </a:lvl3pPr>
            <a:lvl4pPr>
              <a:defRPr spc="-62" baseline="0"/>
            </a:lvl4pPr>
            <a:lvl5pPr>
              <a:defRPr spc="-62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" name="Text Box 15">
            <a:extLst>
              <a:ext uri="{FF2B5EF4-FFF2-40B4-BE49-F238E27FC236}">
                <a16:creationId xmlns:a16="http://schemas.microsoft.com/office/drawing/2014/main" id="{5E8F21BB-A7F9-D406-2E91-8F092914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9622" y="6644932"/>
            <a:ext cx="430316" cy="19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3278" tIns="13964" rIns="23278" bIns="13964">
            <a:spAutoFit/>
          </a:bodyPr>
          <a:lstStyle/>
          <a:p>
            <a:pPr algn="r" defTabSz="888960" eaLnBrk="0" fontAlgn="ctr" latinLnBrk="0" hangingPunct="0">
              <a:defRPr/>
            </a:pPr>
            <a:fld id="{328777B6-C790-496C-8083-8F84DC394F61}" type="slidenum">
              <a:rPr lang="ko-KR" altLang="ko-KR" sz="1108" b="0" smtClean="0">
                <a:solidFill>
                  <a:srgbClr val="000000">
                    <a:lumMod val="50000"/>
                    <a:lumOff val="50000"/>
                  </a:srgbClr>
                </a:solidFill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pPr algn="r" defTabSz="888960" eaLnBrk="0" fontAlgn="ctr" latinLnBrk="0" hangingPunct="0">
                <a:defRPr/>
              </a:pPr>
              <a:t>‹#›</a:t>
            </a:fld>
            <a:endParaRPr lang="ko-KR" altLang="ko-KR" sz="1108" b="0">
              <a:solidFill>
                <a:srgbClr val="000000">
                  <a:lumMod val="50000"/>
                  <a:lumOff val="50000"/>
                </a:srgbClr>
              </a:solidFill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27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 </a:t>
            </a:r>
            <a:endParaRPr lang="ko-KR" altLang="en-US" sz="24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612460"/>
              </p:ext>
            </p:extLst>
          </p:nvPr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213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8F3E566-F3CF-4B9D-86E0-5AE4120AAB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>
            <a:extLst>
              <a:ext uri="{FF2B5EF4-FFF2-40B4-BE49-F238E27FC236}">
                <a16:creationId xmlns:a16="http://schemas.microsoft.com/office/drawing/2014/main" id="{FB7016E6-4DD6-4DC4-824A-82578CD81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278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37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38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954">
                <a:solidFill>
                  <a:schemeClr val="tx1"/>
                </a:solidFill>
              </a:defRPr>
            </a:lvl1pPr>
            <a:lvl2pPr marL="562722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3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9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6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9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75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39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69"/>
            </a:lvl1pPr>
            <a:lvl2pPr marL="562722" indent="0">
              <a:buNone/>
              <a:defRPr sz="1723"/>
            </a:lvl2pPr>
            <a:lvl3pPr marL="1125444" indent="0">
              <a:buNone/>
              <a:defRPr sz="1477"/>
            </a:lvl3pPr>
            <a:lvl4pPr marL="1688165" indent="0">
              <a:buNone/>
              <a:defRPr sz="1231"/>
            </a:lvl4pPr>
            <a:lvl5pPr marL="2250887" indent="0">
              <a:buNone/>
              <a:defRPr sz="1231"/>
            </a:lvl5pPr>
            <a:lvl6pPr marL="2813609" indent="0">
              <a:buNone/>
              <a:defRPr sz="1231"/>
            </a:lvl6pPr>
            <a:lvl7pPr marL="3376331" indent="0">
              <a:buNone/>
              <a:defRPr sz="1231"/>
            </a:lvl7pPr>
            <a:lvl8pPr marL="3939052" indent="0">
              <a:buNone/>
              <a:defRPr sz="1231"/>
            </a:lvl8pPr>
            <a:lvl9pPr marL="4501774" indent="0">
              <a:buNone/>
              <a:defRPr sz="12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8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39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30"/>
            <a:ext cx="6172201" cy="4873625"/>
          </a:xfrm>
        </p:spPr>
        <p:txBody>
          <a:bodyPr anchor="t"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69"/>
            </a:lvl1pPr>
            <a:lvl2pPr marL="562722" indent="0">
              <a:buNone/>
              <a:defRPr sz="1723"/>
            </a:lvl2pPr>
            <a:lvl3pPr marL="1125444" indent="0">
              <a:buNone/>
              <a:defRPr sz="1477"/>
            </a:lvl3pPr>
            <a:lvl4pPr marL="1688165" indent="0">
              <a:buNone/>
              <a:defRPr sz="1231"/>
            </a:lvl4pPr>
            <a:lvl5pPr marL="2250887" indent="0">
              <a:buNone/>
              <a:defRPr sz="1231"/>
            </a:lvl5pPr>
            <a:lvl6pPr marL="2813609" indent="0">
              <a:buNone/>
              <a:defRPr sz="1231"/>
            </a:lvl6pPr>
            <a:lvl7pPr marL="3376331" indent="0">
              <a:buNone/>
              <a:defRPr sz="1231"/>
            </a:lvl7pPr>
            <a:lvl8pPr marL="3939052" indent="0">
              <a:buNone/>
              <a:defRPr sz="1231"/>
            </a:lvl8pPr>
            <a:lvl9pPr marL="4501774" indent="0">
              <a:buNone/>
              <a:defRPr sz="12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6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E6C3-38E1-4BB3-AD9D-B2C3EC0789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4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txStyles>
    <p:titleStyle>
      <a:lvl1pPr algn="l" defTabSz="1125444" rtl="0" eaLnBrk="1" latinLnBrk="1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61" indent="-281361" algn="l" defTabSz="1125444" rtl="0" eaLnBrk="1" latinLnBrk="1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lt"/>
          <a:ea typeface="+mn-ea"/>
          <a:cs typeface="+mn-cs"/>
        </a:defRPr>
      </a:lvl1pPr>
      <a:lvl2pPr marL="84408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190753"/>
            <a:ext cx="6303962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인턴 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PT</a:t>
            </a:r>
            <a:endParaRPr kumimoji="0"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오정택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(BSS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EEAC827-80F4-6319-BC97-62E31A019096}"/>
              </a:ext>
            </a:extLst>
          </p:cNvPr>
          <p:cNvSpPr/>
          <p:nvPr/>
        </p:nvSpPr>
        <p:spPr>
          <a:xfrm>
            <a:off x="505792" y="2428717"/>
            <a:ext cx="1420367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업무</a:t>
            </a:r>
            <a:r>
              <a:rPr lang="en-US" altLang="ko-KR" sz="12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&amp;</a:t>
            </a:r>
            <a:r>
              <a: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프로젝트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6096000" y="2428717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경험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5AC1DA2-63F9-F7DB-5982-C91BFD6E0946}"/>
              </a:ext>
            </a:extLst>
          </p:cNvPr>
          <p:cNvSpPr txBox="1">
            <a:spLocks/>
          </p:cNvSpPr>
          <p:nvPr/>
        </p:nvSpPr>
        <p:spPr>
          <a:xfrm>
            <a:off x="6096000" y="2922035"/>
            <a:ext cx="5396917" cy="3013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12544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200" b="1" dirty="0"/>
              <a:t>인사</a:t>
            </a:r>
            <a:r>
              <a:rPr lang="ko-KR" altLang="en-US" sz="1200" dirty="0"/>
              <a:t> </a:t>
            </a:r>
            <a:r>
              <a:rPr lang="en-US" altLang="ko-KR" sz="1200" dirty="0"/>
              <a:t>– </a:t>
            </a:r>
            <a:r>
              <a:rPr lang="ko-KR" altLang="en-US" sz="1200" dirty="0"/>
              <a:t>그룹장님</a:t>
            </a:r>
            <a:r>
              <a:rPr lang="en-US" altLang="ko-KR" sz="1200" dirty="0"/>
              <a:t>, </a:t>
            </a:r>
            <a:r>
              <a:rPr lang="ko-KR" altLang="en-US" sz="1200" dirty="0"/>
              <a:t>팀장님께 </a:t>
            </a:r>
            <a:r>
              <a:rPr lang="ko-KR" altLang="en-US" sz="1200" b="1" dirty="0"/>
              <a:t>인사</a:t>
            </a:r>
            <a:r>
              <a:rPr lang="en-US" altLang="ko-KR" sz="1200" dirty="0"/>
              <a:t>,</a:t>
            </a:r>
            <a:r>
              <a:rPr lang="ko-KR" altLang="en-US" sz="1200" dirty="0"/>
              <a:t> 팀 파트 구성원 </a:t>
            </a:r>
            <a:r>
              <a:rPr lang="ko-KR" altLang="en-US" sz="1200" dirty="0" err="1"/>
              <a:t>들이랑</a:t>
            </a:r>
            <a:r>
              <a:rPr lang="ko-KR" altLang="en-US" sz="1200" dirty="0"/>
              <a:t> </a:t>
            </a:r>
            <a:r>
              <a:rPr lang="ko-KR" altLang="en-US" sz="1200" b="1" dirty="0"/>
              <a:t>식사 </a:t>
            </a:r>
            <a:r>
              <a:rPr lang="en-US" altLang="ko-KR" sz="1200" b="1" dirty="0"/>
              <a:t>&amp; </a:t>
            </a:r>
            <a:r>
              <a:rPr lang="ko-KR" altLang="en-US" sz="1200" b="1" dirty="0"/>
              <a:t>커피 </a:t>
            </a:r>
            <a:r>
              <a:rPr lang="en-US" altLang="ko-KR" sz="1200" b="1" dirty="0"/>
              <a:t>&amp; Weekly</a:t>
            </a:r>
            <a:r>
              <a:rPr lang="en-US" altLang="ko-KR" sz="1200" dirty="0"/>
              <a:t>, PL</a:t>
            </a:r>
            <a:r>
              <a:rPr lang="ko-KR" altLang="en-US" sz="1200" dirty="0"/>
              <a:t>님 </a:t>
            </a:r>
            <a:r>
              <a:rPr lang="en-US" altLang="ko-KR" sz="1200" b="1" dirty="0"/>
              <a:t>1:1</a:t>
            </a:r>
            <a:r>
              <a:rPr lang="en-US" altLang="ko-KR" sz="1200" dirty="0"/>
              <a:t> </a:t>
            </a:r>
            <a:r>
              <a:rPr lang="ko-KR" altLang="en-US" sz="1200" b="1" dirty="0"/>
              <a:t>술</a:t>
            </a:r>
            <a:r>
              <a:rPr lang="en-US" altLang="ko-KR" sz="1200" b="1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회사 빠른 적응</a:t>
            </a:r>
            <a:r>
              <a:rPr lang="en-US" altLang="ko-KR" sz="1200" dirty="0"/>
              <a:t>)</a:t>
            </a:r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친절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늦게 들어갈 때 선배님이 김밥 </a:t>
            </a:r>
            <a:r>
              <a:rPr lang="ko-KR" altLang="en-US" sz="1200" dirty="0" err="1"/>
              <a:t>사주심</a:t>
            </a:r>
            <a:endParaRPr lang="ko-KR" altLang="en-US" sz="1200" dirty="0"/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건강 </a:t>
            </a:r>
            <a:r>
              <a:rPr lang="en-US" altLang="ko-KR" sz="1200" dirty="0"/>
              <a:t>- </a:t>
            </a:r>
            <a:r>
              <a:rPr lang="ko-KR" altLang="en-US" sz="1200" b="1" dirty="0"/>
              <a:t>운동</a:t>
            </a:r>
            <a:r>
              <a:rPr lang="ko-KR" altLang="en-US" sz="1200" dirty="0"/>
              <a:t> 중요시하다</a:t>
            </a:r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정리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en-US" altLang="ko-KR" sz="1200" b="1" u="sng" dirty="0"/>
              <a:t>PPT, </a:t>
            </a:r>
            <a:r>
              <a:rPr lang="ko-KR" altLang="en-US" sz="1200" b="1" u="sng" dirty="0"/>
              <a:t>업무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일정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회의</a:t>
            </a:r>
            <a:r>
              <a:rPr lang="ko-KR" altLang="en-US" sz="1200" b="1" dirty="0"/>
              <a:t> 등</a:t>
            </a:r>
            <a:r>
              <a:rPr lang="ko-KR" altLang="en-US" sz="1200" dirty="0"/>
              <a:t> </a:t>
            </a:r>
            <a:r>
              <a:rPr lang="ko-KR" altLang="en-US" sz="1200" b="1" dirty="0"/>
              <a:t>정리</a:t>
            </a:r>
            <a:r>
              <a:rPr lang="en-US" altLang="ko-KR" sz="1200" dirty="0"/>
              <a:t>; "</a:t>
            </a:r>
            <a:r>
              <a:rPr lang="ko-KR" altLang="en-US" sz="1200" dirty="0"/>
              <a:t>오늘 한 일</a:t>
            </a:r>
            <a:r>
              <a:rPr lang="en-US" altLang="ko-KR" sz="1200" dirty="0"/>
              <a:t>" </a:t>
            </a:r>
            <a:r>
              <a:rPr lang="ko-KR" altLang="en-US" sz="1200" dirty="0"/>
              <a:t>보고하기</a:t>
            </a:r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방식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b="1" dirty="0"/>
              <a:t>일정 </a:t>
            </a:r>
            <a:r>
              <a:rPr lang="ko-KR" altLang="en-US" sz="1200" dirty="0"/>
              <a:t>엄수</a:t>
            </a:r>
            <a:r>
              <a:rPr lang="en-US" altLang="ko-KR" sz="1200" dirty="0"/>
              <a:t>, </a:t>
            </a:r>
            <a:r>
              <a:rPr lang="ko-KR" altLang="en-US" sz="1200" b="1" dirty="0"/>
              <a:t>조용히</a:t>
            </a:r>
            <a:r>
              <a:rPr lang="ko-KR" altLang="en-US" sz="1200" dirty="0"/>
              <a:t> 자리에서 일하기</a:t>
            </a:r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질문</a:t>
            </a:r>
            <a:r>
              <a:rPr lang="ko-KR" altLang="en-US" sz="1200" dirty="0"/>
              <a:t> </a:t>
            </a:r>
            <a:r>
              <a:rPr lang="en-US" altLang="ko-KR" sz="1200" dirty="0"/>
              <a:t>- NARU &amp; DOSS </a:t>
            </a:r>
            <a:r>
              <a:rPr lang="ko-KR" altLang="en-US" sz="1200" dirty="0"/>
              <a:t>시스템 </a:t>
            </a:r>
            <a:r>
              <a:rPr lang="ko-KR" altLang="en-US" sz="1200" b="1" dirty="0"/>
              <a:t>질문</a:t>
            </a:r>
            <a:r>
              <a:rPr lang="ko-KR" altLang="en-US" sz="1200" dirty="0"/>
              <a:t> </a:t>
            </a:r>
            <a:r>
              <a:rPr lang="en-US" altLang="ko-KR" sz="1200" b="1" dirty="0"/>
              <a:t>&amp; </a:t>
            </a:r>
            <a:r>
              <a:rPr lang="ko-KR" altLang="en-US" sz="1200" b="1" dirty="0"/>
              <a:t>심화 학습 </a:t>
            </a:r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변화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스스로 해결하지 못하는 부분이나 이해가 안 되는 부분에 대한 능동적인 문의하는 </a:t>
            </a:r>
            <a:r>
              <a:rPr lang="ko-KR" altLang="en-US" sz="1200" b="1" dirty="0"/>
              <a:t>자세</a:t>
            </a:r>
            <a:r>
              <a:rPr lang="ko-KR" altLang="en-US" sz="1200" dirty="0"/>
              <a:t> </a:t>
            </a:r>
            <a:r>
              <a:rPr lang="ko-KR" altLang="en-US" sz="1200" b="1" dirty="0"/>
              <a:t>보여주기</a:t>
            </a:r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부족</a:t>
            </a:r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b="1" u="sng" dirty="0"/>
              <a:t>인사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눈치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대화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질문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4D98786-078B-76D2-A990-49BA99339BE3}"/>
              </a:ext>
            </a:extLst>
          </p:cNvPr>
          <p:cNvSpPr txBox="1">
            <a:spLocks/>
          </p:cNvSpPr>
          <p:nvPr/>
        </p:nvSpPr>
        <p:spPr>
          <a:xfrm>
            <a:off x="505792" y="2865978"/>
            <a:ext cx="5573427" cy="2744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12544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ko-KR" altLang="en-US" sz="1200" dirty="0"/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Service GW</a:t>
            </a:r>
            <a:r>
              <a:rPr lang="ko-KR" altLang="en-US" sz="1200" dirty="0"/>
              <a:t>파트</a:t>
            </a:r>
            <a:r>
              <a:rPr lang="en-US" altLang="ko-KR" sz="1200" b="1" dirty="0"/>
              <a:t>, DevOps</a:t>
            </a:r>
            <a:r>
              <a:rPr lang="ko-KR" altLang="en-US" sz="1200" dirty="0"/>
              <a:t>파트</a:t>
            </a:r>
            <a:r>
              <a:rPr lang="en-US" altLang="ko-KR" sz="1200" b="1" dirty="0"/>
              <a:t>, Service Tech</a:t>
            </a:r>
            <a:r>
              <a:rPr lang="ko-KR" altLang="en-US" sz="1200" dirty="0"/>
              <a:t>파트</a:t>
            </a:r>
            <a:r>
              <a:rPr lang="en-US" altLang="ko-KR" sz="1200" b="1" dirty="0"/>
              <a:t>, T Mobile</a:t>
            </a:r>
            <a:r>
              <a:rPr lang="ko-KR" altLang="en-US" sz="1200" dirty="0"/>
              <a:t>파트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dirty="0"/>
              <a:t>투입될 업무 </a:t>
            </a:r>
            <a:r>
              <a:rPr lang="en-US" altLang="ko-KR" sz="1200" b="1" dirty="0"/>
              <a:t>-&gt; </a:t>
            </a:r>
            <a:r>
              <a:rPr lang="en-US" altLang="ko-KR" sz="1200" b="1" dirty="0" err="1"/>
              <a:t>ServiceGW</a:t>
            </a:r>
            <a:r>
              <a:rPr lang="en-US" altLang="ko-KR" sz="1200" b="1" dirty="0"/>
              <a:t> (NARU</a:t>
            </a:r>
            <a:r>
              <a:rPr lang="en-US" altLang="ko-KR" sz="1200" dirty="0"/>
              <a:t>,EIGW,EAI,MCG,SMS GW,API,IMDG</a:t>
            </a:r>
            <a:r>
              <a:rPr lang="en-US" altLang="ko-KR" sz="1200" b="1" dirty="0"/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dirty="0"/>
              <a:t>프로젝트 </a:t>
            </a:r>
            <a:r>
              <a:rPr lang="en-US" altLang="ko-KR" sz="1200" b="1" dirty="0"/>
              <a:t>-&gt; NARU</a:t>
            </a:r>
            <a:r>
              <a:rPr lang="en-US" altLang="ko-KR" sz="1200" dirty="0"/>
              <a:t>(</a:t>
            </a:r>
            <a:r>
              <a:rPr lang="ko-KR" altLang="en-US" sz="1200" dirty="0"/>
              <a:t>인터페이스 모니터링 시스템</a:t>
            </a:r>
            <a:r>
              <a:rPr lang="en-US" altLang="ko-KR" sz="1200" dirty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NARU</a:t>
            </a:r>
            <a:r>
              <a:rPr lang="en-US" altLang="ko-KR" sz="1200" dirty="0"/>
              <a:t> </a:t>
            </a:r>
            <a:r>
              <a:rPr lang="ko-KR" altLang="en-US" sz="1200" dirty="0"/>
              <a:t>홈페이지에 </a:t>
            </a:r>
            <a:r>
              <a:rPr lang="ko-KR" altLang="en-US" sz="1200" b="1" dirty="0"/>
              <a:t>기능을 개선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추가 </a:t>
            </a:r>
            <a:r>
              <a:rPr lang="ko-KR" altLang="en-US" sz="1200" dirty="0"/>
              <a:t>개인 프로젝트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NARU</a:t>
            </a:r>
            <a:r>
              <a:rPr lang="en-US" altLang="ko-KR" sz="1200" dirty="0"/>
              <a:t> </a:t>
            </a:r>
            <a:r>
              <a:rPr lang="ko-KR" altLang="en-US" sz="1200" dirty="0"/>
              <a:t>홈페이지를 개선 프로젝트 </a:t>
            </a:r>
            <a:r>
              <a:rPr lang="ko-KR" altLang="en-US" sz="1200" b="1" dirty="0"/>
              <a:t>회의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NARU </a:t>
            </a:r>
            <a:r>
              <a:rPr lang="ko-KR" altLang="en-US" sz="1200" dirty="0"/>
              <a:t>시스템 개발에 필요한 </a:t>
            </a:r>
            <a:r>
              <a:rPr lang="ko-KR" altLang="en-US" sz="1200" b="1" dirty="0"/>
              <a:t>환경 설정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테스트 및 오류 수정 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u="sng" dirty="0" err="1"/>
              <a:t>Vue+SpringBoot+MariaDB</a:t>
            </a:r>
            <a:r>
              <a:rPr lang="en-US" altLang="ko-KR" sz="1200" b="1" dirty="0"/>
              <a:t> </a:t>
            </a:r>
            <a:r>
              <a:rPr lang="ko-KR" altLang="en-US" sz="1200" dirty="0"/>
              <a:t>연동까지 </a:t>
            </a:r>
            <a:r>
              <a:rPr lang="ko-KR" altLang="en-US" sz="1200" b="1" dirty="0"/>
              <a:t>화면 노출 </a:t>
            </a:r>
            <a:r>
              <a:rPr lang="ko-KR" altLang="en-US" sz="1200" dirty="0"/>
              <a:t>성공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DevOps</a:t>
            </a:r>
            <a:r>
              <a:rPr lang="ko-KR" altLang="en-US" sz="1200" b="1" dirty="0"/>
              <a:t>파트 </a:t>
            </a:r>
            <a:r>
              <a:rPr lang="en-US" altLang="ko-KR" sz="1200" b="1" dirty="0"/>
              <a:t>DOSS</a:t>
            </a:r>
            <a:r>
              <a:rPr lang="ko-KR" altLang="en-US" sz="1200" dirty="0"/>
              <a:t>로 업무 전환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dirty="0"/>
              <a:t>오류 점검 업무</a:t>
            </a:r>
            <a:r>
              <a:rPr lang="ko-KR" altLang="en-US" sz="1200" dirty="0"/>
              <a:t> </a:t>
            </a:r>
            <a:r>
              <a:rPr lang="en-US" altLang="ko-KR" sz="1200" b="1" dirty="0"/>
              <a:t>&amp; </a:t>
            </a:r>
            <a:r>
              <a:rPr lang="ko-KR" altLang="en-US" sz="1200" b="1" dirty="0"/>
              <a:t>개인 프로젝트</a:t>
            </a:r>
          </a:p>
          <a:p>
            <a:pPr algn="l">
              <a:lnSpc>
                <a:spcPct val="150000"/>
              </a:lnSpc>
            </a:pPr>
            <a:r>
              <a:rPr lang="ko-KR" altLang="en-US" sz="1200" dirty="0"/>
              <a:t>프로젝트 개인과제 산출물 </a:t>
            </a:r>
            <a:r>
              <a:rPr lang="ko-KR" altLang="en-US" sz="1200" b="1" dirty="0"/>
              <a:t>다시 정리하기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/>
        </a:solidFill>
      </a:spPr>
      <a:bodyPr wrap="square" anchor="ctr">
        <a:noAutofit/>
      </a:bodyPr>
      <a:lstStyle>
        <a:defPPr algn="l">
          <a:lnSpc>
            <a:spcPct val="130000"/>
          </a:lnSpc>
          <a:spcBef>
            <a:spcPts val="600"/>
          </a:spcBef>
          <a:defRPr sz="1100" dirty="0" smtClean="0">
            <a:ln>
              <a:solidFill>
                <a:schemeClr val="bg1">
                  <a:lumMod val="85000"/>
                  <a:alpha val="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4" id="{4A4FBCF8-E54F-4A8A-B121-A7854369020C}" vid="{A5C4E081-D9BB-4518-AA55-2DDB3780E50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151F5EC7D5F5488C2D2DADDD25AABE" ma:contentTypeVersion="18" ma:contentTypeDescription="Create a new document." ma:contentTypeScope="" ma:versionID="2cf10d2e1f77029be1aace8c4c752723">
  <xsd:schema xmlns:xsd="http://www.w3.org/2001/XMLSchema" xmlns:xs="http://www.w3.org/2001/XMLSchema" xmlns:p="http://schemas.microsoft.com/office/2006/metadata/properties" xmlns:ns2="c3b764ad-fc4d-4b1e-8c57-56438e39c46a" xmlns:ns3="0a1bd3c1-cc8e-4413-9ce9-87da13231f2f" targetNamespace="http://schemas.microsoft.com/office/2006/metadata/properties" ma:root="true" ma:fieldsID="99057bffea76a416550561e1441e43d0" ns2:_="" ns3:_="">
    <xsd:import namespace="c3b764ad-fc4d-4b1e-8c57-56438e39c46a"/>
    <xsd:import namespace="0a1bd3c1-cc8e-4413-9ce9-87da13231f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764ad-fc4d-4b1e-8c57-56438e39c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5702a04-5a8d-4e22-8fc9-754da5c845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bd3c1-cc8e-4413-9ce9-87da13231f2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4e1e787-2bd3-431f-ae68-1f06187fea1f}" ma:internalName="TaxCatchAll" ma:showField="CatchAllData" ma:web="0a1bd3c1-cc8e-4413-9ce9-87da13231f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3b764ad-fc4d-4b1e-8c57-56438e39c46a">
      <Terms xmlns="http://schemas.microsoft.com/office/infopath/2007/PartnerControls"/>
    </lcf76f155ced4ddcb4097134ff3c332f>
    <TaxCatchAll xmlns="0a1bd3c1-cc8e-4413-9ce9-87da13231f2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68821A-CA9E-4378-A9F9-2F4632F6F1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b764ad-fc4d-4b1e-8c57-56438e39c46a"/>
    <ds:schemaRef ds:uri="0a1bd3c1-cc8e-4413-9ce9-87da13231f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0312B3-25B8-495F-A47F-898A1CEAECC1}">
  <ds:schemaRefs>
    <ds:schemaRef ds:uri="http://schemas.microsoft.com/office/2006/metadata/properties"/>
    <ds:schemaRef ds:uri="http://schemas.microsoft.com/office/infopath/2007/PartnerControls"/>
    <ds:schemaRef ds:uri="c3b764ad-fc4d-4b1e-8c57-56438e39c46a"/>
    <ds:schemaRef ds:uri="0a1bd3c1-cc8e-4413-9ce9-87da13231f2f"/>
  </ds:schemaRefs>
</ds:datastoreItem>
</file>

<file path=customXml/itemProps3.xml><?xml version="1.0" encoding="utf-8"?>
<ds:datastoreItem xmlns:ds="http://schemas.openxmlformats.org/officeDocument/2006/customXml" ds:itemID="{8C4D2051-8F6B-464E-BD85-3B94DB7660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197</TotalTime>
  <Words>203</Words>
  <Application>Microsoft Office PowerPoint</Application>
  <PresentationFormat>와이드스크린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나눔스퀘어 ExtraBold</vt:lpstr>
      <vt:lpstr>맑은 고디</vt:lpstr>
      <vt:lpstr>맑은 고딕</vt:lpstr>
      <vt:lpstr>Arial</vt:lpstr>
      <vt:lpstr>Tahoma</vt:lpstr>
      <vt:lpstr>Wingdings</vt:lpstr>
      <vt:lpstr>A4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최수빈(CHOI Subin)/Talent Acquisition팀/SK</dc:creator>
  <cp:lastModifiedBy>오정택(Zheng Ze Goo)/본사부/SK</cp:lastModifiedBy>
  <cp:revision>5</cp:revision>
  <dcterms:created xsi:type="dcterms:W3CDTF">2024-05-21T01:35:30Z</dcterms:created>
  <dcterms:modified xsi:type="dcterms:W3CDTF">2024-07-22T07:08:47Z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0x0101008D151F5EC7D5F5488C2D2DADDD25AABE</vt:lpwstr>
  </property>
  <property fmtid="{D5CDD505-2E9C-101B-9397-08002B2CF9AE}" pid="3" name="MediaServiceImageTags">
    <vt:lpwstr/>
  </property>
</Properties>
</file>