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1613" r:id="rId2"/>
    <p:sldId id="1649" r:id="rId3"/>
    <p:sldId id="1645" r:id="rId4"/>
    <p:sldId id="1619" r:id="rId5"/>
    <p:sldId id="1620" r:id="rId6"/>
    <p:sldId id="1621" r:id="rId7"/>
    <p:sldId id="1650" r:id="rId8"/>
    <p:sldId id="1651" r:id="rId9"/>
    <p:sldId id="1652" r:id="rId10"/>
    <p:sldId id="1653" r:id="rId11"/>
    <p:sldId id="1654" r:id="rId12"/>
    <p:sldId id="1655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0" r:id="rId28"/>
    <p:sldId id="1671" r:id="rId29"/>
    <p:sldId id="1672" r:id="rId30"/>
    <p:sldId id="1673" r:id="rId31"/>
    <p:sldId id="1648" r:id="rId32"/>
    <p:sldId id="1646" r:id="rId33"/>
    <p:sldId id="1647" r:id="rId34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03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647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95671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859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30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07867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04356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32127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1559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3778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52970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6492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0937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635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9137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6318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7994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2871736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/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96565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9242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97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22759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862643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90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17200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1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9" y="1611516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42" y="4949913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6" y="2996127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11" y="2956417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23" y="2959633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874399" y="3968204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2395472" y="2179465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4069556" y="2179465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868139" y="2199136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4840" y="5518934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3801" y="3749972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7386" y="3749972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0589" y="3769565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4070438" y="3948612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2422585" y="3948612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7" y="1306286"/>
            <a:ext cx="3346289" cy="18044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290" y="3359832"/>
            <a:ext cx="424633" cy="4334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4108" y="3154040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4108" y="5667137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08" y="3812355"/>
            <a:ext cx="3346288" cy="1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19986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540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50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75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138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813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/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43520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97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76146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11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프로젝트 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39" y="2386855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5039" y="3585922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664" y="2872301"/>
            <a:ext cx="444218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Vue.js, Node.js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3.0.3, Java 17, Tomcat 9.0.9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12.8.0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323061" y="239054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72798" y="3116487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13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2246" y="3067495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44380" y="260080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829491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동통코드속성목록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0" y="2383971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9527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시연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9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42755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350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2697</TotalTime>
  <Words>2493</Words>
  <Application>Microsoft Office PowerPoint</Application>
  <PresentationFormat>와이드스크린</PresentationFormat>
  <Paragraphs>1069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0" baseType="lpstr">
      <vt:lpstr>等线</vt:lpstr>
      <vt:lpstr>Helvetica Neue</vt:lpstr>
      <vt:lpstr>Malgun Gothic Semilight</vt:lpstr>
      <vt:lpstr>나눔고딕</vt:lpstr>
      <vt:lpstr>나눔스퀘어 ExtraBold</vt:lpstr>
      <vt:lpstr>맑은 고디</vt:lpstr>
      <vt:lpstr>맑은 고딕</vt:lpstr>
      <vt:lpstr>맑은 고딕</vt:lpstr>
      <vt:lpstr>BatangChe</vt:lpstr>
      <vt:lpstr>Arial</vt:lpstr>
      <vt:lpstr>Calibri</vt:lpstr>
      <vt:lpstr>Segoe UI</vt:lpstr>
      <vt:lpstr>Tahoma</vt:lpstr>
      <vt:lpstr>Times New Roman</vt:lpstr>
      <vt:lpstr>Webdings</vt:lpstr>
      <vt:lpstr>Wingdings</vt:lpstr>
      <vt:lpstr>A4</vt:lpstr>
      <vt:lpstr>PowerPoint 프레젠테이션</vt:lpstr>
      <vt:lpstr>말레이시아 폰 번호 판매 특징</vt:lpstr>
      <vt:lpstr>프로젝트 개요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51</cp:revision>
  <dcterms:created xsi:type="dcterms:W3CDTF">2024-05-21T01:35:00Z</dcterms:created>
  <dcterms:modified xsi:type="dcterms:W3CDTF">2024-08-19T00:37:48Z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