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613" r:id="rId2"/>
    <p:sldId id="1649" r:id="rId3"/>
    <p:sldId id="1650" r:id="rId4"/>
    <p:sldId id="1620" r:id="rId5"/>
    <p:sldId id="1648" r:id="rId6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212">
          <p15:clr>
            <a:srgbClr val="A4A3A4"/>
          </p15:clr>
        </p15:guide>
        <p15:guide id="3" pos="7468">
          <p15:clr>
            <a:srgbClr val="A4A3A4"/>
          </p15:clr>
        </p15:guide>
        <p15:guide id="4" pos="3704">
          <p15:clr>
            <a:srgbClr val="A4A3A4"/>
          </p15:clr>
        </p15:guide>
        <p15:guide id="5" pos="39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66" y="77"/>
      </p:cViewPr>
      <p:guideLst>
        <p:guide orient="horz" pos="799"/>
        <p:guide pos="212"/>
        <p:guide pos="7468"/>
        <p:guide pos="3704"/>
        <p:guide pos="39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B4503-D632-46BD-85DC-FA5F87B92E7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9EA4-0CAE-4AF6-974B-FB4327901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6"/>
            <a:ext cx="10363200" cy="2306637"/>
          </a:xfrm>
        </p:spPr>
        <p:txBody>
          <a:bodyPr anchor="b">
            <a:normAutofit/>
          </a:bodyPr>
          <a:lstStyle>
            <a:lvl1pPr algn="ctr">
              <a:defRPr sz="443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31759"/>
            <a:ext cx="9144000" cy="1192876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970" b="0"/>
            </a:lvl1pPr>
            <a:lvl2pPr marL="562610" indent="0" algn="ctr">
              <a:buNone/>
              <a:defRPr sz="2460"/>
            </a:lvl2pPr>
            <a:lvl3pPr marL="1125220" indent="0" algn="ctr">
              <a:buNone/>
              <a:defRPr sz="2215"/>
            </a:lvl3pPr>
            <a:lvl4pPr marL="1688465" indent="0" algn="ctr">
              <a:buNone/>
              <a:defRPr sz="1970"/>
            </a:lvl4pPr>
            <a:lvl5pPr marL="2251075" indent="0" algn="ctr">
              <a:buNone/>
              <a:defRPr sz="1970"/>
            </a:lvl5pPr>
            <a:lvl6pPr marL="2813685" indent="0" algn="ctr">
              <a:buNone/>
              <a:defRPr sz="1970"/>
            </a:lvl6pPr>
            <a:lvl7pPr marL="3376295" indent="0" algn="ctr">
              <a:buNone/>
              <a:defRPr sz="1970"/>
            </a:lvl7pPr>
            <a:lvl8pPr marL="3938905" indent="0" algn="ctr">
              <a:buNone/>
              <a:defRPr sz="1970"/>
            </a:lvl8pPr>
            <a:lvl9pPr marL="4501515" indent="0" algn="ctr">
              <a:buNone/>
              <a:defRPr sz="197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83556" y="271713"/>
            <a:ext cx="11609754" cy="346075"/>
          </a:xfrm>
        </p:spPr>
        <p:txBody>
          <a:bodyPr tIns="35992" bIns="35992">
            <a:normAutofit/>
          </a:bodyPr>
          <a:lstStyle>
            <a:lvl1pPr>
              <a:defRPr sz="221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1730946" y="6588326"/>
            <a:ext cx="452319" cy="249385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36063" y="271713"/>
            <a:ext cx="110769" cy="697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26589" y="2941893"/>
            <a:ext cx="11511806" cy="586754"/>
          </a:xfrm>
          <a:prstGeom prst="rect">
            <a:avLst/>
          </a:prstGeom>
        </p:spPr>
        <p:txBody>
          <a:bodyPr anchor="ctr"/>
          <a:lstStyle>
            <a:lvl1pPr algn="ctr">
              <a:defRPr sz="3445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550867" y="476674"/>
            <a:ext cx="10065020" cy="401633"/>
          </a:xfrm>
          <a:prstGeom prst="rect">
            <a:avLst/>
          </a:prstGeom>
        </p:spPr>
        <p:txBody>
          <a:bodyPr/>
          <a:lstStyle>
            <a:lvl1pPr algn="l">
              <a:defRPr kumimoji="1" lang="en-US" sz="2460" b="1" spc="-62" baseline="0" dirty="0">
                <a:solidFill>
                  <a:srgbClr val="3477B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algn="l" defTabSz="115697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556848" y="878307"/>
            <a:ext cx="11299793" cy="577185"/>
          </a:xfrm>
          <a:prstGeom prst="rect">
            <a:avLst/>
          </a:prstGeom>
        </p:spPr>
        <p:txBody>
          <a:bodyPr/>
          <a:lstStyle>
            <a:lvl1pPr algn="l" latinLnBrk="0">
              <a:spcAft>
                <a:spcPts val="0"/>
              </a:spcAft>
              <a:buNone/>
              <a:defRPr kumimoji="1" lang="ko-KR" altLang="en-US" sz="1725" b="1" spc="-62" baseline="0" dirty="0" smtClean="0">
                <a:solidFill>
                  <a:srgbClr val="000000"/>
                </a:solidFill>
                <a:latin typeface="맑은 고디"/>
                <a:ea typeface="Malgun Gothic" panose="020B0503020000020004" pitchFamily="50" charset="-127"/>
              </a:defRPr>
            </a:lvl1pPr>
          </a:lstStyle>
          <a:p>
            <a:pPr marL="0" lvl="0" indent="0" defTabSz="115697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110"/>
              </a:spcAft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내용 개체 틀 7"/>
          <p:cNvSpPr>
            <a:spLocks noGrp="1"/>
          </p:cNvSpPr>
          <p:nvPr>
            <p:ph sz="quarter" idx="11" hasCustomPrompt="1"/>
          </p:nvPr>
        </p:nvSpPr>
        <p:spPr>
          <a:xfrm>
            <a:off x="590770" y="1772818"/>
            <a:ext cx="8516816" cy="3552825"/>
          </a:xfrm>
          <a:prstGeom prst="rect">
            <a:avLst/>
          </a:prstGeom>
        </p:spPr>
        <p:txBody>
          <a:bodyPr/>
          <a:lstStyle>
            <a:lvl1pPr marL="222885" indent="-222885">
              <a:lnSpc>
                <a:spcPct val="120000"/>
              </a:lnSpc>
              <a:spcBef>
                <a:spcPts val="1475"/>
              </a:spcBef>
              <a:defRPr sz="1600" b="1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45770" indent="-222885">
              <a:lnSpc>
                <a:spcPct val="120000"/>
              </a:lnSpc>
              <a:spcBef>
                <a:spcPts val="370"/>
              </a:spcBef>
              <a:spcAft>
                <a:spcPts val="370"/>
              </a:spcAft>
              <a:buFont typeface="Arial" panose="020B0604020202020204" pitchFamily="34" charset="0"/>
              <a:buChar char="-"/>
              <a:defRPr sz="1475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pc="-62" baseline="0"/>
            </a:lvl3pPr>
            <a:lvl4pPr>
              <a:defRPr spc="-62" baseline="0"/>
            </a:lvl4pPr>
            <a:lvl5pPr>
              <a:defRPr spc="-62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1679622" y="6644932"/>
            <a:ext cx="430316" cy="198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23278" tIns="13964" rIns="23278" bIns="13964">
            <a:spAutoFit/>
          </a:bodyPr>
          <a:lstStyle/>
          <a:p>
            <a:pPr algn="r" defTabSz="889000" eaLnBrk="0" fontAlgn="ctr" latinLnBrk="0" hangingPunct="0">
              <a:defRPr/>
            </a:pPr>
            <a:fld id="{328777B6-C790-496C-8083-8F84DC394F61}" type="slidenum">
              <a:rPr lang="ko-KR" altLang="ko-KR" sz="1110" b="0" smtClean="0">
                <a:solidFill>
                  <a:srgbClr val="000000">
                    <a:lumMod val="50000"/>
                    <a:lumOff val="50000"/>
                  </a:srgbClr>
                </a:solidFill>
                <a:latin typeface="Tahoma" panose="020B0604030504040204" pitchFamily="34" charset="0"/>
                <a:ea typeface="Malgun Gothic" panose="020B0503020000020004" pitchFamily="50" charset="-127"/>
                <a:cs typeface="Tahoma" panose="020B0604030504040204" pitchFamily="34" charset="0"/>
              </a:rPr>
              <a:t>‹#›</a:t>
            </a:fld>
            <a:endParaRPr lang="ko-KR" altLang="ko-KR" sz="1110" b="0">
              <a:solidFill>
                <a:srgbClr val="000000">
                  <a:lumMod val="50000"/>
                  <a:lumOff val="50000"/>
                </a:srgbClr>
              </a:solidFill>
              <a:latin typeface="Tahoma" panose="020B0604030504040204" pitchFamily="34" charset="0"/>
              <a:ea typeface="Malgun Gothic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138857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38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955">
                <a:solidFill>
                  <a:schemeClr val="tx1"/>
                </a:solidFill>
              </a:defRPr>
            </a:lvl1pPr>
            <a:lvl2pPr marL="562610" indent="0">
              <a:buNone/>
              <a:defRPr sz="2460">
                <a:solidFill>
                  <a:schemeClr val="tx1">
                    <a:tint val="75000"/>
                  </a:schemeClr>
                </a:solidFill>
              </a:defRPr>
            </a:lvl2pPr>
            <a:lvl3pPr marL="1125220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3pPr>
            <a:lvl4pPr marL="168846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4pPr>
            <a:lvl5pPr marL="225107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5pPr>
            <a:lvl6pPr marL="281368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6pPr>
            <a:lvl7pPr marL="337629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7pPr>
            <a:lvl8pPr marL="393890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8pPr>
            <a:lvl9pPr marL="450151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940"/>
            </a:lvl1pPr>
            <a:lvl2pPr>
              <a:defRPr sz="3445"/>
            </a:lvl2pPr>
            <a:lvl3pPr>
              <a:defRPr sz="2955"/>
            </a:lvl3pPr>
            <a:lvl4pPr>
              <a:defRPr sz="2460"/>
            </a:lvl4pPr>
            <a:lvl5pPr>
              <a:defRPr sz="2460"/>
            </a:lvl5pPr>
            <a:lvl6pPr>
              <a:defRPr sz="2460"/>
            </a:lvl6pPr>
            <a:lvl7pPr>
              <a:defRPr sz="2460"/>
            </a:lvl7pPr>
            <a:lvl8pPr>
              <a:defRPr sz="2460"/>
            </a:lvl8pPr>
            <a:lvl9pPr>
              <a:defRPr sz="24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9" y="987430"/>
            <a:ext cx="6172201" cy="4873625"/>
          </a:xfrm>
        </p:spPr>
        <p:txBody>
          <a:bodyPr anchor="t"/>
          <a:lstStyle>
            <a:lvl1pPr marL="0" indent="0">
              <a:buNone/>
              <a:defRPr sz="3940"/>
            </a:lvl1pPr>
            <a:lvl2pPr marL="562610" indent="0">
              <a:buNone/>
              <a:defRPr sz="3445"/>
            </a:lvl2pPr>
            <a:lvl3pPr marL="1125220" indent="0">
              <a:buNone/>
              <a:defRPr sz="2955"/>
            </a:lvl3pPr>
            <a:lvl4pPr marL="1688465" indent="0">
              <a:buNone/>
              <a:defRPr sz="2460"/>
            </a:lvl4pPr>
            <a:lvl5pPr marL="2251075" indent="0">
              <a:buNone/>
              <a:defRPr sz="2460"/>
            </a:lvl5pPr>
            <a:lvl6pPr marL="2813685" indent="0">
              <a:buNone/>
              <a:defRPr sz="2460"/>
            </a:lvl6pPr>
            <a:lvl7pPr marL="3376295" indent="0">
              <a:buNone/>
              <a:defRPr sz="2460"/>
            </a:lvl7pPr>
            <a:lvl8pPr marL="3938905" indent="0">
              <a:buNone/>
              <a:defRPr sz="2460"/>
            </a:lvl8pPr>
            <a:lvl9pPr marL="4501515" indent="0">
              <a:buNone/>
              <a:defRPr sz="24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p:txStyles>
    <p:titleStyle>
      <a:lvl1pPr algn="l" defTabSz="1125220" rtl="0" eaLnBrk="1" latinLnBrk="1" hangingPunct="1">
        <a:lnSpc>
          <a:spcPct val="90000"/>
        </a:lnSpc>
        <a:spcBef>
          <a:spcPct val="0"/>
        </a:spcBef>
        <a:buNone/>
        <a:defRPr sz="54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1125220" rtl="0" eaLnBrk="1" latinLnBrk="1" hangingPunct="1">
        <a:lnSpc>
          <a:spcPct val="90000"/>
        </a:lnSpc>
        <a:spcBef>
          <a:spcPts val="1230"/>
        </a:spcBef>
        <a:buFont typeface="Arial" panose="020B0604020202020204" pitchFamily="34" charset="0"/>
        <a:buChar char="•"/>
        <a:defRPr sz="3445" kern="1200">
          <a:solidFill>
            <a:schemeClr val="tx1"/>
          </a:solidFill>
          <a:latin typeface="+mn-lt"/>
          <a:ea typeface="+mn-ea"/>
          <a:cs typeface="+mn-cs"/>
        </a:defRPr>
      </a:lvl1pPr>
      <a:lvl2pPr marL="84391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3pPr>
      <a:lvl4pPr marL="196977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38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9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21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282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61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22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46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107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29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890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51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8783" y="1874341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판매용 폰 번호 조회 웹</a:t>
            </a:r>
            <a:r>
              <a:rPr kumimoji="0"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구축</a:t>
            </a:r>
            <a:endParaRPr kumimoji="0" lang="en-US" altLang="ko-KR" sz="6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5451231" y="755039"/>
            <a:ext cx="5081514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800" b="1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전환면접</a:t>
            </a:r>
            <a:r>
              <a:rPr kumimoji="0" lang="ko-KR" altLang="en-US" sz="2800" b="1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2800" b="1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직무과제</a:t>
            </a:r>
            <a:r>
              <a:rPr kumimoji="0" lang="ko-KR" altLang="en-US" sz="2800" b="1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2800" b="1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PT</a:t>
            </a:r>
            <a:endParaRPr kumimoji="0" lang="en-US" altLang="ko-KR" sz="9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28783" y="1364437"/>
            <a:ext cx="630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오정택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(BSS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사업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팀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0146" y="5345723"/>
            <a:ext cx="2409092" cy="1310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67856"/>
              </p:ext>
            </p:extLst>
          </p:nvPr>
        </p:nvGraphicFramePr>
        <p:xfrm>
          <a:off x="1119554" y="1063870"/>
          <a:ext cx="9668608" cy="4950066"/>
        </p:xfrm>
        <a:graphic>
          <a:graphicData uri="http://schemas.openxmlformats.org/drawingml/2006/table">
            <a:tbl>
              <a:tblPr firstRow="1" bandRow="1"/>
              <a:tblGrid>
                <a:gridCol w="1324984">
                  <a:extLst>
                    <a:ext uri="{9D8B030D-6E8A-4147-A177-3AD203B41FA5}">
                      <a16:colId xmlns:a16="http://schemas.microsoft.com/office/drawing/2014/main" val="2137307122"/>
                    </a:ext>
                  </a:extLst>
                </a:gridCol>
                <a:gridCol w="2781208">
                  <a:extLst>
                    <a:ext uri="{9D8B030D-6E8A-4147-A177-3AD203B41FA5}">
                      <a16:colId xmlns:a16="http://schemas.microsoft.com/office/drawing/2014/main" val="2131244170"/>
                    </a:ext>
                  </a:extLst>
                </a:gridCol>
                <a:gridCol w="2781208">
                  <a:extLst>
                    <a:ext uri="{9D8B030D-6E8A-4147-A177-3AD203B41FA5}">
                      <a16:colId xmlns:a16="http://schemas.microsoft.com/office/drawing/2014/main" val="1009954505"/>
                    </a:ext>
                  </a:extLst>
                </a:gridCol>
                <a:gridCol w="2781208">
                  <a:extLst>
                    <a:ext uri="{9D8B030D-6E8A-4147-A177-3AD203B41FA5}">
                      <a16:colId xmlns:a16="http://schemas.microsoft.com/office/drawing/2014/main" val="1700717380"/>
                    </a:ext>
                  </a:extLst>
                </a:gridCol>
              </a:tblGrid>
              <a:tr h="809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주차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기간 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수행업무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산출물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989955"/>
                  </a:ext>
                </a:extLst>
              </a:tr>
              <a:tr h="83890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7</a:t>
                      </a:r>
                      <a:r>
                        <a:rPr kumimoji="0" lang="ko-KR" altLang="en-US" sz="800" b="0" i="0" u="none" strike="noStrike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주차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ko-KR" alt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ko-KR" alt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ko-KR" alt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37237"/>
                  </a:ext>
                </a:extLst>
              </a:tr>
              <a:tr h="83172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ko-KR" alt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ko-KR" alt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ko-KR" alt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81910"/>
                  </a:ext>
                </a:extLst>
              </a:tr>
              <a:tr h="85054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01057"/>
                  </a:ext>
                </a:extLst>
              </a:tr>
              <a:tr h="80963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189809"/>
                  </a:ext>
                </a:extLst>
              </a:tr>
              <a:tr h="80963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40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651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말레이시아 폰 번호 판매 특징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167" y="1561079"/>
            <a:ext cx="587620" cy="587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20" y="4899476"/>
            <a:ext cx="640911" cy="5259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54" y="2945690"/>
            <a:ext cx="671792" cy="641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689" y="2905980"/>
            <a:ext cx="651011" cy="6510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2501" y="2909196"/>
            <a:ext cx="1252432" cy="74723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35" idx="2"/>
          </p:cNvCxnSpPr>
          <p:nvPr/>
        </p:nvCxnSpPr>
        <p:spPr>
          <a:xfrm>
            <a:off x="3214977" y="3917767"/>
            <a:ext cx="0" cy="95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7" idx="0"/>
          </p:cNvCxnSpPr>
          <p:nvPr/>
        </p:nvCxnSpPr>
        <p:spPr>
          <a:xfrm flipH="1">
            <a:off x="1736050" y="2129028"/>
            <a:ext cx="1300293" cy="81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0"/>
          </p:cNvCxnSpPr>
          <p:nvPr/>
        </p:nvCxnSpPr>
        <p:spPr>
          <a:xfrm>
            <a:off x="3410134" y="2129028"/>
            <a:ext cx="1386061" cy="77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" idx="2"/>
            <a:endCxn id="9" idx="0"/>
          </p:cNvCxnSpPr>
          <p:nvPr/>
        </p:nvCxnSpPr>
        <p:spPr>
          <a:xfrm flipH="1">
            <a:off x="3208717" y="2148699"/>
            <a:ext cx="6260" cy="76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5418" y="5468497"/>
            <a:ext cx="466599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개인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54379" y="3699535"/>
            <a:ext cx="617567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편의점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67964" y="3699535"/>
            <a:ext cx="653736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홈페이지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21167" y="3719128"/>
            <a:ext cx="587620" cy="19863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통신사</a:t>
            </a:r>
          </a:p>
        </p:txBody>
      </p:sp>
      <p:cxnSp>
        <p:nvCxnSpPr>
          <p:cNvPr id="44" name="직선 화살표 연결선 43"/>
          <p:cNvCxnSpPr>
            <a:stCxn id="34" idx="2"/>
          </p:cNvCxnSpPr>
          <p:nvPr/>
        </p:nvCxnSpPr>
        <p:spPr>
          <a:xfrm flipH="1">
            <a:off x="3411016" y="3898175"/>
            <a:ext cx="1383816" cy="95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3" idx="2"/>
          </p:cNvCxnSpPr>
          <p:nvPr/>
        </p:nvCxnSpPr>
        <p:spPr>
          <a:xfrm>
            <a:off x="1763163" y="3898175"/>
            <a:ext cx="1249518" cy="95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53" y="2235305"/>
            <a:ext cx="2795693" cy="15075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206691" y="4146971"/>
            <a:ext cx="354764" cy="23108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+</a:t>
            </a:r>
            <a:endParaRPr lang="ko-KR" altLang="en-US" sz="3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5654" y="3917767"/>
            <a:ext cx="2795692" cy="15028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Feng </a:t>
            </a:r>
            <a:r>
              <a:rPr lang="en-US" altLang="zh-CN" sz="1100" b="1" u="sng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Shui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풍수</a:t>
            </a: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)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654" y="6168018"/>
            <a:ext cx="2795692" cy="15028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VIP 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654" y="4480540"/>
            <a:ext cx="2795692" cy="151772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66" y="632709"/>
            <a:ext cx="2525436" cy="127486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298737" y="1488338"/>
            <a:ext cx="2377625" cy="47391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G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OOD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UCK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IP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TORE</a:t>
            </a:r>
          </a:p>
        </p:txBody>
      </p:sp>
    </p:spTree>
    <p:extLst>
      <p:ext uri="{BB962C8B-B14F-4D97-AF65-F5344CB8AC3E}">
        <p14:creationId xmlns:p14="http://schemas.microsoft.com/office/powerpoint/2010/main" val="3041823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폰 번호 판매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프로세스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0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</a:rPr>
              <a:t>주요 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2847" y="2445231"/>
            <a:ext cx="5563466" cy="2978156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Layout: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NARU (SKT I/F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관리 포탈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)</a:t>
            </a:r>
            <a:endParaRPr lang="ko-KR" altLang="en-US" sz="1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Frontend: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Vue.js (2.7.16), Node.js (20.15.0)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Backend: </a:t>
            </a:r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SpringBoot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(3.0.3), Java (17</a:t>
            </a:r>
            <a:r>
              <a:rPr lang="en-US" altLang="zh-CN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)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, Tomcat (9.0.9)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Database: </a:t>
            </a:r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MariaDB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(12.8.0)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실시간 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검색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Ajax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유저 권한 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&amp; </a:t>
            </a:r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인터셉터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Route Guards + </a:t>
            </a:r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Json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Web Token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4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5416900" y="2045676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주요 기술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948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/>
        </a:solidFill>
      </a:spPr>
      <a:bodyPr wrap="square" anchor="ctr">
        <a:noAutofit/>
      </a:bodyPr>
      <a:lstStyle>
        <a:defPPr algn="l">
          <a:lnSpc>
            <a:spcPct val="130000"/>
          </a:lnSpc>
          <a:spcBef>
            <a:spcPts val="600"/>
          </a:spcBef>
          <a:defRPr sz="1100" dirty="0" smtClean="0">
            <a:ln>
              <a:solidFill>
                <a:schemeClr val="bg1">
                  <a:lumMod val="85000"/>
                  <a:alpha val="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3086</TotalTime>
  <Words>187</Words>
  <Application>Microsoft Office PowerPoint</Application>
  <PresentationFormat>와이드스크린</PresentationFormat>
  <Paragraphs>54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等线</vt:lpstr>
      <vt:lpstr>Helvetica Neue</vt:lpstr>
      <vt:lpstr>Malgun Gothic Semilight</vt:lpstr>
      <vt:lpstr>나눔스퀘어 ExtraBold</vt:lpstr>
      <vt:lpstr>맑은 고디</vt:lpstr>
      <vt:lpstr>Malgun Gothic</vt:lpstr>
      <vt:lpstr>Malgun Gothic</vt:lpstr>
      <vt:lpstr>Arial</vt:lpstr>
      <vt:lpstr>Tahoma</vt:lpstr>
      <vt:lpstr>Times New Roman</vt:lpstr>
      <vt:lpstr>Wingdings</vt:lpstr>
      <vt:lpstr>A4</vt:lpstr>
      <vt:lpstr>PowerPoint 프레젠테이션</vt:lpstr>
      <vt:lpstr>PowerPoint 프레젠테이션</vt:lpstr>
      <vt:lpstr>말레이시아 폰 번호 판매 특징</vt:lpstr>
      <vt:lpstr>폰 번호 판매 프로세스</vt:lpstr>
      <vt:lpstr>주요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최수빈(CHOI Subin)/Talent Acquisition팀/SK</dc:creator>
  <cp:lastModifiedBy>Windows 사용자</cp:lastModifiedBy>
  <cp:revision>65</cp:revision>
  <dcterms:created xsi:type="dcterms:W3CDTF">2024-05-21T01:35:00Z</dcterms:created>
  <dcterms:modified xsi:type="dcterms:W3CDTF">2024-08-19T07:07:31Z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0x0101008D151F5EC7D5F5488C2D2DADDD25AABE</vt:lpwstr>
  </property>
  <property fmtid="{D5CDD505-2E9C-101B-9397-08002B2CF9AE}" pid="3" name="MediaServiceImageTags">
    <vt:lpwstr/>
  </property>
  <property fmtid="{D5CDD505-2E9C-101B-9397-08002B2CF9AE}" pid="4" name="KSOProductBuildVer">
    <vt:lpwstr>1033-11.2.0.8684</vt:lpwstr>
  </property>
</Properties>
</file>