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1613" r:id="rId2"/>
    <p:sldId id="1649" r:id="rId3"/>
    <p:sldId id="1645" r:id="rId4"/>
    <p:sldId id="1619" r:id="rId5"/>
    <p:sldId id="1620" r:id="rId6"/>
    <p:sldId id="1621" r:id="rId7"/>
    <p:sldId id="1650" r:id="rId8"/>
    <p:sldId id="1651" r:id="rId9"/>
    <p:sldId id="1652" r:id="rId10"/>
    <p:sldId id="1653" r:id="rId11"/>
    <p:sldId id="1654" r:id="rId12"/>
    <p:sldId id="1655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8" r:id="rId26"/>
    <p:sldId id="1669" r:id="rId27"/>
    <p:sldId id="1670" r:id="rId28"/>
    <p:sldId id="1671" r:id="rId29"/>
    <p:sldId id="1672" r:id="rId30"/>
    <p:sldId id="1673" r:id="rId31"/>
    <p:sldId id="1648" r:id="rId32"/>
    <p:sldId id="1646" r:id="rId33"/>
    <p:sldId id="1647" r:id="rId34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403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6476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95671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8593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30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07867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04356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32127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15597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3778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52970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76492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40937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46358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38857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293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791370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6318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3635" y="3099435"/>
            <a:ext cx="1443355" cy="211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22272" y="3098801"/>
            <a:ext cx="1236443" cy="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4" y="3310988"/>
            <a:ext cx="1443356" cy="242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19879"/>
            <a:ext cx="1242060" cy="22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1" y="3539051"/>
            <a:ext cx="1241572" cy="215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54316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8535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13323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3747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67994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  <p:extLst>
      <p:ext uri="{BB962C8B-B14F-4D97-AF65-F5344CB8AC3E}">
        <p14:creationId xmlns:p14="http://schemas.microsoft.com/office/powerpoint/2010/main" val="28717369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>
            <p:extLst/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 err="1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뒤로가기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96565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45554"/>
        </p:xfrm>
        <a:graphic>
          <a:graphicData uri="http://schemas.openxmlformats.org/drawingml/2006/table">
            <a:tbl>
              <a:tblPr/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59242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897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22759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862643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990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17200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51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말레이시아 폰 번호 판매 특징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89" y="1611516"/>
            <a:ext cx="587620" cy="587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42" y="4949913"/>
            <a:ext cx="640911" cy="525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576" y="2996127"/>
            <a:ext cx="671792" cy="64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11" y="2956417"/>
            <a:ext cx="651011" cy="6510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923" y="2959633"/>
            <a:ext cx="1252432" cy="74723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35" idx="2"/>
          </p:cNvCxnSpPr>
          <p:nvPr/>
        </p:nvCxnSpPr>
        <p:spPr>
          <a:xfrm>
            <a:off x="3874399" y="3968204"/>
            <a:ext cx="0" cy="9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0"/>
          </p:cNvCxnSpPr>
          <p:nvPr/>
        </p:nvCxnSpPr>
        <p:spPr>
          <a:xfrm flipH="1">
            <a:off x="2395472" y="2179465"/>
            <a:ext cx="1300293" cy="81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4069556" y="2179465"/>
            <a:ext cx="1386061" cy="77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9" idx="0"/>
          </p:cNvCxnSpPr>
          <p:nvPr/>
        </p:nvCxnSpPr>
        <p:spPr>
          <a:xfrm flipH="1">
            <a:off x="3868139" y="2199136"/>
            <a:ext cx="6260" cy="76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4840" y="5518934"/>
            <a:ext cx="466599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개인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3801" y="3749972"/>
            <a:ext cx="617567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편의점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7386" y="3749972"/>
            <a:ext cx="653736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홈페이지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0589" y="3769565"/>
            <a:ext cx="587620" cy="19863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통신사</a:t>
            </a:r>
          </a:p>
        </p:txBody>
      </p:sp>
      <p:cxnSp>
        <p:nvCxnSpPr>
          <p:cNvPr id="44" name="직선 화살표 연결선 43"/>
          <p:cNvCxnSpPr>
            <a:stCxn id="34" idx="2"/>
          </p:cNvCxnSpPr>
          <p:nvPr/>
        </p:nvCxnSpPr>
        <p:spPr>
          <a:xfrm flipH="1">
            <a:off x="4070438" y="3948612"/>
            <a:ext cx="1383816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2"/>
          </p:cNvCxnSpPr>
          <p:nvPr/>
        </p:nvCxnSpPr>
        <p:spPr>
          <a:xfrm>
            <a:off x="2422585" y="3948612"/>
            <a:ext cx="1249518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7" y="1306286"/>
            <a:ext cx="3346289" cy="18044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35290" y="3359832"/>
            <a:ext cx="424633" cy="43344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4108" y="3154040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Feng </a:t>
            </a:r>
            <a:r>
              <a:rPr lang="en-US" altLang="zh-CN" sz="1100" b="1" u="sng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Shui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풍수</a:t>
            </a: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4108" y="5667137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VIP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08" y="3812355"/>
            <a:ext cx="3346288" cy="1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419986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540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8993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2888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27951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66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0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50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475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38660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7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44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6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1382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813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98536" y="4061794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45303" y="4061794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8230" y="273227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88230" y="2378959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Yu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306842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2968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82145" y="273227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82145" y="2378959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307872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9530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8536" y="2241906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9987" y="260297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955" y="39389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5232" y="393134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>
            <p:extLst/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</a:t>
                      </a:r>
                      <a:r>
                        <a:rPr kumimoji="1" lang="en-US" altLang="ko-KR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 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31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002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402404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402405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29780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43520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97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186987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761468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11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프로젝트 개요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39" y="2386855"/>
            <a:ext cx="3612840" cy="1823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5039" y="3585922"/>
            <a:ext cx="3612840" cy="67797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8664" y="2872301"/>
            <a:ext cx="4442187" cy="142724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Layout: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NARU</a:t>
            </a:r>
            <a:endParaRPr lang="ko-KR" altLang="en-US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Frontend: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Vue.js, Node.js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Backend: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SpringBoot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3.0.3, Java 17, Tomcat 9.0.9 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Database: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MariaDB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12.8.0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7323061" y="239054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72798" y="3116487"/>
            <a:ext cx="1060167" cy="5747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72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13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2246" y="3067495"/>
            <a:ext cx="2646438" cy="150222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실시간 검색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Ajax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Token: </a:t>
            </a:r>
            <a:r>
              <a:rPr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Json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Web Token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권한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인터셉터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5544380" y="260080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480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테이블정의서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컬럼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48" y="829491"/>
            <a:ext cx="8282363" cy="5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0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동통코드속성목록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1254034"/>
            <a:ext cx="5622967" cy="4677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0" y="2383971"/>
            <a:ext cx="6255566" cy="24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9527"/>
              </p:ext>
            </p:extLst>
          </p:nvPr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4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957904"/>
            <a:ext cx="1219200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kern="1200" dirty="0" smtClean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시연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8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9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42755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5350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2697</TotalTime>
  <Words>2493</Words>
  <Application>Microsoft Office PowerPoint</Application>
  <PresentationFormat>와이드스크린</PresentationFormat>
  <Paragraphs>1069</Paragraphs>
  <Slides>33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0" baseType="lpstr">
      <vt:lpstr>等线</vt:lpstr>
      <vt:lpstr>Helvetica Neue</vt:lpstr>
      <vt:lpstr>Malgun Gothic Semilight</vt:lpstr>
      <vt:lpstr>나눔고딕</vt:lpstr>
      <vt:lpstr>나눔스퀘어 ExtraBold</vt:lpstr>
      <vt:lpstr>맑은 고디</vt:lpstr>
      <vt:lpstr>맑은 고딕</vt:lpstr>
      <vt:lpstr>맑은 고딕</vt:lpstr>
      <vt:lpstr>BatangChe</vt:lpstr>
      <vt:lpstr>Arial</vt:lpstr>
      <vt:lpstr>Calibri</vt:lpstr>
      <vt:lpstr>Segoe UI</vt:lpstr>
      <vt:lpstr>Tahoma</vt:lpstr>
      <vt:lpstr>Times New Roman</vt:lpstr>
      <vt:lpstr>Webdings</vt:lpstr>
      <vt:lpstr>Wingdings</vt:lpstr>
      <vt:lpstr>A4</vt:lpstr>
      <vt:lpstr>PowerPoint 프레젠테이션</vt:lpstr>
      <vt:lpstr>말레이시아 폰 번호 판매 특징</vt:lpstr>
      <vt:lpstr>프로젝트 개요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</vt:lpstr>
      <vt:lpstr>테이블정의서(컬럼)</vt:lpstr>
      <vt:lpstr>동통코드속성목록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50</cp:revision>
  <dcterms:created xsi:type="dcterms:W3CDTF">2024-05-21T01:35:00Z</dcterms:created>
  <dcterms:modified xsi:type="dcterms:W3CDTF">2024-08-19T00:28:19Z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