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613" r:id="rId3"/>
  </p:sldIdLst>
  <p:sldSz cx="12192000" cy="6858000"/>
  <p:notesSz cx="6805295" cy="99390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22" y="96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/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84</Words>
  <Application>WPS Presentation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Malgun Gothic</vt:lpstr>
      <vt:lpstr>나눔스퀘어 ExtraBold</vt:lpstr>
      <vt:lpstr>맑은 고디</vt:lpstr>
      <vt:lpstr>Tahoma</vt:lpstr>
      <vt:lpstr>Times New Roman</vt:lpstr>
      <vt:lpstr>BatangChe</vt:lpstr>
      <vt:lpstr>微软雅黑</vt:lpstr>
      <vt:lpstr>Arial Unicode MS</vt:lpstr>
      <vt:lpstr>GulimChe</vt:lpstr>
      <vt:lpstr>Segoe Print</vt:lpstr>
      <vt:lpstr>A4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User</cp:lastModifiedBy>
  <cp:revision>7</cp:revision>
  <dcterms:created xsi:type="dcterms:W3CDTF">2024-05-21T01:35:00Z</dcterms:created>
  <dcterms:modified xsi:type="dcterms:W3CDTF">2024-08-11T11:15:31Z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