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62" r:id="rId6"/>
    <p:sldId id="324" r:id="rId7"/>
    <p:sldId id="1621" r:id="rId8"/>
    <p:sldId id="326" r:id="rId9"/>
    <p:sldId id="1620" r:id="rId10"/>
    <p:sldId id="32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3F2"/>
    <a:srgbClr val="203864"/>
    <a:srgbClr val="FFC000"/>
    <a:srgbClr val="FD5F1A"/>
    <a:srgbClr val="EFC430"/>
    <a:srgbClr val="F9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60F91-5D76-F18D-A5AF-97A54687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24A588-4AF5-6BB2-1589-48EAFAA5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D39A-5B7C-A275-CBD9-810F899C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7CB4-6B46-D0CD-7D44-8A969B29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5AAEA-E1FB-9648-58B4-86C8741A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5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DE888-0359-94A4-1FCF-3B2D585B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EDD1B-0C32-389B-F293-8A80E9ED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39CAF-4B64-80D6-C400-5DA958F7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D93FC-2FF3-E025-06B6-4631039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A3B3A-93BD-76D2-7268-52EFAD66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4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CC1BF-ABDC-649A-AD62-4C2EF5A1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963A26-8708-E3E2-49AD-20229FAD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5F58E-5D8A-777E-22F8-8561C37D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EC6A6-9E33-BFF0-F056-CAB6316E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088C8-FB9E-BCB2-9788-5ACB38CB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7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5517913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1338D-6552-4505-8276-2C238167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50-8008-49EF-BD82-D5470949F668}" type="datetimeFigureOut">
              <a:rPr lang="id-ID" smtClean="0"/>
              <a:t>20/08/2024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C040-1BEA-47E2-9C08-2DD52594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DA361-FB42-4E8B-BE97-5D3246A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510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04351F-1EE9-4DBC-A494-29AA45E22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704850"/>
            <a:ext cx="10782300" cy="5448300"/>
          </a:xfrm>
          <a:custGeom>
            <a:avLst/>
            <a:gdLst>
              <a:gd name="connsiteX0" fmla="*/ 0 w 10782300"/>
              <a:gd name="connsiteY0" fmla="*/ 0 h 5448300"/>
              <a:gd name="connsiteX1" fmla="*/ 10782300 w 10782300"/>
              <a:gd name="connsiteY1" fmla="*/ 0 h 5448300"/>
              <a:gd name="connsiteX2" fmla="*/ 10782300 w 10782300"/>
              <a:gd name="connsiteY2" fmla="*/ 5448300 h 5448300"/>
              <a:gd name="connsiteX3" fmla="*/ 0 w 10782300"/>
              <a:gd name="connsiteY3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2300" h="5448300">
                <a:moveTo>
                  <a:pt x="0" y="0"/>
                </a:moveTo>
                <a:lnTo>
                  <a:pt x="10782300" y="0"/>
                </a:lnTo>
                <a:lnTo>
                  <a:pt x="10782300" y="5448300"/>
                </a:lnTo>
                <a:lnTo>
                  <a:pt x="0" y="5448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320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C6ED1F9-00B4-4303-9227-F0F9F28842D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50554" cy="4952774"/>
          </a:xfrm>
          <a:custGeom>
            <a:avLst/>
            <a:gdLst>
              <a:gd name="connsiteX0" fmla="*/ 0 w 8550554"/>
              <a:gd name="connsiteY0" fmla="*/ 0 h 4952774"/>
              <a:gd name="connsiteX1" fmla="*/ 8550554 w 8550554"/>
              <a:gd name="connsiteY1" fmla="*/ 0 h 4952774"/>
              <a:gd name="connsiteX2" fmla="*/ 5924036 w 8550554"/>
              <a:gd name="connsiteY2" fmla="*/ 2893605 h 4952774"/>
              <a:gd name="connsiteX3" fmla="*/ 0 w 8550554"/>
              <a:gd name="connsiteY3" fmla="*/ 4952774 h 495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0554" h="4952774">
                <a:moveTo>
                  <a:pt x="0" y="0"/>
                </a:moveTo>
                <a:lnTo>
                  <a:pt x="8550554" y="0"/>
                </a:lnTo>
                <a:cubicBezTo>
                  <a:pt x="7841395" y="1258246"/>
                  <a:pt x="6045968" y="528460"/>
                  <a:pt x="5924036" y="2893605"/>
                </a:cubicBezTo>
                <a:cubicBezTo>
                  <a:pt x="5802104" y="5258751"/>
                  <a:pt x="1562859" y="4044161"/>
                  <a:pt x="0" y="4952774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651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1539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84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0DAFAFE-45B3-4FCE-9207-E1F05FD85C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75475" y="692150"/>
            <a:ext cx="4521200" cy="54737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6816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C8ECF95-D3D4-4F88-9134-1301EA4C6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9700" y="1571625"/>
            <a:ext cx="3714750" cy="3714750"/>
          </a:xfrm>
          <a:custGeom>
            <a:avLst/>
            <a:gdLst>
              <a:gd name="connsiteX0" fmla="*/ 1857375 w 3714750"/>
              <a:gd name="connsiteY0" fmla="*/ 0 h 3714750"/>
              <a:gd name="connsiteX1" fmla="*/ 3714750 w 3714750"/>
              <a:gd name="connsiteY1" fmla="*/ 1857375 h 3714750"/>
              <a:gd name="connsiteX2" fmla="*/ 1857375 w 3714750"/>
              <a:gd name="connsiteY2" fmla="*/ 3714750 h 3714750"/>
              <a:gd name="connsiteX3" fmla="*/ 0 w 3714750"/>
              <a:gd name="connsiteY3" fmla="*/ 1857375 h 3714750"/>
              <a:gd name="connsiteX4" fmla="*/ 1857375 w 3714750"/>
              <a:gd name="connsiteY4" fmla="*/ 0 h 371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0" h="3714750">
                <a:moveTo>
                  <a:pt x="1857375" y="0"/>
                </a:moveTo>
                <a:cubicBezTo>
                  <a:pt x="2883175" y="0"/>
                  <a:pt x="3714750" y="831575"/>
                  <a:pt x="3714750" y="1857375"/>
                </a:cubicBezTo>
                <a:cubicBezTo>
                  <a:pt x="3714750" y="2883175"/>
                  <a:pt x="2883175" y="3714750"/>
                  <a:pt x="1857375" y="3714750"/>
                </a:cubicBezTo>
                <a:cubicBezTo>
                  <a:pt x="831575" y="3714750"/>
                  <a:pt x="0" y="2883175"/>
                  <a:pt x="0" y="1857375"/>
                </a:cubicBezTo>
                <a:cubicBezTo>
                  <a:pt x="0" y="831575"/>
                  <a:pt x="831575" y="0"/>
                  <a:pt x="1857375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33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F64A7C-F459-4877-87BE-9FBE9BA800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3009900"/>
            <a:ext cx="5400675" cy="3848100"/>
          </a:xfrm>
          <a:custGeom>
            <a:avLst/>
            <a:gdLst>
              <a:gd name="connsiteX0" fmla="*/ 0 w 5829300"/>
              <a:gd name="connsiteY0" fmla="*/ 0 h 3848100"/>
              <a:gd name="connsiteX1" fmla="*/ 5829300 w 5829300"/>
              <a:gd name="connsiteY1" fmla="*/ 0 h 3848100"/>
              <a:gd name="connsiteX2" fmla="*/ 5829300 w 5829300"/>
              <a:gd name="connsiteY2" fmla="*/ 3848100 h 3848100"/>
              <a:gd name="connsiteX3" fmla="*/ 0 w 5829300"/>
              <a:gd name="connsiteY3" fmla="*/ 384810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9300" h="3848100">
                <a:moveTo>
                  <a:pt x="0" y="0"/>
                </a:moveTo>
                <a:lnTo>
                  <a:pt x="5829300" y="0"/>
                </a:lnTo>
                <a:lnTo>
                  <a:pt x="5829300" y="3848100"/>
                </a:lnTo>
                <a:lnTo>
                  <a:pt x="0" y="38481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8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85D2F-6E87-555E-60B2-BC68353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6CAEF-4049-B656-4DDA-2E8C65AD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AE502-0C71-9CEA-7F72-76CCBF7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568FD-FA66-3D36-3442-A382C0C8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6268F-24F2-DD9A-3863-1DCFBC3D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9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30C669E-3D9C-4327-8B51-FCEA2F426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71380" y="2136259"/>
            <a:ext cx="2531115" cy="2583543"/>
          </a:xfrm>
          <a:custGeom>
            <a:avLst/>
            <a:gdLst>
              <a:gd name="connsiteX0" fmla="*/ 0 w 2531115"/>
              <a:gd name="connsiteY0" fmla="*/ 0 h 2583543"/>
              <a:gd name="connsiteX1" fmla="*/ 2531115 w 2531115"/>
              <a:gd name="connsiteY1" fmla="*/ 0 h 2583543"/>
              <a:gd name="connsiteX2" fmla="*/ 2531115 w 2531115"/>
              <a:gd name="connsiteY2" fmla="*/ 2583543 h 2583543"/>
              <a:gd name="connsiteX3" fmla="*/ 0 w 2531115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1115" h="2583543">
                <a:moveTo>
                  <a:pt x="0" y="0"/>
                </a:moveTo>
                <a:lnTo>
                  <a:pt x="2531115" y="0"/>
                </a:lnTo>
                <a:lnTo>
                  <a:pt x="2531115" y="2583543"/>
                </a:lnTo>
                <a:lnTo>
                  <a:pt x="0" y="25835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246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7967A13-826F-44EB-974B-6626E3D44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3576" y="3429000"/>
            <a:ext cx="7688424" cy="3429000"/>
          </a:xfrm>
          <a:custGeom>
            <a:avLst/>
            <a:gdLst>
              <a:gd name="connsiteX0" fmla="*/ 0 w 7688424"/>
              <a:gd name="connsiteY0" fmla="*/ 0 h 3429000"/>
              <a:gd name="connsiteX1" fmla="*/ 7688424 w 7688424"/>
              <a:gd name="connsiteY1" fmla="*/ 0 h 3429000"/>
              <a:gd name="connsiteX2" fmla="*/ 7688424 w 7688424"/>
              <a:gd name="connsiteY2" fmla="*/ 3429000 h 3429000"/>
              <a:gd name="connsiteX3" fmla="*/ 0 w 768842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429000">
                <a:moveTo>
                  <a:pt x="0" y="0"/>
                </a:moveTo>
                <a:lnTo>
                  <a:pt x="7688424" y="0"/>
                </a:lnTo>
                <a:lnTo>
                  <a:pt x="7688424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889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772E7A-22AB-4121-A647-78CA5C090A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67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5C0316-05CF-42C2-8C2C-0B7CD046A4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"/>
            <a:ext cx="5613632" cy="6857998"/>
          </a:xfrm>
          <a:custGeom>
            <a:avLst/>
            <a:gdLst>
              <a:gd name="connsiteX0" fmla="*/ 0 w 5613632"/>
              <a:gd name="connsiteY0" fmla="*/ 0 h 6857998"/>
              <a:gd name="connsiteX1" fmla="*/ 2756807 w 5613632"/>
              <a:gd name="connsiteY1" fmla="*/ 0 h 6857998"/>
              <a:gd name="connsiteX2" fmla="*/ 5272547 w 5613632"/>
              <a:gd name="connsiteY2" fmla="*/ 2515740 h 6857998"/>
              <a:gd name="connsiteX3" fmla="*/ 5272547 w 5613632"/>
              <a:gd name="connsiteY3" fmla="*/ 4162647 h 6857998"/>
              <a:gd name="connsiteX4" fmla="*/ 2577196 w 5613632"/>
              <a:gd name="connsiteY4" fmla="*/ 6857998 h 6857998"/>
              <a:gd name="connsiteX5" fmla="*/ 0 w 5613632"/>
              <a:gd name="connsiteY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3632" h="6857998">
                <a:moveTo>
                  <a:pt x="0" y="0"/>
                </a:moveTo>
                <a:lnTo>
                  <a:pt x="2756807" y="0"/>
                </a:lnTo>
                <a:lnTo>
                  <a:pt x="5272547" y="2515740"/>
                </a:lnTo>
                <a:cubicBezTo>
                  <a:pt x="5727328" y="2970521"/>
                  <a:pt x="5727328" y="3707866"/>
                  <a:pt x="5272547" y="4162647"/>
                </a:cubicBezTo>
                <a:lnTo>
                  <a:pt x="2577196" y="6857998"/>
                </a:lnTo>
                <a:lnTo>
                  <a:pt x="0" y="68579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0760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393A4C-CC0C-4616-9939-CA8A0BEA33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072640"/>
            <a:ext cx="6096000" cy="4785360"/>
          </a:xfrm>
          <a:custGeom>
            <a:avLst/>
            <a:gdLst>
              <a:gd name="connsiteX0" fmla="*/ 0 w 6096000"/>
              <a:gd name="connsiteY0" fmla="*/ 0 h 4785360"/>
              <a:gd name="connsiteX1" fmla="*/ 6096000 w 6096000"/>
              <a:gd name="connsiteY1" fmla="*/ 0 h 4785360"/>
              <a:gd name="connsiteX2" fmla="*/ 6096000 w 6096000"/>
              <a:gd name="connsiteY2" fmla="*/ 4785360 h 4785360"/>
              <a:gd name="connsiteX3" fmla="*/ 0 w 6096000"/>
              <a:gd name="connsiteY3" fmla="*/ 478536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785360">
                <a:moveTo>
                  <a:pt x="0" y="0"/>
                </a:moveTo>
                <a:lnTo>
                  <a:pt x="6096000" y="0"/>
                </a:lnTo>
                <a:lnTo>
                  <a:pt x="6096000" y="4785360"/>
                </a:lnTo>
                <a:lnTo>
                  <a:pt x="0" y="47853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606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98851B-BFDF-4C9E-A6FA-35ECB8E843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61314" y="0"/>
            <a:ext cx="5635361" cy="3429000"/>
          </a:xfrm>
          <a:custGeom>
            <a:avLst/>
            <a:gdLst>
              <a:gd name="connsiteX0" fmla="*/ 0 w 5635361"/>
              <a:gd name="connsiteY0" fmla="*/ 0 h 3429000"/>
              <a:gd name="connsiteX1" fmla="*/ 5635361 w 5635361"/>
              <a:gd name="connsiteY1" fmla="*/ 0 h 3429000"/>
              <a:gd name="connsiteX2" fmla="*/ 5635361 w 5635361"/>
              <a:gd name="connsiteY2" fmla="*/ 3429000 h 3429000"/>
              <a:gd name="connsiteX3" fmla="*/ 0 w 563536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361" h="3429000">
                <a:moveTo>
                  <a:pt x="0" y="0"/>
                </a:moveTo>
                <a:lnTo>
                  <a:pt x="5635361" y="0"/>
                </a:lnTo>
                <a:lnTo>
                  <a:pt x="5635361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51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D1660F-C8B2-4847-8B34-0FBDCA6108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588" y="0"/>
            <a:ext cx="4752524" cy="6165850"/>
          </a:xfrm>
          <a:custGeom>
            <a:avLst/>
            <a:gdLst>
              <a:gd name="connsiteX0" fmla="*/ 0 w 4752524"/>
              <a:gd name="connsiteY0" fmla="*/ 0 h 6065518"/>
              <a:gd name="connsiteX1" fmla="*/ 4752524 w 4752524"/>
              <a:gd name="connsiteY1" fmla="*/ 0 h 6065518"/>
              <a:gd name="connsiteX2" fmla="*/ 4752524 w 4752524"/>
              <a:gd name="connsiteY2" fmla="*/ 6065518 h 6065518"/>
              <a:gd name="connsiteX3" fmla="*/ 0 w 4752524"/>
              <a:gd name="connsiteY3" fmla="*/ 6065518 h 606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2524" h="6065518">
                <a:moveTo>
                  <a:pt x="0" y="0"/>
                </a:moveTo>
                <a:lnTo>
                  <a:pt x="4752524" y="0"/>
                </a:lnTo>
                <a:lnTo>
                  <a:pt x="4752524" y="6065518"/>
                </a:lnTo>
                <a:lnTo>
                  <a:pt x="0" y="606551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F16703-538F-4A99-ABD2-29EAB76CFE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0938" y="3800113"/>
            <a:ext cx="2365738" cy="2365738"/>
          </a:xfrm>
          <a:custGeom>
            <a:avLst/>
            <a:gdLst>
              <a:gd name="connsiteX0" fmla="*/ 1182869 w 2365738"/>
              <a:gd name="connsiteY0" fmla="*/ 0 h 2365738"/>
              <a:gd name="connsiteX1" fmla="*/ 2365738 w 2365738"/>
              <a:gd name="connsiteY1" fmla="*/ 1182869 h 2365738"/>
              <a:gd name="connsiteX2" fmla="*/ 1182869 w 2365738"/>
              <a:gd name="connsiteY2" fmla="*/ 2365738 h 2365738"/>
              <a:gd name="connsiteX3" fmla="*/ 0 w 2365738"/>
              <a:gd name="connsiteY3" fmla="*/ 1182869 h 2365738"/>
              <a:gd name="connsiteX4" fmla="*/ 1182869 w 2365738"/>
              <a:gd name="connsiteY4" fmla="*/ 0 h 23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5738" h="2365738">
                <a:moveTo>
                  <a:pt x="1182869" y="0"/>
                </a:moveTo>
                <a:cubicBezTo>
                  <a:pt x="1836150" y="0"/>
                  <a:pt x="2365738" y="529588"/>
                  <a:pt x="2365738" y="1182869"/>
                </a:cubicBezTo>
                <a:cubicBezTo>
                  <a:pt x="2365738" y="1836150"/>
                  <a:pt x="1836150" y="2365738"/>
                  <a:pt x="1182869" y="2365738"/>
                </a:cubicBezTo>
                <a:cubicBezTo>
                  <a:pt x="529588" y="2365738"/>
                  <a:pt x="0" y="1836150"/>
                  <a:pt x="0" y="1182869"/>
                </a:cubicBezTo>
                <a:cubicBezTo>
                  <a:pt x="0" y="529588"/>
                  <a:pt x="529588" y="0"/>
                  <a:pt x="118286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8305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9DC50E-EEE5-4740-BFB8-89A1935124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"/>
            <a:ext cx="12191999" cy="3390387"/>
          </a:xfrm>
          <a:custGeom>
            <a:avLst/>
            <a:gdLst>
              <a:gd name="connsiteX0" fmla="*/ 0 w 12191999"/>
              <a:gd name="connsiteY0" fmla="*/ 0 h 3390387"/>
              <a:gd name="connsiteX1" fmla="*/ 12191999 w 12191999"/>
              <a:gd name="connsiteY1" fmla="*/ 0 h 3390387"/>
              <a:gd name="connsiteX2" fmla="*/ 12191999 w 12191999"/>
              <a:gd name="connsiteY2" fmla="*/ 3068956 h 3390387"/>
              <a:gd name="connsiteX3" fmla="*/ 12186591 w 12191999"/>
              <a:gd name="connsiteY3" fmla="*/ 3072464 h 3390387"/>
              <a:gd name="connsiteX4" fmla="*/ 6702767 w 12191999"/>
              <a:gd name="connsiteY4" fmla="*/ 2559992 h 3390387"/>
              <a:gd name="connsiteX5" fmla="*/ 6702767 w 12191999"/>
              <a:gd name="connsiteY5" fmla="*/ 2566616 h 3390387"/>
              <a:gd name="connsiteX6" fmla="*/ 3798202 w 12191999"/>
              <a:gd name="connsiteY6" fmla="*/ 2566616 h 3390387"/>
              <a:gd name="connsiteX7" fmla="*/ 3798202 w 12191999"/>
              <a:gd name="connsiteY7" fmla="*/ 2567016 h 3390387"/>
              <a:gd name="connsiteX8" fmla="*/ 310932 w 12191999"/>
              <a:gd name="connsiteY8" fmla="*/ 2567016 h 3390387"/>
              <a:gd name="connsiteX9" fmla="*/ 0 w 12191999"/>
              <a:gd name="connsiteY9" fmla="*/ 2379263 h 339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3390387">
                <a:moveTo>
                  <a:pt x="0" y="0"/>
                </a:moveTo>
                <a:lnTo>
                  <a:pt x="12191999" y="0"/>
                </a:lnTo>
                <a:lnTo>
                  <a:pt x="12191999" y="3068956"/>
                </a:lnTo>
                <a:lnTo>
                  <a:pt x="12186591" y="3072464"/>
                </a:lnTo>
                <a:cubicBezTo>
                  <a:pt x="10358649" y="4171870"/>
                  <a:pt x="8530709" y="317379"/>
                  <a:pt x="6702767" y="2559992"/>
                </a:cubicBezTo>
                <a:lnTo>
                  <a:pt x="6702767" y="2566616"/>
                </a:lnTo>
                <a:cubicBezTo>
                  <a:pt x="5734579" y="3754439"/>
                  <a:pt x="4766391" y="1378793"/>
                  <a:pt x="3798202" y="2566616"/>
                </a:cubicBezTo>
                <a:lnTo>
                  <a:pt x="3798202" y="2567016"/>
                </a:lnTo>
                <a:cubicBezTo>
                  <a:pt x="2635779" y="3993137"/>
                  <a:pt x="1473355" y="3280077"/>
                  <a:pt x="310932" y="2567016"/>
                </a:cubicBezTo>
                <a:lnTo>
                  <a:pt x="0" y="237926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070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A917F8-9179-44D1-A02D-9AE3FD341E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5811" y="1451811"/>
            <a:ext cx="5406189" cy="5406189"/>
          </a:xfrm>
          <a:custGeom>
            <a:avLst/>
            <a:gdLst>
              <a:gd name="connsiteX0" fmla="*/ 2703094 w 5406189"/>
              <a:gd name="connsiteY0" fmla="*/ 1448086 h 5406189"/>
              <a:gd name="connsiteX1" fmla="*/ 1448086 w 5406189"/>
              <a:gd name="connsiteY1" fmla="*/ 2703094 h 5406189"/>
              <a:gd name="connsiteX2" fmla="*/ 2703094 w 5406189"/>
              <a:gd name="connsiteY2" fmla="*/ 3958103 h 5406189"/>
              <a:gd name="connsiteX3" fmla="*/ 3958103 w 5406189"/>
              <a:gd name="connsiteY3" fmla="*/ 2703094 h 5406189"/>
              <a:gd name="connsiteX4" fmla="*/ 2703094 w 5406189"/>
              <a:gd name="connsiteY4" fmla="*/ 1448086 h 5406189"/>
              <a:gd name="connsiteX5" fmla="*/ 2703094 w 5406189"/>
              <a:gd name="connsiteY5" fmla="*/ 0 h 5406189"/>
              <a:gd name="connsiteX6" fmla="*/ 5406189 w 5406189"/>
              <a:gd name="connsiteY6" fmla="*/ 2703094 h 5406189"/>
              <a:gd name="connsiteX7" fmla="*/ 5406189 w 5406189"/>
              <a:gd name="connsiteY7" fmla="*/ 5406189 h 5406189"/>
              <a:gd name="connsiteX8" fmla="*/ 2703094 w 5406189"/>
              <a:gd name="connsiteY8" fmla="*/ 5406189 h 5406189"/>
              <a:gd name="connsiteX9" fmla="*/ 0 w 5406189"/>
              <a:gd name="connsiteY9" fmla="*/ 2703094 h 5406189"/>
              <a:gd name="connsiteX10" fmla="*/ 2703094 w 5406189"/>
              <a:gd name="connsiteY10" fmla="*/ 0 h 540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06189" h="5406189">
                <a:moveTo>
                  <a:pt x="2703094" y="1448086"/>
                </a:moveTo>
                <a:cubicBezTo>
                  <a:pt x="2009972" y="1448086"/>
                  <a:pt x="1448086" y="2009972"/>
                  <a:pt x="1448086" y="2703094"/>
                </a:cubicBezTo>
                <a:cubicBezTo>
                  <a:pt x="1448086" y="3396216"/>
                  <a:pt x="2009972" y="3958103"/>
                  <a:pt x="2703094" y="3958103"/>
                </a:cubicBezTo>
                <a:cubicBezTo>
                  <a:pt x="3396216" y="3958103"/>
                  <a:pt x="3958103" y="3396216"/>
                  <a:pt x="3958103" y="2703094"/>
                </a:cubicBezTo>
                <a:cubicBezTo>
                  <a:pt x="3958103" y="2009972"/>
                  <a:pt x="3396216" y="1448086"/>
                  <a:pt x="2703094" y="1448086"/>
                </a:cubicBezTo>
                <a:close/>
                <a:moveTo>
                  <a:pt x="2703094" y="0"/>
                </a:moveTo>
                <a:cubicBezTo>
                  <a:pt x="4195972" y="0"/>
                  <a:pt x="5406189" y="1210217"/>
                  <a:pt x="5406189" y="2703094"/>
                </a:cubicBezTo>
                <a:lnTo>
                  <a:pt x="5406189" y="5406189"/>
                </a:lnTo>
                <a:lnTo>
                  <a:pt x="2703094" y="5406189"/>
                </a:lnTo>
                <a:cubicBezTo>
                  <a:pt x="1210217" y="5406189"/>
                  <a:pt x="0" y="4195972"/>
                  <a:pt x="0" y="2703094"/>
                </a:cubicBezTo>
                <a:cubicBezTo>
                  <a:pt x="0" y="1210217"/>
                  <a:pt x="1210217" y="0"/>
                  <a:pt x="27030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6042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F0400-9918-4415-8AB6-25B47CEDF3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495" y="1"/>
            <a:ext cx="4863981" cy="3428999"/>
          </a:xfrm>
          <a:custGeom>
            <a:avLst/>
            <a:gdLst>
              <a:gd name="connsiteX0" fmla="*/ 0 w 4863981"/>
              <a:gd name="connsiteY0" fmla="*/ 0 h 3428999"/>
              <a:gd name="connsiteX1" fmla="*/ 4863981 w 4863981"/>
              <a:gd name="connsiteY1" fmla="*/ 0 h 3428999"/>
              <a:gd name="connsiteX2" fmla="*/ 4863981 w 4863981"/>
              <a:gd name="connsiteY2" fmla="*/ 3428999 h 3428999"/>
              <a:gd name="connsiteX3" fmla="*/ 0 w 4863981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981" h="3428999">
                <a:moveTo>
                  <a:pt x="0" y="0"/>
                </a:moveTo>
                <a:lnTo>
                  <a:pt x="4863981" y="0"/>
                </a:lnTo>
                <a:lnTo>
                  <a:pt x="4863981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723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CDFA5-D68A-E0EF-F816-BA93D8A4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9227-8EC0-51ED-FABF-CE0F366E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A1AC2-536B-1D13-350E-C2AE874F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1BAAF-EC45-5009-BA19-3AF4C96D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925A2-BCA4-441C-3F00-4C57BDD1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676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5FEC53-E442-41BE-8198-F516386EDA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821094"/>
            <a:ext cx="5318449" cy="5244426"/>
          </a:xfrm>
          <a:custGeom>
            <a:avLst/>
            <a:gdLst>
              <a:gd name="connsiteX0" fmla="*/ 0 w 5318449"/>
              <a:gd name="connsiteY0" fmla="*/ 0 h 5244426"/>
              <a:gd name="connsiteX1" fmla="*/ 5318449 w 5318449"/>
              <a:gd name="connsiteY1" fmla="*/ 0 h 5244426"/>
              <a:gd name="connsiteX2" fmla="*/ 5318449 w 5318449"/>
              <a:gd name="connsiteY2" fmla="*/ 5244426 h 5244426"/>
              <a:gd name="connsiteX3" fmla="*/ 0 w 5318449"/>
              <a:gd name="connsiteY3" fmla="*/ 5244426 h 524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8449" h="5244426">
                <a:moveTo>
                  <a:pt x="0" y="0"/>
                </a:moveTo>
                <a:lnTo>
                  <a:pt x="5318449" y="0"/>
                </a:lnTo>
                <a:lnTo>
                  <a:pt x="5318449" y="5244426"/>
                </a:lnTo>
                <a:lnTo>
                  <a:pt x="0" y="524442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3713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B41EE3-2718-4AB0-8C10-962A60728E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6368" y="862048"/>
            <a:ext cx="4460033" cy="5995953"/>
          </a:xfrm>
          <a:custGeom>
            <a:avLst/>
            <a:gdLst>
              <a:gd name="connsiteX0" fmla="*/ 0 w 4460033"/>
              <a:gd name="connsiteY0" fmla="*/ 0 h 5995953"/>
              <a:gd name="connsiteX1" fmla="*/ 4460033 w 4460033"/>
              <a:gd name="connsiteY1" fmla="*/ 0 h 5995953"/>
              <a:gd name="connsiteX2" fmla="*/ 4460033 w 4460033"/>
              <a:gd name="connsiteY2" fmla="*/ 5995953 h 5995953"/>
              <a:gd name="connsiteX3" fmla="*/ 0 w 4460033"/>
              <a:gd name="connsiteY3" fmla="*/ 5995953 h 5995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0033" h="5995953">
                <a:moveTo>
                  <a:pt x="0" y="0"/>
                </a:moveTo>
                <a:lnTo>
                  <a:pt x="4460033" y="0"/>
                </a:lnTo>
                <a:lnTo>
                  <a:pt x="4460033" y="5995953"/>
                </a:lnTo>
                <a:lnTo>
                  <a:pt x="0" y="59959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5D5EEF-2E21-4348-A5F4-AD57FB2167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0461" y="1160240"/>
            <a:ext cx="2021773" cy="2021773"/>
          </a:xfrm>
          <a:custGeom>
            <a:avLst/>
            <a:gdLst>
              <a:gd name="connsiteX0" fmla="*/ 1010887 w 2021773"/>
              <a:gd name="connsiteY0" fmla="*/ 0 h 2021773"/>
              <a:gd name="connsiteX1" fmla="*/ 2021773 w 2021773"/>
              <a:gd name="connsiteY1" fmla="*/ 1010887 h 2021773"/>
              <a:gd name="connsiteX2" fmla="*/ 1010887 w 2021773"/>
              <a:gd name="connsiteY2" fmla="*/ 2021773 h 2021773"/>
              <a:gd name="connsiteX3" fmla="*/ 0 w 2021773"/>
              <a:gd name="connsiteY3" fmla="*/ 1010887 h 2021773"/>
              <a:gd name="connsiteX4" fmla="*/ 1010887 w 2021773"/>
              <a:gd name="connsiteY4" fmla="*/ 0 h 202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773" h="2021773">
                <a:moveTo>
                  <a:pt x="1010887" y="0"/>
                </a:moveTo>
                <a:cubicBezTo>
                  <a:pt x="1569184" y="0"/>
                  <a:pt x="2021773" y="452589"/>
                  <a:pt x="2021773" y="1010887"/>
                </a:cubicBezTo>
                <a:cubicBezTo>
                  <a:pt x="2021773" y="1569184"/>
                  <a:pt x="1569184" y="2021773"/>
                  <a:pt x="1010887" y="2021773"/>
                </a:cubicBezTo>
                <a:cubicBezTo>
                  <a:pt x="452589" y="2021773"/>
                  <a:pt x="0" y="1569184"/>
                  <a:pt x="0" y="1010887"/>
                </a:cubicBezTo>
                <a:cubicBezTo>
                  <a:pt x="0" y="452589"/>
                  <a:pt x="452589" y="0"/>
                  <a:pt x="101088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691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4DF13C8B-53EE-4EFF-AA61-6229BF9B8D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3467100"/>
            <a:ext cx="7688424" cy="3390900"/>
          </a:xfrm>
          <a:custGeom>
            <a:avLst/>
            <a:gdLst>
              <a:gd name="connsiteX0" fmla="*/ 0 w 7688424"/>
              <a:gd name="connsiteY0" fmla="*/ 0 h 3390900"/>
              <a:gd name="connsiteX1" fmla="*/ 7688424 w 7688424"/>
              <a:gd name="connsiteY1" fmla="*/ 0 h 3390900"/>
              <a:gd name="connsiteX2" fmla="*/ 7688424 w 7688424"/>
              <a:gd name="connsiteY2" fmla="*/ 3390900 h 3390900"/>
              <a:gd name="connsiteX3" fmla="*/ 0 w 7688424"/>
              <a:gd name="connsiteY3" fmla="*/ 339090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424" h="3390900">
                <a:moveTo>
                  <a:pt x="0" y="0"/>
                </a:moveTo>
                <a:lnTo>
                  <a:pt x="7688424" y="0"/>
                </a:lnTo>
                <a:lnTo>
                  <a:pt x="7688424" y="3390900"/>
                </a:lnTo>
                <a:lnTo>
                  <a:pt x="0" y="3390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0081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F6001D8-B2CC-4DCA-BF50-76492B716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33012"/>
            <a:ext cx="3618991" cy="2828310"/>
          </a:xfrm>
          <a:custGeom>
            <a:avLst/>
            <a:gdLst>
              <a:gd name="connsiteX0" fmla="*/ 0 w 3618991"/>
              <a:gd name="connsiteY0" fmla="*/ 0 h 2828310"/>
              <a:gd name="connsiteX1" fmla="*/ 3618991 w 3618991"/>
              <a:gd name="connsiteY1" fmla="*/ 0 h 2828310"/>
              <a:gd name="connsiteX2" fmla="*/ 3618991 w 3618991"/>
              <a:gd name="connsiteY2" fmla="*/ 2828310 h 2828310"/>
              <a:gd name="connsiteX3" fmla="*/ 0 w 3618991"/>
              <a:gd name="connsiteY3" fmla="*/ 2828310 h 2828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1" h="2828310">
                <a:moveTo>
                  <a:pt x="0" y="0"/>
                </a:moveTo>
                <a:lnTo>
                  <a:pt x="3618991" y="0"/>
                </a:lnTo>
                <a:lnTo>
                  <a:pt x="3618991" y="2828310"/>
                </a:lnTo>
                <a:lnTo>
                  <a:pt x="0" y="282831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0267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274F8A-0943-4709-9E3A-396AEFF64F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8286" y="754743"/>
            <a:ext cx="2989941" cy="3667008"/>
          </a:xfrm>
          <a:custGeom>
            <a:avLst/>
            <a:gdLst>
              <a:gd name="connsiteX0" fmla="*/ 0 w 2989941"/>
              <a:gd name="connsiteY0" fmla="*/ 0 h 3667008"/>
              <a:gd name="connsiteX1" fmla="*/ 2989941 w 2989941"/>
              <a:gd name="connsiteY1" fmla="*/ 0 h 3667008"/>
              <a:gd name="connsiteX2" fmla="*/ 2989941 w 2989941"/>
              <a:gd name="connsiteY2" fmla="*/ 3667008 h 3667008"/>
              <a:gd name="connsiteX3" fmla="*/ 0 w 2989941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9941" h="3667008">
                <a:moveTo>
                  <a:pt x="0" y="0"/>
                </a:moveTo>
                <a:lnTo>
                  <a:pt x="2989941" y="0"/>
                </a:lnTo>
                <a:lnTo>
                  <a:pt x="2989941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F3702E-D54A-43BF-9104-F96FD525E5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6455" y="754743"/>
            <a:ext cx="7075210" cy="3667008"/>
          </a:xfrm>
          <a:custGeom>
            <a:avLst/>
            <a:gdLst>
              <a:gd name="connsiteX0" fmla="*/ 0 w 7075210"/>
              <a:gd name="connsiteY0" fmla="*/ 0 h 3667008"/>
              <a:gd name="connsiteX1" fmla="*/ 7075210 w 7075210"/>
              <a:gd name="connsiteY1" fmla="*/ 0 h 3667008"/>
              <a:gd name="connsiteX2" fmla="*/ 7075210 w 7075210"/>
              <a:gd name="connsiteY2" fmla="*/ 3667008 h 3667008"/>
              <a:gd name="connsiteX3" fmla="*/ 0 w 7075210"/>
              <a:gd name="connsiteY3" fmla="*/ 3667008 h 366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5210" h="3667008">
                <a:moveTo>
                  <a:pt x="0" y="0"/>
                </a:moveTo>
                <a:lnTo>
                  <a:pt x="7075210" y="0"/>
                </a:lnTo>
                <a:lnTo>
                  <a:pt x="7075210" y="3667008"/>
                </a:lnTo>
                <a:lnTo>
                  <a:pt x="0" y="366700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DBE0D9-6A53-4842-89BF-DA580A2B63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477" y="4833618"/>
            <a:ext cx="1368518" cy="1368518"/>
          </a:xfrm>
          <a:custGeom>
            <a:avLst/>
            <a:gdLst>
              <a:gd name="connsiteX0" fmla="*/ 684259 w 1368518"/>
              <a:gd name="connsiteY0" fmla="*/ 0 h 1368518"/>
              <a:gd name="connsiteX1" fmla="*/ 1368518 w 1368518"/>
              <a:gd name="connsiteY1" fmla="*/ 684259 h 1368518"/>
              <a:gd name="connsiteX2" fmla="*/ 684259 w 1368518"/>
              <a:gd name="connsiteY2" fmla="*/ 1368518 h 1368518"/>
              <a:gd name="connsiteX3" fmla="*/ 0 w 1368518"/>
              <a:gd name="connsiteY3" fmla="*/ 684259 h 1368518"/>
              <a:gd name="connsiteX4" fmla="*/ 684259 w 1368518"/>
              <a:gd name="connsiteY4" fmla="*/ 0 h 136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518" h="1368518">
                <a:moveTo>
                  <a:pt x="684259" y="0"/>
                </a:moveTo>
                <a:cubicBezTo>
                  <a:pt x="1062165" y="0"/>
                  <a:pt x="1368518" y="306353"/>
                  <a:pt x="1368518" y="684259"/>
                </a:cubicBezTo>
                <a:cubicBezTo>
                  <a:pt x="1368518" y="1062165"/>
                  <a:pt x="1062165" y="1368518"/>
                  <a:pt x="684259" y="1368518"/>
                </a:cubicBezTo>
                <a:cubicBezTo>
                  <a:pt x="306353" y="1368518"/>
                  <a:pt x="0" y="1062165"/>
                  <a:pt x="0" y="684259"/>
                </a:cubicBezTo>
                <a:cubicBezTo>
                  <a:pt x="0" y="306353"/>
                  <a:pt x="306353" y="0"/>
                  <a:pt x="68425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654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350BC6-723F-4214-B320-6C469F6AE3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85695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99DD34-131D-45C3-93B7-05EC13010A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36853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88256D-9D04-4EB3-9EA9-EAB933C9A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88010" y="720716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1162915-6F8A-4654-A3BF-6CA55A47F7D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39167" y="720717"/>
            <a:ext cx="1894114" cy="1894114"/>
          </a:xfrm>
          <a:custGeom>
            <a:avLst/>
            <a:gdLst>
              <a:gd name="connsiteX0" fmla="*/ 947057 w 1894114"/>
              <a:gd name="connsiteY0" fmla="*/ 0 h 1894114"/>
              <a:gd name="connsiteX1" fmla="*/ 1894114 w 1894114"/>
              <a:gd name="connsiteY1" fmla="*/ 947057 h 1894114"/>
              <a:gd name="connsiteX2" fmla="*/ 947057 w 1894114"/>
              <a:gd name="connsiteY2" fmla="*/ 1894114 h 1894114"/>
              <a:gd name="connsiteX3" fmla="*/ 0 w 1894114"/>
              <a:gd name="connsiteY3" fmla="*/ 947057 h 1894114"/>
              <a:gd name="connsiteX4" fmla="*/ 947057 w 1894114"/>
              <a:gd name="connsiteY4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4" h="1894114">
                <a:moveTo>
                  <a:pt x="947057" y="0"/>
                </a:moveTo>
                <a:cubicBezTo>
                  <a:pt x="1470102" y="0"/>
                  <a:pt x="1894114" y="424012"/>
                  <a:pt x="1894114" y="947057"/>
                </a:cubicBezTo>
                <a:cubicBezTo>
                  <a:pt x="1894114" y="1470102"/>
                  <a:pt x="1470102" y="1894114"/>
                  <a:pt x="947057" y="1894114"/>
                </a:cubicBezTo>
                <a:cubicBezTo>
                  <a:pt x="424012" y="1894114"/>
                  <a:pt x="0" y="1470102"/>
                  <a:pt x="0" y="947057"/>
                </a:cubicBezTo>
                <a:cubicBezTo>
                  <a:pt x="0" y="424012"/>
                  <a:pt x="424012" y="0"/>
                  <a:pt x="947057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123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059C9F-2492-4156-8F78-1F1BA43B7E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52689" y="77337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4A11AE-3132-4023-883D-B2DA32F86C8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52689" y="3538764"/>
            <a:ext cx="3639311" cy="2563586"/>
          </a:xfrm>
          <a:custGeom>
            <a:avLst/>
            <a:gdLst>
              <a:gd name="connsiteX0" fmla="*/ 0 w 3639311"/>
              <a:gd name="connsiteY0" fmla="*/ 0 h 2563586"/>
              <a:gd name="connsiteX1" fmla="*/ 3639311 w 3639311"/>
              <a:gd name="connsiteY1" fmla="*/ 0 h 2563586"/>
              <a:gd name="connsiteX2" fmla="*/ 3639311 w 3639311"/>
              <a:gd name="connsiteY2" fmla="*/ 2563586 h 2563586"/>
              <a:gd name="connsiteX3" fmla="*/ 0 w 3639311"/>
              <a:gd name="connsiteY3" fmla="*/ 2563586 h 256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311" h="2563586">
                <a:moveTo>
                  <a:pt x="0" y="0"/>
                </a:moveTo>
                <a:lnTo>
                  <a:pt x="3639311" y="0"/>
                </a:lnTo>
                <a:lnTo>
                  <a:pt x="3639311" y="2563586"/>
                </a:lnTo>
                <a:lnTo>
                  <a:pt x="0" y="25635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6608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FF335E-D5BF-4405-801C-7842E2DC44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3888" y="1"/>
            <a:ext cx="3115103" cy="5029200"/>
          </a:xfrm>
          <a:custGeom>
            <a:avLst/>
            <a:gdLst>
              <a:gd name="connsiteX0" fmla="*/ 0 w 3115103"/>
              <a:gd name="connsiteY0" fmla="*/ 0 h 5029200"/>
              <a:gd name="connsiteX1" fmla="*/ 3115103 w 3115103"/>
              <a:gd name="connsiteY1" fmla="*/ 0 h 5029200"/>
              <a:gd name="connsiteX2" fmla="*/ 3115103 w 3115103"/>
              <a:gd name="connsiteY2" fmla="*/ 5029200 h 5029200"/>
              <a:gd name="connsiteX3" fmla="*/ 0 w 3115103"/>
              <a:gd name="connsiteY3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029200">
                <a:moveTo>
                  <a:pt x="0" y="0"/>
                </a:moveTo>
                <a:lnTo>
                  <a:pt x="3115103" y="0"/>
                </a:lnTo>
                <a:lnTo>
                  <a:pt x="3115103" y="5029200"/>
                </a:lnTo>
                <a:lnTo>
                  <a:pt x="0" y="502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4304AD-4CB9-4937-8B9D-3460BC7993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6173" y="1028700"/>
            <a:ext cx="3115103" cy="5829300"/>
          </a:xfrm>
          <a:custGeom>
            <a:avLst/>
            <a:gdLst>
              <a:gd name="connsiteX0" fmla="*/ 0 w 3115103"/>
              <a:gd name="connsiteY0" fmla="*/ 0 h 5829300"/>
              <a:gd name="connsiteX1" fmla="*/ 3115103 w 3115103"/>
              <a:gd name="connsiteY1" fmla="*/ 0 h 5829300"/>
              <a:gd name="connsiteX2" fmla="*/ 3115103 w 3115103"/>
              <a:gd name="connsiteY2" fmla="*/ 5829300 h 5829300"/>
              <a:gd name="connsiteX3" fmla="*/ 0 w 3115103"/>
              <a:gd name="connsiteY3" fmla="*/ 5829300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5103" h="5829300">
                <a:moveTo>
                  <a:pt x="0" y="0"/>
                </a:moveTo>
                <a:lnTo>
                  <a:pt x="3115103" y="0"/>
                </a:lnTo>
                <a:lnTo>
                  <a:pt x="3115103" y="5829300"/>
                </a:lnTo>
                <a:lnTo>
                  <a:pt x="0" y="5829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8992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59C1B6-4379-4C74-918B-E5E7CF1795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73010" y="0"/>
            <a:ext cx="3618990" cy="5873443"/>
          </a:xfrm>
          <a:custGeom>
            <a:avLst/>
            <a:gdLst>
              <a:gd name="connsiteX0" fmla="*/ 0 w 3618990"/>
              <a:gd name="connsiteY0" fmla="*/ 0 h 5873443"/>
              <a:gd name="connsiteX1" fmla="*/ 3618990 w 3618990"/>
              <a:gd name="connsiteY1" fmla="*/ 0 h 5873443"/>
              <a:gd name="connsiteX2" fmla="*/ 3618990 w 3618990"/>
              <a:gd name="connsiteY2" fmla="*/ 5873443 h 5873443"/>
              <a:gd name="connsiteX3" fmla="*/ 0 w 3618990"/>
              <a:gd name="connsiteY3" fmla="*/ 5873443 h 587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8990" h="5873443">
                <a:moveTo>
                  <a:pt x="0" y="0"/>
                </a:moveTo>
                <a:lnTo>
                  <a:pt x="3618990" y="0"/>
                </a:lnTo>
                <a:lnTo>
                  <a:pt x="3618990" y="5873443"/>
                </a:lnTo>
                <a:lnTo>
                  <a:pt x="0" y="587344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D0AE4F-8D28-41BF-9524-4C5CD2B031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1"/>
            <a:ext cx="4064164" cy="3428999"/>
          </a:xfrm>
          <a:custGeom>
            <a:avLst/>
            <a:gdLst>
              <a:gd name="connsiteX0" fmla="*/ 0 w 4064164"/>
              <a:gd name="connsiteY0" fmla="*/ 0 h 3428999"/>
              <a:gd name="connsiteX1" fmla="*/ 4064164 w 4064164"/>
              <a:gd name="connsiteY1" fmla="*/ 0 h 3428999"/>
              <a:gd name="connsiteX2" fmla="*/ 4064164 w 4064164"/>
              <a:gd name="connsiteY2" fmla="*/ 3428999 h 3428999"/>
              <a:gd name="connsiteX3" fmla="*/ 0 w 4064164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164" h="3428999">
                <a:moveTo>
                  <a:pt x="0" y="0"/>
                </a:moveTo>
                <a:lnTo>
                  <a:pt x="4064164" y="0"/>
                </a:lnTo>
                <a:lnTo>
                  <a:pt x="4064164" y="3428999"/>
                </a:lnTo>
                <a:lnTo>
                  <a:pt x="0" y="3428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44330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71AF11-D786-409C-A83E-1374C2A90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1383" y="0"/>
            <a:ext cx="7240618" cy="3429000"/>
          </a:xfrm>
          <a:custGeom>
            <a:avLst/>
            <a:gdLst>
              <a:gd name="connsiteX0" fmla="*/ 0 w 7240618"/>
              <a:gd name="connsiteY0" fmla="*/ 0 h 3429000"/>
              <a:gd name="connsiteX1" fmla="*/ 7240618 w 7240618"/>
              <a:gd name="connsiteY1" fmla="*/ 0 h 3429000"/>
              <a:gd name="connsiteX2" fmla="*/ 7240618 w 7240618"/>
              <a:gd name="connsiteY2" fmla="*/ 3429000 h 3429000"/>
              <a:gd name="connsiteX3" fmla="*/ 0 w 7240618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0618" h="3429000">
                <a:moveTo>
                  <a:pt x="0" y="0"/>
                </a:moveTo>
                <a:lnTo>
                  <a:pt x="7240618" y="0"/>
                </a:lnTo>
                <a:lnTo>
                  <a:pt x="7240618" y="3429000"/>
                </a:lnTo>
                <a:lnTo>
                  <a:pt x="0" y="3429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92BE31-8091-4A5F-B2B0-8098B88796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1381" y="3806370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6E100C-FC7D-45DE-811E-C04365CB54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5850" y="3806371"/>
            <a:ext cx="3447029" cy="3051629"/>
          </a:xfrm>
          <a:custGeom>
            <a:avLst/>
            <a:gdLst>
              <a:gd name="connsiteX0" fmla="*/ 0 w 3447029"/>
              <a:gd name="connsiteY0" fmla="*/ 0 h 3051629"/>
              <a:gd name="connsiteX1" fmla="*/ 3447029 w 3447029"/>
              <a:gd name="connsiteY1" fmla="*/ 0 h 3051629"/>
              <a:gd name="connsiteX2" fmla="*/ 3447029 w 3447029"/>
              <a:gd name="connsiteY2" fmla="*/ 3051629 h 3051629"/>
              <a:gd name="connsiteX3" fmla="*/ 0 w 3447029"/>
              <a:gd name="connsiteY3" fmla="*/ 3051629 h 305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7029" h="3051629">
                <a:moveTo>
                  <a:pt x="0" y="0"/>
                </a:moveTo>
                <a:lnTo>
                  <a:pt x="3447029" y="0"/>
                </a:lnTo>
                <a:lnTo>
                  <a:pt x="3447029" y="3051629"/>
                </a:lnTo>
                <a:lnTo>
                  <a:pt x="0" y="305162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8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7B3E-6271-1E9E-E1D7-71FBE3E9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3B62E-C65E-C6F2-E489-84A007A84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24C84-31C1-CE80-53CD-9C68A66D7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03235-A6E3-81A9-1A72-3A0D3AD7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99232-FBFD-2AB6-4B4A-2399046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647E3-A7EF-1D3C-39C9-66AE0051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070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E3D07F-DD15-41A3-BD86-9AD82F1C29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633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05B001-905D-45A5-86EA-46E1AD4978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54736" y="804042"/>
            <a:ext cx="2677597" cy="4722636"/>
          </a:xfrm>
          <a:custGeom>
            <a:avLst/>
            <a:gdLst>
              <a:gd name="connsiteX0" fmla="*/ 0 w 2677597"/>
              <a:gd name="connsiteY0" fmla="*/ 0 h 4722636"/>
              <a:gd name="connsiteX1" fmla="*/ 2677597 w 2677597"/>
              <a:gd name="connsiteY1" fmla="*/ 0 h 4722636"/>
              <a:gd name="connsiteX2" fmla="*/ 2677597 w 2677597"/>
              <a:gd name="connsiteY2" fmla="*/ 4722636 h 4722636"/>
              <a:gd name="connsiteX3" fmla="*/ 0 w 2677597"/>
              <a:gd name="connsiteY3" fmla="*/ 4722636 h 472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597" h="4722636">
                <a:moveTo>
                  <a:pt x="0" y="0"/>
                </a:moveTo>
                <a:lnTo>
                  <a:pt x="2677597" y="0"/>
                </a:lnTo>
                <a:lnTo>
                  <a:pt x="2677597" y="4722636"/>
                </a:lnTo>
                <a:lnTo>
                  <a:pt x="0" y="472263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326215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8CC988-764D-44F4-8FEB-2390CACBF4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0650" y="3314700"/>
            <a:ext cx="9410700" cy="3543300"/>
          </a:xfrm>
          <a:custGeom>
            <a:avLst/>
            <a:gdLst>
              <a:gd name="connsiteX0" fmla="*/ 0 w 9410700"/>
              <a:gd name="connsiteY0" fmla="*/ 0 h 3543300"/>
              <a:gd name="connsiteX1" fmla="*/ 9410700 w 9410700"/>
              <a:gd name="connsiteY1" fmla="*/ 0 h 3543300"/>
              <a:gd name="connsiteX2" fmla="*/ 9410700 w 9410700"/>
              <a:gd name="connsiteY2" fmla="*/ 3543300 h 3543300"/>
              <a:gd name="connsiteX3" fmla="*/ 0 w 941070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700" h="3543300">
                <a:moveTo>
                  <a:pt x="0" y="0"/>
                </a:moveTo>
                <a:lnTo>
                  <a:pt x="9410700" y="0"/>
                </a:lnTo>
                <a:lnTo>
                  <a:pt x="9410700" y="3543300"/>
                </a:lnTo>
                <a:lnTo>
                  <a:pt x="0" y="35433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4035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1D1F42-6B01-4CF1-90F2-C47EF56898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98674" y="1179163"/>
            <a:ext cx="3392999" cy="4524703"/>
          </a:xfrm>
          <a:custGeom>
            <a:avLst/>
            <a:gdLst>
              <a:gd name="connsiteX0" fmla="*/ 0 w 3392999"/>
              <a:gd name="connsiteY0" fmla="*/ 0 h 4524703"/>
              <a:gd name="connsiteX1" fmla="*/ 3392999 w 3392999"/>
              <a:gd name="connsiteY1" fmla="*/ 0 h 4524703"/>
              <a:gd name="connsiteX2" fmla="*/ 3392999 w 3392999"/>
              <a:gd name="connsiteY2" fmla="*/ 4524703 h 4524703"/>
              <a:gd name="connsiteX3" fmla="*/ 0 w 3392999"/>
              <a:gd name="connsiteY3" fmla="*/ 4524703 h 452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2999" h="4524703">
                <a:moveTo>
                  <a:pt x="0" y="0"/>
                </a:moveTo>
                <a:lnTo>
                  <a:pt x="3392999" y="0"/>
                </a:lnTo>
                <a:lnTo>
                  <a:pt x="3392999" y="4524703"/>
                </a:lnTo>
                <a:lnTo>
                  <a:pt x="0" y="452470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96779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9776EA-8A5F-4F39-8D5B-70FE7D97EE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8057" y="1480457"/>
            <a:ext cx="2075543" cy="369161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5788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D6AC0CE-0A34-4326-80F7-4E76B002A2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2025" y="1519311"/>
            <a:ext cx="4343913" cy="2467948"/>
          </a:xfrm>
          <a:custGeom>
            <a:avLst/>
            <a:gdLst>
              <a:gd name="connsiteX0" fmla="*/ 0 w 4343913"/>
              <a:gd name="connsiteY0" fmla="*/ 0 h 2467948"/>
              <a:gd name="connsiteX1" fmla="*/ 4343913 w 4343913"/>
              <a:gd name="connsiteY1" fmla="*/ 0 h 2467948"/>
              <a:gd name="connsiteX2" fmla="*/ 4343913 w 4343913"/>
              <a:gd name="connsiteY2" fmla="*/ 2467948 h 2467948"/>
              <a:gd name="connsiteX3" fmla="*/ 0 w 4343913"/>
              <a:gd name="connsiteY3" fmla="*/ 2467948 h 246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913" h="2467948">
                <a:moveTo>
                  <a:pt x="0" y="0"/>
                </a:moveTo>
                <a:lnTo>
                  <a:pt x="4343913" y="0"/>
                </a:lnTo>
                <a:lnTo>
                  <a:pt x="4343913" y="2467948"/>
                </a:lnTo>
                <a:lnTo>
                  <a:pt x="0" y="246794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77710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331B12-AB54-4293-B3EC-2228E64A36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6096002 w 6096002"/>
              <a:gd name="connsiteY1" fmla="*/ 0 h 6858000"/>
              <a:gd name="connsiteX2" fmla="*/ 6096002 w 6096002"/>
              <a:gd name="connsiteY2" fmla="*/ 6858000 h 6858000"/>
              <a:gd name="connsiteX3" fmla="*/ 0 w 60960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6096002" y="0"/>
                </a:lnTo>
                <a:lnTo>
                  <a:pt x="60960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0ACB-FD16-405F-9662-C841AD92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5310" y="6019484"/>
            <a:ext cx="2743200" cy="365125"/>
          </a:xfrm>
          <a:prstGeom prst="rect">
            <a:avLst/>
          </a:prstGeom>
        </p:spPr>
        <p:txBody>
          <a:bodyPr/>
          <a:lstStyle/>
          <a:p>
            <a:fld id="{0CFBFFA7-ADD7-4C28-B547-E969BA18F691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CDF77-0722-4E24-AD96-9F74FB7B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40DF-E565-4EA6-8A15-D479101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680B3-7C0B-47E4-AABE-97F839A5B8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7792-CE75-9FBE-8798-8DAC4012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9242A-317B-82B2-6BFC-C242A363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46B0D5-54EC-4F6D-5FDB-7E202995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1F657-8041-B12E-7207-2D8B8337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A43A60-224B-70E5-183C-95225F5C1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0FDB75-621B-A13F-8FE7-1C186D80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1F45BB-C5A4-7D8E-CD65-143365D7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36A7A-2126-E355-D9CD-E96FB188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C7280-5469-3A60-7E64-F159A7C0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B8078-EE75-5BA9-9701-BF3F525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176A12-BC4E-9E88-D7FA-277DB5E6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82D3-5E3B-AD79-D3C6-963DD2C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06DB9C-0AD0-10B8-3B60-7CBC468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3EA0E4-4389-C563-D9B8-19E512B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1E703-9940-24C0-E6B3-7DAB2184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F2584-0D96-5B5C-6326-AD9807E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940FD-109F-AEF1-2BE7-3B26CEA4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BF490-539B-6F09-163C-660529E0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27B3C-F385-06E3-D49C-6400A34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8CF90-2B85-3892-8000-AA6A811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DA5634-A244-DA51-EDC7-BF1767DF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9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A6E7E-6566-6677-1539-9E6CB9C9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40E075-0B95-6BDE-0433-BCE18FDDF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5DB65E-5EA7-A76A-A3E3-A1C455CDF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FC7D4-A60D-7175-B53A-CAB76F9D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6E4FD-2CD3-EFE8-5462-C1461F36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0A69F-76E6-8AF2-52B3-83421A0C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2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12C699-8417-4188-72BD-CE096594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0CB7D-49ED-3D3D-089F-07993AE7D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A952D-593B-A2D6-7B0D-325A38DAD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8F23-F622-4E24-8181-9A3099D67E5E}" type="datetimeFigureOut">
              <a:rPr lang="ko-KR" altLang="en-US" smtClean="0"/>
              <a:t>2024-08-20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2DD92-D574-A5D1-81D4-E739FBDD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2322-88F1-FBF2-955D-815FEAE5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78E0B-0468-4D1C-8F94-238C947FDA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4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8505B-20F2-4017-897F-EC8EBC7A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0F5D-9756-40BF-BA02-BA3EEEE2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AA56-BEB7-45FA-84AA-ECB87EE61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6B50-8008-49EF-BD82-D5470949F668}" type="datetimeFigureOut">
              <a:rPr lang="id-ID" smtClean="0"/>
              <a:t>20/08/2024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E05DB-5983-40E3-BC6F-A4CB236E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6A3E-B34C-4CD0-94AD-382923C0C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A557-9045-44E2-8EE5-94C6E5B3CA4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4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36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klexikon.zum.de/wiki/Malaysia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hyperlink" Target="https://www.mtctutorials.com/flags-png/world-country-flags-waving-animations-and-free-png-transparent-images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흰색 노트와 색연필">
            <a:extLst>
              <a:ext uri="{FF2B5EF4-FFF2-40B4-BE49-F238E27FC236}">
                <a16:creationId xmlns:a16="http://schemas.microsoft.com/office/drawing/2014/main" id="{EEAF7A76-654C-5313-CBBE-13CB73C1B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D571A8-BD7A-B9B9-1F05-F082016A6910}"/>
              </a:ext>
            </a:extLst>
          </p:cNvPr>
          <p:cNvSpPr/>
          <p:nvPr/>
        </p:nvSpPr>
        <p:spPr>
          <a:xfrm>
            <a:off x="0" y="-5503"/>
            <a:ext cx="12192000" cy="6863503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B3C7A9-966A-3ABA-837B-C9E25B763B9F}"/>
              </a:ext>
            </a:extLst>
          </p:cNvPr>
          <p:cNvSpPr txBox="1"/>
          <p:nvPr/>
        </p:nvSpPr>
        <p:spPr>
          <a:xfrm>
            <a:off x="703031" y="1587083"/>
            <a:ext cx="3471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’24 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하계 인턴 전환면접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F5105F-8E48-FFBD-8CD0-DFDF18887918}"/>
              </a:ext>
            </a:extLst>
          </p:cNvPr>
          <p:cNvSpPr/>
          <p:nvPr/>
        </p:nvSpPr>
        <p:spPr>
          <a:xfrm>
            <a:off x="485775" y="1236302"/>
            <a:ext cx="140677" cy="59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39109D-5B26-1781-DD6E-2144D8F19333}"/>
              </a:ext>
            </a:extLst>
          </p:cNvPr>
          <p:cNvSpPr txBox="1"/>
          <p:nvPr/>
        </p:nvSpPr>
        <p:spPr>
          <a:xfrm>
            <a:off x="636929" y="1123912"/>
            <a:ext cx="5476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직무과제 </a:t>
            </a:r>
            <a:r>
              <a:rPr kumimoji="1" lang="en-US" altLang="ko-KR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PT</a:t>
            </a:r>
            <a:r>
              <a:rPr kumimoji="1" lang="ko-KR" altLang="en-US" sz="28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BAD3-ED4C-31AE-5770-BE892DA1537E}"/>
              </a:ext>
            </a:extLst>
          </p:cNvPr>
          <p:cNvSpPr txBox="1"/>
          <p:nvPr/>
        </p:nvSpPr>
        <p:spPr>
          <a:xfrm>
            <a:off x="9341293" y="5677221"/>
            <a:ext cx="2024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600" b="1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ICT사업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 2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그룹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r"/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BSS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사업</a:t>
            </a:r>
            <a:r>
              <a:rPr kumimoji="1" lang="en-US" altLang="ko-KR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4</a:t>
            </a:r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</a:rPr>
              <a:t>팀</a:t>
            </a:r>
            <a:endParaRPr kumimoji="1" lang="en-US" altLang="ko-KR" sz="1600" b="1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algn="r"/>
            <a:r>
              <a:rPr kumimoji="1" lang="ko-KR" altLang="en-US" sz="16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오정택 사원</a:t>
            </a:r>
          </a:p>
        </p:txBody>
      </p:sp>
      <p:pic>
        <p:nvPicPr>
          <p:cNvPr id="4" name="그림 9">
            <a:extLst>
              <a:ext uri="{FF2B5EF4-FFF2-40B4-BE49-F238E27FC236}">
                <a16:creationId xmlns:a16="http://schemas.microsoft.com/office/drawing/2014/main" id="{2DEA9F58-646D-5158-A000-73347628A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437290" y="614574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4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64DF66-4CD6-8FBD-6867-DCBC409897BB}"/>
              </a:ext>
            </a:extLst>
          </p:cNvPr>
          <p:cNvSpPr txBox="1"/>
          <p:nvPr/>
        </p:nvSpPr>
        <p:spPr>
          <a:xfrm>
            <a:off x="2696475" y="5437551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팀내 발표 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59D9C-1419-934A-2790-9F31D407DA89}"/>
              </a:ext>
            </a:extLst>
          </p:cNvPr>
          <p:cNvSpPr txBox="1"/>
          <p:nvPr/>
        </p:nvSpPr>
        <p:spPr>
          <a:xfrm>
            <a:off x="2696475" y="4883805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단위테스트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통합테스트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59B60-D2A6-08ED-1F0E-E1802E8BFFBB}"/>
              </a:ext>
            </a:extLst>
          </p:cNvPr>
          <p:cNvSpPr txBox="1"/>
          <p:nvPr/>
        </p:nvSpPr>
        <p:spPr>
          <a:xfrm>
            <a:off x="2686201" y="4327991"/>
            <a:ext cx="4552570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중간검토</a:t>
            </a:r>
            <a:r>
              <a:rPr lang="en-US" altLang="ko-KR" sz="12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E4C2-B813-D202-C7F7-D13823D29F2A}"/>
              </a:ext>
            </a:extLst>
          </p:cNvPr>
          <p:cNvSpPr txBox="1"/>
          <p:nvPr/>
        </p:nvSpPr>
        <p:spPr>
          <a:xfrm>
            <a:off x="2696475" y="3744847"/>
            <a:ext cx="4542295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1583-EAAD-38CD-78A0-E2D29144E9C7}"/>
              </a:ext>
            </a:extLst>
          </p:cNvPr>
          <p:cNvSpPr txBox="1"/>
          <p:nvPr/>
        </p:nvSpPr>
        <p:spPr>
          <a:xfrm>
            <a:off x="2681594" y="3169743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 프로그램 설계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9F2A-381B-8C41-AE3D-E6B31316A795}"/>
              </a:ext>
            </a:extLst>
          </p:cNvPr>
          <p:cNvSpPr txBox="1"/>
          <p:nvPr/>
        </p:nvSpPr>
        <p:spPr>
          <a:xfrm>
            <a:off x="662291" y="1564695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26344-28AF-BAC9-4536-63EDB0BBF52A}"/>
              </a:ext>
            </a:extLst>
          </p:cNvPr>
          <p:cNvSpPr txBox="1"/>
          <p:nvPr/>
        </p:nvSpPr>
        <p:spPr>
          <a:xfrm>
            <a:off x="662291" y="2064652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F95AA-A55E-7B71-C7F7-728411EF27C2}"/>
              </a:ext>
            </a:extLst>
          </p:cNvPr>
          <p:cNvSpPr txBox="1"/>
          <p:nvPr/>
        </p:nvSpPr>
        <p:spPr>
          <a:xfrm>
            <a:off x="662291" y="260271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EC134C-1A75-2BFB-2458-A27B4A059628}"/>
              </a:ext>
            </a:extLst>
          </p:cNvPr>
          <p:cNvSpPr txBox="1"/>
          <p:nvPr/>
        </p:nvSpPr>
        <p:spPr>
          <a:xfrm>
            <a:off x="662291" y="3174956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4주차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816D44-E585-E8C0-458C-0080E6B9C34F}"/>
              </a:ext>
            </a:extLst>
          </p:cNvPr>
          <p:cNvSpPr txBox="1"/>
          <p:nvPr/>
        </p:nvSpPr>
        <p:spPr>
          <a:xfrm>
            <a:off x="662291" y="373394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7월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5주차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C780F-0C51-CA6A-8D99-9D844034CFE0}"/>
              </a:ext>
            </a:extLst>
          </p:cNvPr>
          <p:cNvSpPr txBox="1"/>
          <p:nvPr/>
        </p:nvSpPr>
        <p:spPr>
          <a:xfrm>
            <a:off x="652016" y="4345983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1주차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CD889-F0D3-9ABE-4D4E-D9483187F863}"/>
              </a:ext>
            </a:extLst>
          </p:cNvPr>
          <p:cNvSpPr txBox="1"/>
          <p:nvPr/>
        </p:nvSpPr>
        <p:spPr>
          <a:xfrm>
            <a:off x="662291" y="4911107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2주차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182B4-39C9-FF61-AD6C-5AFE08D3A5D0}"/>
              </a:ext>
            </a:extLst>
          </p:cNvPr>
          <p:cNvSpPr txBox="1"/>
          <p:nvPr/>
        </p:nvSpPr>
        <p:spPr>
          <a:xfrm>
            <a:off x="662291" y="5437551"/>
            <a:ext cx="1845272" cy="4078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r>
              <a:rPr lang="en-US" altLang="ko-KR" sz="1200" dirty="0" err="1">
                <a:solidFill>
                  <a:schemeClr val="bg1"/>
                </a:solidFill>
              </a:rPr>
              <a:t>8월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3주차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2FFC2-2AF3-670D-D95A-57285DA6806D}"/>
              </a:ext>
            </a:extLst>
          </p:cNvPr>
          <p:cNvSpPr txBox="1"/>
          <p:nvPr/>
        </p:nvSpPr>
        <p:spPr>
          <a:xfrm>
            <a:off x="2696475" y="1560288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n-ea"/>
              </a:rPr>
              <a:t>과제 선정 및 요구사항 분석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4509-FC62-D178-77DB-0468534A7A2E}"/>
              </a:ext>
            </a:extLst>
          </p:cNvPr>
          <p:cNvSpPr txBox="1"/>
          <p:nvPr/>
        </p:nvSpPr>
        <p:spPr>
          <a:xfrm>
            <a:off x="2696475" y="2064652"/>
            <a:ext cx="4546901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kumimoji="1" lang="en-US" altLang="ko-KR" sz="1200" dirty="0" err="1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Naru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(SKT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I/F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교육 및 </a:t>
            </a:r>
            <a:r>
              <a:rPr kumimoji="1" lang="en-US" altLang="ko-KR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Layout</a:t>
            </a:r>
            <a:r>
              <a:rPr kumimoji="1" lang="ko-KR" altLang="en-US" sz="1200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4" name="자유형 270">
            <a:extLst>
              <a:ext uri="{FF2B5EF4-FFF2-40B4-BE49-F238E27FC236}">
                <a16:creationId xmlns:a16="http://schemas.microsoft.com/office/drawing/2014/main" id="{862365F5-3D7A-A579-994D-2167E4869EAF}"/>
              </a:ext>
            </a:extLst>
          </p:cNvPr>
          <p:cNvSpPr/>
          <p:nvPr/>
        </p:nvSpPr>
        <p:spPr>
          <a:xfrm>
            <a:off x="7436896" y="1427011"/>
            <a:ext cx="333325" cy="4449501"/>
          </a:xfrm>
          <a:custGeom>
            <a:avLst/>
            <a:gdLst>
              <a:gd name="connsiteX0" fmla="*/ 0 w 800100"/>
              <a:gd name="connsiteY0" fmla="*/ 0 h 2476500"/>
              <a:gd name="connsiteX1" fmla="*/ 579120 w 800100"/>
              <a:gd name="connsiteY1" fmla="*/ 7620 h 2476500"/>
              <a:gd name="connsiteX2" fmla="*/ 800100 w 800100"/>
              <a:gd name="connsiteY2" fmla="*/ 1264920 h 2476500"/>
              <a:gd name="connsiteX3" fmla="*/ 563880 w 800100"/>
              <a:gd name="connsiteY3" fmla="*/ 2476500 h 2476500"/>
              <a:gd name="connsiteX4" fmla="*/ 15240 w 800100"/>
              <a:gd name="connsiteY4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2476500">
                <a:moveTo>
                  <a:pt x="0" y="0"/>
                </a:moveTo>
                <a:lnTo>
                  <a:pt x="579120" y="7620"/>
                </a:lnTo>
                <a:lnTo>
                  <a:pt x="800100" y="1264920"/>
                </a:lnTo>
                <a:lnTo>
                  <a:pt x="563880" y="2476500"/>
                </a:lnTo>
                <a:lnTo>
                  <a:pt x="15240" y="2476500"/>
                </a:lnTo>
              </a:path>
            </a:pathLst>
          </a:custGeom>
          <a:gradFill flip="none" rotWithShape="1">
            <a:gsLst>
              <a:gs pos="89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latinLnBrk="0" hangingPunct="0"/>
            <a:endParaRPr lang="ko-KR" altLang="en-US" sz="1250" b="1" dirty="0">
              <a:ln>
                <a:solidFill>
                  <a:schemeClr val="bg1">
                    <a:alpha val="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5D83A3-D824-1ACC-3BCD-2ECA13EE09BC}"/>
              </a:ext>
            </a:extLst>
          </p:cNvPr>
          <p:cNvSpPr txBox="1"/>
          <p:nvPr/>
        </p:nvSpPr>
        <p:spPr>
          <a:xfrm>
            <a:off x="7963740" y="1560288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+mn-ea"/>
              </a:rPr>
              <a:t>요구사항 정의서</a:t>
            </a:r>
            <a:endParaRPr lang="ko-KR" altLang="en-US" sz="160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2384D-5692-FC16-3887-DA113AFF2859}"/>
              </a:ext>
            </a:extLst>
          </p:cNvPr>
          <p:cNvSpPr txBox="1"/>
          <p:nvPr/>
        </p:nvSpPr>
        <p:spPr>
          <a:xfrm>
            <a:off x="7963739" y="206465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774FC-A1F1-EE7C-5BEF-959E57FB5988}"/>
              </a:ext>
            </a:extLst>
          </p:cNvPr>
          <p:cNvSpPr txBox="1"/>
          <p:nvPr/>
        </p:nvSpPr>
        <p:spPr>
          <a:xfrm>
            <a:off x="7963735" y="316974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화면설계서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☞ 테이블정의서 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9B6E02-5194-CFBD-0B37-4E40DE3FDB51}"/>
              </a:ext>
            </a:extLst>
          </p:cNvPr>
          <p:cNvSpPr txBox="1"/>
          <p:nvPr/>
        </p:nvSpPr>
        <p:spPr>
          <a:xfrm>
            <a:off x="7963735" y="2605692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CC679-1833-8AAC-9D71-5AE5FE52277F}"/>
              </a:ext>
            </a:extLst>
          </p:cNvPr>
          <p:cNvSpPr txBox="1"/>
          <p:nvPr/>
        </p:nvSpPr>
        <p:spPr>
          <a:xfrm>
            <a:off x="7963738" y="373096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A9CF4-5D50-A7D2-AAC2-C446E0BF01E6}"/>
              </a:ext>
            </a:extLst>
          </p:cNvPr>
          <p:cNvSpPr txBox="1"/>
          <p:nvPr/>
        </p:nvSpPr>
        <p:spPr>
          <a:xfrm>
            <a:off x="7963738" y="4345983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</a:rPr>
              <a:t>N/A</a:t>
            </a:r>
            <a:endParaRPr lang="en-US" altLang="ko-KR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0F11-872C-3783-A062-8CF6F890AA50}"/>
              </a:ext>
            </a:extLst>
          </p:cNvPr>
          <p:cNvSpPr txBox="1"/>
          <p:nvPr/>
        </p:nvSpPr>
        <p:spPr>
          <a:xfrm>
            <a:off x="7963737" y="4911107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테스트수행 계획서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475C00-9CB6-BB7F-C741-DD2C1F73997D}"/>
              </a:ext>
            </a:extLst>
          </p:cNvPr>
          <p:cNvSpPr txBox="1"/>
          <p:nvPr/>
        </p:nvSpPr>
        <p:spPr>
          <a:xfrm>
            <a:off x="7963736" y="5431476"/>
            <a:ext cx="3513433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발표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PPT(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예정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A2B1B-C744-2D33-190D-8F9276DE4EC9}"/>
              </a:ext>
            </a:extLst>
          </p:cNvPr>
          <p:cNvSpPr txBox="1"/>
          <p:nvPr/>
        </p:nvSpPr>
        <p:spPr>
          <a:xfrm>
            <a:off x="652015" y="1005563"/>
            <a:ext cx="1845271" cy="42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주차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749F7-006E-B6BE-F2DD-513525ED62F3}"/>
              </a:ext>
            </a:extLst>
          </p:cNvPr>
          <p:cNvSpPr txBox="1"/>
          <p:nvPr/>
        </p:nvSpPr>
        <p:spPr>
          <a:xfrm>
            <a:off x="2686201" y="1004475"/>
            <a:ext cx="4552569" cy="407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수행업무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3A88D-7DEF-427F-EC29-85272EABDBF0}"/>
              </a:ext>
            </a:extLst>
          </p:cNvPr>
          <p:cNvSpPr txBox="1"/>
          <p:nvPr/>
        </p:nvSpPr>
        <p:spPr>
          <a:xfrm>
            <a:off x="7963736" y="997179"/>
            <a:ext cx="3513433" cy="4298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산출물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AF457-358A-3D38-4304-D0ADC2AF4547}"/>
              </a:ext>
            </a:extLst>
          </p:cNvPr>
          <p:cNvSpPr txBox="1"/>
          <p:nvPr/>
        </p:nvSpPr>
        <p:spPr>
          <a:xfrm>
            <a:off x="2681594" y="2602717"/>
            <a:ext cx="4542294" cy="4078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1905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  <a:lvl6pPr latinLnBrk="0">
              <a:defRPr/>
            </a:lvl6pPr>
            <a:lvl7pPr latinLnBrk="0">
              <a:defRPr/>
            </a:lvl7pPr>
            <a:lvl8pPr latinLnBrk="0">
              <a:defRPr/>
            </a:lvl8pPr>
            <a:lvl9pPr latinLnBrk="0">
              <a:defRPr/>
            </a:lvl9pPr>
          </a:lstStyle>
          <a:p>
            <a:pPr algn="l"/>
            <a:r>
              <a:rPr lang="ko-KR" altLang="en-US" sz="12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설정</a:t>
            </a:r>
            <a:endParaRPr kumimoji="1" lang="en-US" altLang="ko-KR" sz="1200" dirty="0">
              <a:ln w="6350"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772002-2078-143B-C56E-90C438B74A96}"/>
              </a:ext>
            </a:extLst>
          </p:cNvPr>
          <p:cNvSpPr/>
          <p:nvPr/>
        </p:nvSpPr>
        <p:spPr>
          <a:xfrm>
            <a:off x="6632758" y="3195396"/>
            <a:ext cx="4959257" cy="265165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0C067DC-07AE-EC09-5E99-D2FD0529642E}"/>
              </a:ext>
            </a:extLst>
          </p:cNvPr>
          <p:cNvGrpSpPr/>
          <p:nvPr/>
        </p:nvGrpSpPr>
        <p:grpSpPr>
          <a:xfrm>
            <a:off x="2398129" y="4207871"/>
            <a:ext cx="1464231" cy="1503841"/>
            <a:chOff x="2074778" y="4776602"/>
            <a:chExt cx="1666388" cy="1669281"/>
          </a:xfrm>
        </p:grpSpPr>
        <p:pic>
          <p:nvPicPr>
            <p:cNvPr id="5" name="그림 4" descr="지도, 세계, 지구, 구체이(가) 표시된 사진&#10;&#10;자동 생성된 설명">
              <a:extLst>
                <a:ext uri="{FF2B5EF4-FFF2-40B4-BE49-F238E27FC236}">
                  <a16:creationId xmlns:a16="http://schemas.microsoft.com/office/drawing/2014/main" id="{5F8E5903-BB8C-D878-719F-22B4906B1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>
              <a:off x="2074778" y="4776602"/>
              <a:ext cx="1666388" cy="1669281"/>
            </a:xfrm>
            <a:prstGeom prst="rect">
              <a:avLst/>
            </a:prstGeom>
          </p:spPr>
        </p:pic>
        <p:pic>
          <p:nvPicPr>
            <p:cNvPr id="9" name="그림 8" descr="국기, 미국 국기, 국기의 날(미국), 상징이(가) 표시된 사진&#10;&#10;자동 생성된 설명">
              <a:extLst>
                <a:ext uri="{FF2B5EF4-FFF2-40B4-BE49-F238E27FC236}">
                  <a16:creationId xmlns:a16="http://schemas.microsoft.com/office/drawing/2014/main" id="{2E234EC3-34C8-5E42-F7EB-D8C6FC4F9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 rot="20540279">
              <a:off x="2560152" y="5064309"/>
              <a:ext cx="608549" cy="34230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D0B45AD-A147-F2F4-8705-E256433319AE}"/>
                </a:ext>
              </a:extLst>
            </p:cNvPr>
            <p:cNvSpPr/>
            <p:nvPr/>
          </p:nvSpPr>
          <p:spPr>
            <a:xfrm rot="20538739">
              <a:off x="2697463" y="5367390"/>
              <a:ext cx="18000" cy="24695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B6695C1C-5751-4CBB-6102-BB9D5D267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909" y="1417855"/>
            <a:ext cx="2525436" cy="1274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4F7255-814F-118C-9176-F3C77FD5038B}"/>
              </a:ext>
            </a:extLst>
          </p:cNvPr>
          <p:cNvSpPr txBox="1"/>
          <p:nvPr/>
        </p:nvSpPr>
        <p:spPr>
          <a:xfrm>
            <a:off x="7889180" y="2273484"/>
            <a:ext cx="2377625" cy="4739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B6CBA4-123D-95F4-4E28-3F4DF99D64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22" y="3850961"/>
            <a:ext cx="1909495" cy="1029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DB783-3531-9DBE-36D8-C67C6D44A1D7}"/>
              </a:ext>
            </a:extLst>
          </p:cNvPr>
          <p:cNvSpPr txBox="1"/>
          <p:nvPr/>
        </p:nvSpPr>
        <p:spPr>
          <a:xfrm>
            <a:off x="6692189" y="5054124"/>
            <a:ext cx="2370752" cy="15028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Feng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Shui 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45AFD-FD21-28DD-F89F-2148EB1D7E1E}"/>
              </a:ext>
            </a:extLst>
          </p:cNvPr>
          <p:cNvSpPr txBox="1"/>
          <p:nvPr/>
        </p:nvSpPr>
        <p:spPr>
          <a:xfrm>
            <a:off x="9605775" y="5059228"/>
            <a:ext cx="1578095" cy="150287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VIP </a:t>
            </a:r>
            <a:r>
              <a:rPr lang="en-US" altLang="zh-CN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Series</a:t>
            </a:r>
            <a:endParaRPr lang="ko-KR" altLang="en-US" sz="11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88CECD-6223-62EA-474D-70C10D970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075" y="3847475"/>
            <a:ext cx="1909496" cy="10296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335921-5BC9-09B2-3EA7-881E46F6BE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041" y="3131092"/>
            <a:ext cx="610720" cy="583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22B4CD-EA8A-4289-D1BF-9CE77FCF1D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247" y="3055347"/>
            <a:ext cx="591828" cy="591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B333DD3-8BFB-A419-CF7D-96A89E9910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0815" y="3055347"/>
            <a:ext cx="1138575" cy="6793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BA8B39-E046-3AE9-9EA8-671525CA4A94}"/>
              </a:ext>
            </a:extLst>
          </p:cNvPr>
          <p:cNvSpPr txBox="1"/>
          <p:nvPr/>
        </p:nvSpPr>
        <p:spPr>
          <a:xfrm>
            <a:off x="1307981" y="3766722"/>
            <a:ext cx="617567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편의점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BF801-2BC5-2B0E-3ADE-C99E23CABBB5}"/>
              </a:ext>
            </a:extLst>
          </p:cNvPr>
          <p:cNvSpPr txBox="1"/>
          <p:nvPr/>
        </p:nvSpPr>
        <p:spPr>
          <a:xfrm>
            <a:off x="4368044" y="3734647"/>
            <a:ext cx="653736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포탈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BFF26-CC8F-2CFB-45AB-318EE727C409}"/>
              </a:ext>
            </a:extLst>
          </p:cNvPr>
          <p:cNvSpPr txBox="1"/>
          <p:nvPr/>
        </p:nvSpPr>
        <p:spPr>
          <a:xfrm>
            <a:off x="2756293" y="3758333"/>
            <a:ext cx="587620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통신사</a:t>
            </a:r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8BF99218-E690-6E42-CBEF-8DE311E7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말레이시아 폰 번호 판매 특징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B193A5-207E-3A83-C81F-ADCB3B84C256}"/>
              </a:ext>
            </a:extLst>
          </p:cNvPr>
          <p:cNvSpPr txBox="1"/>
          <p:nvPr/>
        </p:nvSpPr>
        <p:spPr>
          <a:xfrm>
            <a:off x="8935004" y="4207871"/>
            <a:ext cx="354764" cy="23011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2C98A8-6ADD-6C94-2E46-2622B8A30C93}"/>
              </a:ext>
            </a:extLst>
          </p:cNvPr>
          <p:cNvSpPr/>
          <p:nvPr/>
        </p:nvSpPr>
        <p:spPr>
          <a:xfrm>
            <a:off x="4100858" y="2912849"/>
            <a:ext cx="965123" cy="1060012"/>
          </a:xfrm>
          <a:custGeom>
            <a:avLst/>
            <a:gdLst>
              <a:gd name="connsiteX0" fmla="*/ 0 w 965123"/>
              <a:gd name="connsiteY0" fmla="*/ 0 h 1060012"/>
              <a:gd name="connsiteX1" fmla="*/ 472910 w 965123"/>
              <a:gd name="connsiteY1" fmla="*/ 0 h 1060012"/>
              <a:gd name="connsiteX2" fmla="*/ 965123 w 965123"/>
              <a:gd name="connsiteY2" fmla="*/ 0 h 1060012"/>
              <a:gd name="connsiteX3" fmla="*/ 965123 w 965123"/>
              <a:gd name="connsiteY3" fmla="*/ 551206 h 1060012"/>
              <a:gd name="connsiteX4" fmla="*/ 965123 w 965123"/>
              <a:gd name="connsiteY4" fmla="*/ 1060012 h 1060012"/>
              <a:gd name="connsiteX5" fmla="*/ 501864 w 965123"/>
              <a:gd name="connsiteY5" fmla="*/ 1060012 h 1060012"/>
              <a:gd name="connsiteX6" fmla="*/ 0 w 965123"/>
              <a:gd name="connsiteY6" fmla="*/ 1060012 h 1060012"/>
              <a:gd name="connsiteX7" fmla="*/ 0 w 965123"/>
              <a:gd name="connsiteY7" fmla="*/ 551206 h 1060012"/>
              <a:gd name="connsiteX8" fmla="*/ 0 w 965123"/>
              <a:gd name="connsiteY8" fmla="*/ 0 h 106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123" h="1060012" extrusionOk="0">
                <a:moveTo>
                  <a:pt x="0" y="0"/>
                </a:moveTo>
                <a:cubicBezTo>
                  <a:pt x="203271" y="8681"/>
                  <a:pt x="367623" y="15790"/>
                  <a:pt x="472910" y="0"/>
                </a:cubicBezTo>
                <a:cubicBezTo>
                  <a:pt x="578197" y="-15790"/>
                  <a:pt x="798187" y="14886"/>
                  <a:pt x="965123" y="0"/>
                </a:cubicBezTo>
                <a:cubicBezTo>
                  <a:pt x="965137" y="227564"/>
                  <a:pt x="980830" y="343539"/>
                  <a:pt x="965123" y="551206"/>
                </a:cubicBezTo>
                <a:cubicBezTo>
                  <a:pt x="949416" y="758873"/>
                  <a:pt x="990208" y="933268"/>
                  <a:pt x="965123" y="1060012"/>
                </a:cubicBezTo>
                <a:cubicBezTo>
                  <a:pt x="793947" y="1062508"/>
                  <a:pt x="625639" y="1036894"/>
                  <a:pt x="501864" y="1060012"/>
                </a:cubicBezTo>
                <a:cubicBezTo>
                  <a:pt x="378089" y="1083130"/>
                  <a:pt x="153685" y="1083371"/>
                  <a:pt x="0" y="1060012"/>
                </a:cubicBezTo>
                <a:cubicBezTo>
                  <a:pt x="1488" y="924863"/>
                  <a:pt x="-6216" y="735714"/>
                  <a:pt x="0" y="551206"/>
                </a:cubicBezTo>
                <a:cubicBezTo>
                  <a:pt x="6216" y="366698"/>
                  <a:pt x="26097" y="17662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3F7E15DA-EC17-4935-B4F7-5BB881B0F759}"/>
              </a:ext>
            </a:extLst>
          </p:cNvPr>
          <p:cNvSpPr/>
          <p:nvPr/>
        </p:nvSpPr>
        <p:spPr>
          <a:xfrm rot="16200000">
            <a:off x="3915320" y="3160053"/>
            <a:ext cx="3442409" cy="646309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ko-KR" altLang="en-US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E36D2-BCB5-A5ED-115D-8EBFED68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290289" y="1921629"/>
            <a:ext cx="1519491" cy="40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A8F561-577A-5ECF-5D30-648D5E6E2151}"/>
              </a:ext>
            </a:extLst>
          </p:cNvPr>
          <p:cNvSpPr/>
          <p:nvPr/>
        </p:nvSpPr>
        <p:spPr>
          <a:xfrm>
            <a:off x="2635541" y="1878892"/>
            <a:ext cx="1174240" cy="89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A2D28B-05B6-17EA-918C-7EDA0A7EE8C9}"/>
              </a:ext>
            </a:extLst>
          </p:cNvPr>
          <p:cNvSpPr txBox="1"/>
          <p:nvPr/>
        </p:nvSpPr>
        <p:spPr>
          <a:xfrm>
            <a:off x="2731797" y="1783286"/>
            <a:ext cx="1096623" cy="18058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전화번호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9B2A92-BD05-50DF-48C4-8C2C31334E84}"/>
              </a:ext>
            </a:extLst>
          </p:cNvPr>
          <p:cNvSpPr/>
          <p:nvPr/>
        </p:nvSpPr>
        <p:spPr>
          <a:xfrm rot="2242942">
            <a:off x="3711947" y="1955887"/>
            <a:ext cx="278830" cy="53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8CB2C2-CDBE-C3A1-BFD7-59ECBD01140A}"/>
              </a:ext>
            </a:extLst>
          </p:cNvPr>
          <p:cNvSpPr/>
          <p:nvPr/>
        </p:nvSpPr>
        <p:spPr>
          <a:xfrm rot="14320562" flipV="1">
            <a:off x="3669157" y="1911962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784394-2906-6106-56FE-E49B1720C7D7}"/>
              </a:ext>
            </a:extLst>
          </p:cNvPr>
          <p:cNvSpPr/>
          <p:nvPr/>
        </p:nvSpPr>
        <p:spPr>
          <a:xfrm rot="18235980" flipV="1">
            <a:off x="3707626" y="2220173"/>
            <a:ext cx="278830" cy="58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E5FB42-19DA-0125-5288-4D798AA6B184}"/>
              </a:ext>
            </a:extLst>
          </p:cNvPr>
          <p:cNvSpPr/>
          <p:nvPr/>
        </p:nvSpPr>
        <p:spPr>
          <a:xfrm>
            <a:off x="2638293" y="2283198"/>
            <a:ext cx="117424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4B1F0E0-3478-D0DB-CA38-05A877F99791}"/>
              </a:ext>
            </a:extLst>
          </p:cNvPr>
          <p:cNvCxnSpPr>
            <a:cxnSpLocks/>
            <a:stCxn id="1026" idx="0"/>
            <a:endCxn id="17" idx="0"/>
          </p:cNvCxnSpPr>
          <p:nvPr/>
        </p:nvCxnSpPr>
        <p:spPr>
          <a:xfrm flipH="1">
            <a:off x="1591401" y="2325295"/>
            <a:ext cx="1458634" cy="80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4829814-D1EA-4167-B15C-044F29DFD063}"/>
              </a:ext>
            </a:extLst>
          </p:cNvPr>
          <p:cNvCxnSpPr>
            <a:cxnSpLocks/>
            <a:stCxn id="1026" idx="0"/>
            <a:endCxn id="18" idx="0"/>
          </p:cNvCxnSpPr>
          <p:nvPr/>
        </p:nvCxnSpPr>
        <p:spPr>
          <a:xfrm>
            <a:off x="3050035" y="2325295"/>
            <a:ext cx="1536126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836829-3586-BF17-038E-62A0C3DD438A}"/>
              </a:ext>
            </a:extLst>
          </p:cNvPr>
          <p:cNvCxnSpPr>
            <a:cxnSpLocks/>
            <a:stCxn id="1026" idx="0"/>
            <a:endCxn id="19" idx="0"/>
          </p:cNvCxnSpPr>
          <p:nvPr/>
        </p:nvCxnSpPr>
        <p:spPr>
          <a:xfrm>
            <a:off x="3050035" y="2325295"/>
            <a:ext cx="68" cy="730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230081-B2AE-2BB3-076A-1C5499C97450}"/>
              </a:ext>
            </a:extLst>
          </p:cNvPr>
          <p:cNvSpPr/>
          <p:nvPr/>
        </p:nvSpPr>
        <p:spPr>
          <a:xfrm rot="8011524" flipV="1">
            <a:off x="2172897" y="1891529"/>
            <a:ext cx="291873" cy="99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5A12E7-9963-C20F-244A-4B946606EBEE}"/>
              </a:ext>
            </a:extLst>
          </p:cNvPr>
          <p:cNvSpPr/>
          <p:nvPr/>
        </p:nvSpPr>
        <p:spPr>
          <a:xfrm rot="9355967" flipV="1">
            <a:off x="2275954" y="1875280"/>
            <a:ext cx="213760" cy="69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9D7F60-5459-2E56-B153-9D28B93BEBD5}"/>
              </a:ext>
            </a:extLst>
          </p:cNvPr>
          <p:cNvSpPr/>
          <p:nvPr/>
        </p:nvSpPr>
        <p:spPr>
          <a:xfrm rot="13148279" flipV="1">
            <a:off x="2466493" y="1835117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B4C50DD-5E7E-E34D-657B-CD48F4E1E210}"/>
              </a:ext>
            </a:extLst>
          </p:cNvPr>
          <p:cNvSpPr/>
          <p:nvPr/>
        </p:nvSpPr>
        <p:spPr>
          <a:xfrm rot="12223673" flipV="1">
            <a:off x="2459605" y="1854498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F43B73-80CA-8E0E-2BA6-EE70EEF4D261}"/>
              </a:ext>
            </a:extLst>
          </p:cNvPr>
          <p:cNvSpPr/>
          <p:nvPr/>
        </p:nvSpPr>
        <p:spPr>
          <a:xfrm rot="6427451" flipV="1">
            <a:off x="2159771" y="2018193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D4E907-67E0-0667-6852-CAF4A506A33F}"/>
              </a:ext>
            </a:extLst>
          </p:cNvPr>
          <p:cNvSpPr/>
          <p:nvPr/>
        </p:nvSpPr>
        <p:spPr>
          <a:xfrm rot="5400000" flipV="1">
            <a:off x="2135291" y="2170486"/>
            <a:ext cx="251698" cy="5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FBD90F9-490C-F8B8-E60C-4B94C145EBF9}"/>
              </a:ext>
            </a:extLst>
          </p:cNvPr>
          <p:cNvSpPr/>
          <p:nvPr/>
        </p:nvSpPr>
        <p:spPr>
          <a:xfrm rot="13148279" flipV="1">
            <a:off x="2209930" y="2254551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10A69E-ADE4-3ACE-7CCC-6BC1EB03BF64}"/>
              </a:ext>
            </a:extLst>
          </p:cNvPr>
          <p:cNvSpPr/>
          <p:nvPr/>
        </p:nvSpPr>
        <p:spPr>
          <a:xfrm rot="14275512" flipV="1">
            <a:off x="2177333" y="219916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238042-B54C-157D-9D12-3857BE1BD4B4}"/>
              </a:ext>
            </a:extLst>
          </p:cNvPr>
          <p:cNvSpPr/>
          <p:nvPr/>
        </p:nvSpPr>
        <p:spPr>
          <a:xfrm rot="14772297" flipV="1">
            <a:off x="2154644" y="2145630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C6FC0B6-7158-ADC4-FB68-A224D15476D5}"/>
              </a:ext>
            </a:extLst>
          </p:cNvPr>
          <p:cNvSpPr/>
          <p:nvPr/>
        </p:nvSpPr>
        <p:spPr>
          <a:xfrm rot="19805937" flipV="1">
            <a:off x="2444660" y="2335434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547D09-9612-639A-F5C8-F5A1EE8CDC3D}"/>
              </a:ext>
            </a:extLst>
          </p:cNvPr>
          <p:cNvSpPr/>
          <p:nvPr/>
        </p:nvSpPr>
        <p:spPr>
          <a:xfrm rot="11722859" flipV="1">
            <a:off x="2303346" y="231360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AC46980-6C4D-202D-D590-D8005BCC8BCE}"/>
              </a:ext>
            </a:extLst>
          </p:cNvPr>
          <p:cNvSpPr/>
          <p:nvPr/>
        </p:nvSpPr>
        <p:spPr>
          <a:xfrm rot="9521901" flipV="1">
            <a:off x="2426924" y="2330075"/>
            <a:ext cx="213760" cy="68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8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5BFC4C-0EBE-E441-F07F-771C83072F8C}"/>
              </a:ext>
            </a:extLst>
          </p:cNvPr>
          <p:cNvSpPr/>
          <p:nvPr/>
        </p:nvSpPr>
        <p:spPr>
          <a:xfrm>
            <a:off x="1883301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Frontend: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Vue.js (2.7.16), Node.js (20.15.0)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Backend: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SpringBoot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(3.0.3), Java (17</a:t>
            </a:r>
            <a:r>
              <a:rPr lang="en-US" altLang="zh-CN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, Tomcat (9.0.9)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Database: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MariaDB (12.8.0)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A59955-E8B4-8C76-A598-2E705E76B262}"/>
              </a:ext>
            </a:extLst>
          </p:cNvPr>
          <p:cNvSpPr/>
          <p:nvPr/>
        </p:nvSpPr>
        <p:spPr>
          <a:xfrm>
            <a:off x="6614375" y="2119036"/>
            <a:ext cx="3519851" cy="3107304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Layout: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NARU (SKT I/F </a:t>
            </a:r>
            <a:r>
              <a:rPr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관리 시스템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실시간 검색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Ajax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접근 권한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&amp; </a:t>
            </a:r>
            <a:r>
              <a:rPr lang="ko-KR" altLang="en-US" sz="12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인터셉터</a:t>
            </a:r>
            <a:r>
              <a:rPr lang="ko-KR" altLang="en-US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Json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Web Token + Route Guards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01AFB-6965-E288-CD27-8A9466207B48}"/>
              </a:ext>
            </a:extLst>
          </p:cNvPr>
          <p:cNvSpPr txBox="1"/>
          <p:nvPr/>
        </p:nvSpPr>
        <p:spPr>
          <a:xfrm>
            <a:off x="2778793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기술 스택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DDD7B0-59BC-9489-5A36-628246639B32}"/>
              </a:ext>
            </a:extLst>
          </p:cNvPr>
          <p:cNvSpPr txBox="1"/>
          <p:nvPr/>
        </p:nvSpPr>
        <p:spPr>
          <a:xfrm>
            <a:off x="7509867" y="1562971"/>
            <a:ext cx="1728868" cy="282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  <a:sp3d>
              <a:bevelT w="0" h="0"/>
              <a:bevelB w="0" h="0"/>
              <a:contourClr>
                <a:schemeClr val="tx1">
                  <a:lumMod val="65000"/>
                  <a:lumOff val="35000"/>
                </a:schemeClr>
              </a:contourClr>
            </a:sp3d>
          </a:bodyPr>
          <a:lstStyle>
            <a:defPPr>
              <a:defRPr lang="ko-KR"/>
            </a:defPPr>
            <a:lvl1pPr defTabSz="1090422">
              <a:defRPr sz="2100">
                <a:solidFill>
                  <a:schemeClr val="lt1"/>
                </a:solidFill>
              </a:defRPr>
            </a:lvl1pPr>
            <a:lvl2pPr marL="0" lvl="1" algn="ctr" defTabSz="1067426">
              <a:lnSpc>
                <a:spcPct val="90000"/>
              </a:lnSpc>
              <a:buClr>
                <a:srgbClr val="3271AA"/>
              </a:buClr>
              <a:buSzPct val="140000"/>
              <a:tabLst>
                <a:tab pos="814888" algn="l"/>
              </a:tabLst>
              <a:defRPr sz="120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2pPr>
            <a:lvl3pPr marL="1090422" defTabSz="1090422">
              <a:defRPr sz="2100">
                <a:solidFill>
                  <a:schemeClr val="lt1"/>
                </a:solidFill>
              </a:defRPr>
            </a:lvl3pPr>
            <a:lvl4pPr marL="1635633" defTabSz="1090422">
              <a:defRPr sz="2100">
                <a:solidFill>
                  <a:schemeClr val="lt1"/>
                </a:solidFill>
              </a:defRPr>
            </a:lvl4pPr>
            <a:lvl5pPr marL="2180844" defTabSz="1090422">
              <a:defRPr sz="2100">
                <a:solidFill>
                  <a:schemeClr val="lt1"/>
                </a:solidFill>
              </a:defRPr>
            </a:lvl5pPr>
            <a:lvl6pPr marL="2726055" defTabSz="1090422">
              <a:defRPr sz="2100">
                <a:solidFill>
                  <a:schemeClr val="lt1"/>
                </a:solidFill>
              </a:defRPr>
            </a:lvl6pPr>
            <a:lvl7pPr marL="3271266" defTabSz="1090422">
              <a:defRPr sz="2100">
                <a:solidFill>
                  <a:schemeClr val="lt1"/>
                </a:solidFill>
              </a:defRPr>
            </a:lvl7pPr>
            <a:lvl8pPr marL="3816477" defTabSz="1090422">
              <a:defRPr sz="2100">
                <a:solidFill>
                  <a:schemeClr val="lt1"/>
                </a:solidFill>
              </a:defRPr>
            </a:lvl8pPr>
            <a:lvl9pPr marL="4361688" defTabSz="1090422">
              <a:defRPr sz="2100">
                <a:solidFill>
                  <a:schemeClr val="lt1"/>
                </a:solidFill>
              </a:defRPr>
            </a:lvl9pPr>
          </a:lstStyle>
          <a:p>
            <a:pPr indent="-96471" algn="ctr" defTabSz="945888" fontAlgn="base" latinLnBrk="0">
              <a:spcBef>
                <a:spcPct val="0"/>
              </a:spcBef>
              <a:buSzPct val="80000"/>
              <a:tabLst>
                <a:tab pos="5461679" algn="l"/>
              </a:tabLst>
              <a:defRPr/>
            </a:pPr>
            <a:r>
              <a:rPr kumimoji="1" lang="ko-KR" altLang="en-US" sz="12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sym typeface="KoPub돋움체 Medium"/>
              </a:rPr>
              <a:t>주요 포인트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90B7E9-6825-74CB-BDEE-73443EAA70D8}"/>
              </a:ext>
            </a:extLst>
          </p:cNvPr>
          <p:cNvSpPr txBox="1">
            <a:spLocks/>
          </p:cNvSpPr>
          <p:nvPr/>
        </p:nvSpPr>
        <p:spPr>
          <a:xfrm>
            <a:off x="215845" y="173587"/>
            <a:ext cx="3048593" cy="36385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주요 기술</a:t>
            </a:r>
          </a:p>
        </p:txBody>
      </p:sp>
    </p:spTree>
    <p:extLst>
      <p:ext uri="{BB962C8B-B14F-4D97-AF65-F5344CB8AC3E}">
        <p14:creationId xmlns:p14="http://schemas.microsoft.com/office/powerpoint/2010/main" val="6985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39170"/>
              </p:ext>
            </p:extLst>
          </p:nvPr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F5C974A-E690-F95D-1687-7975132D7FEB}"/>
              </a:ext>
            </a:extLst>
          </p:cNvPr>
          <p:cNvSpPr/>
          <p:nvPr/>
        </p:nvSpPr>
        <p:spPr>
          <a:xfrm>
            <a:off x="11484077" y="36613"/>
            <a:ext cx="491613" cy="326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417EF5-0DCB-1BF7-0E3E-8196F872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5" y="173587"/>
            <a:ext cx="3048593" cy="363854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</a:rPr>
              <a:t>GLVS</a:t>
            </a:r>
            <a:r>
              <a:rPr lang="ko-KR" altLang="en-US" sz="1400" dirty="0">
                <a:solidFill>
                  <a:schemeClr val="bg1"/>
                </a:solidFill>
              </a:rPr>
              <a:t>번호 판매 </a:t>
            </a:r>
            <a:r>
              <a:rPr lang="en-US" altLang="ko-KR" sz="1400" dirty="0">
                <a:solidFill>
                  <a:schemeClr val="bg1"/>
                </a:solidFill>
              </a:rPr>
              <a:t>Process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993184-A0C1-9AE9-7E72-C4F559BD45BB}"/>
              </a:ext>
            </a:extLst>
          </p:cNvPr>
          <p:cNvSpPr/>
          <p:nvPr/>
        </p:nvSpPr>
        <p:spPr>
          <a:xfrm>
            <a:off x="0" y="-17584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4670-7F1F-9894-30C5-5DF3ABB4B2F6}"/>
              </a:ext>
            </a:extLst>
          </p:cNvPr>
          <p:cNvSpPr txBox="1"/>
          <p:nvPr/>
        </p:nvSpPr>
        <p:spPr>
          <a:xfrm>
            <a:off x="5181409" y="3531766"/>
            <a:ext cx="182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n w="6350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감사합니다</a:t>
            </a:r>
          </a:p>
        </p:txBody>
      </p:sp>
      <p:pic>
        <p:nvPicPr>
          <p:cNvPr id="6" name="그림 9">
            <a:extLst>
              <a:ext uri="{FF2B5EF4-FFF2-40B4-BE49-F238E27FC236}">
                <a16:creationId xmlns:a16="http://schemas.microsoft.com/office/drawing/2014/main" id="{426F3841-598E-55B8-9D31-4E43F770F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97" b="69031"/>
          <a:stretch>
            <a:fillRect/>
          </a:stretch>
        </p:blipFill>
        <p:spPr bwMode="auto">
          <a:xfrm>
            <a:off x="5429781" y="2967335"/>
            <a:ext cx="11689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9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red selectiv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9C80E"/>
      </a:accent1>
      <a:accent2>
        <a:srgbClr val="F86624"/>
      </a:accent2>
      <a:accent3>
        <a:srgbClr val="EA3546"/>
      </a:accent3>
      <a:accent4>
        <a:srgbClr val="662E9B"/>
      </a:accent4>
      <a:accent5>
        <a:srgbClr val="43BCCD"/>
      </a:accent5>
      <a:accent6>
        <a:srgbClr val="EAE2B7"/>
      </a:accent6>
      <a:hlink>
        <a:srgbClr val="D8F3DC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c3549-55d9-4609-8a36-cec1dcd634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ECC120E6FB4F4F865CFEBC79383C10" ma:contentTypeVersion="14" ma:contentTypeDescription="Create a new document." ma:contentTypeScope="" ma:versionID="8e5941150d1d6034296ce6e2f4c30c5a">
  <xsd:schema xmlns:xsd="http://www.w3.org/2001/XMLSchema" xmlns:xs="http://www.w3.org/2001/XMLSchema" xmlns:p="http://schemas.microsoft.com/office/2006/metadata/properties" xmlns:ns3="004c3549-55d9-4609-8a36-cec1dcd634a5" xmlns:ns4="b8bbb838-277e-4a48-8250-7513e354bba9" targetNamespace="http://schemas.microsoft.com/office/2006/metadata/properties" ma:root="true" ma:fieldsID="8d50d5589407f2ef2102a8b2faab395c" ns3:_="" ns4:_="">
    <xsd:import namespace="004c3549-55d9-4609-8a36-cec1dcd634a5"/>
    <xsd:import namespace="b8bbb838-277e-4a48-8250-7513e354bb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c3549-55d9-4609-8a36-cec1dcd63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bbb838-277e-4a48-8250-7513e354bb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0C613-0839-4018-A80A-662314AD16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CAA09-AEDA-442F-A0FF-E7BAB4D6A425}">
  <ds:schemaRefs>
    <ds:schemaRef ds:uri="http://schemas.microsoft.com/office/2006/documentManagement/types"/>
    <ds:schemaRef ds:uri="http://purl.org/dc/dcmitype/"/>
    <ds:schemaRef ds:uri="b8bbb838-277e-4a48-8250-7513e354bba9"/>
    <ds:schemaRef ds:uri="004c3549-55d9-4609-8a36-cec1dcd634a5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7447222-FAA1-459C-93D6-004820158A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c3549-55d9-4609-8a36-cec1dcd634a5"/>
    <ds:schemaRef ds:uri="b8bbb838-277e-4a48-8250-7513e354bb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265</Words>
  <Application>Microsoft Office PowerPoint</Application>
  <PresentationFormat>와이드스크린</PresentationFormat>
  <Paragraphs>91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等线</vt:lpstr>
      <vt:lpstr>Helvetica Neue</vt:lpstr>
      <vt:lpstr>KoPub돋움체 Bold</vt:lpstr>
      <vt:lpstr>KoPub돋움체 Medium</vt:lpstr>
      <vt:lpstr>Malgun Gothic Semilight</vt:lpstr>
      <vt:lpstr>Malgun Gothic</vt:lpstr>
      <vt:lpstr>Malgun Gothic</vt:lpstr>
      <vt:lpstr>Arial</vt:lpstr>
      <vt:lpstr>Calibri</vt:lpstr>
      <vt:lpstr>Calibri Light</vt:lpstr>
      <vt:lpstr>Times New Roman</vt:lpstr>
      <vt:lpstr>Office 테마</vt:lpstr>
      <vt:lpstr>Custom Design</vt:lpstr>
      <vt:lpstr>PowerPoint 프레젠테이션</vt:lpstr>
      <vt:lpstr>PowerPoint 프레젠테이션</vt:lpstr>
      <vt:lpstr>말레이시아 폰 번호 판매 특징</vt:lpstr>
      <vt:lpstr>PowerPoint 프레젠테이션</vt:lpstr>
      <vt:lpstr>GLVS번호 판매 Process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임재승(LIM Jaeseong)/Cloud Service혁신팀/SK</dc:creator>
  <cp:lastModifiedBy>Windows 사용자</cp:lastModifiedBy>
  <cp:revision>23</cp:revision>
  <dcterms:created xsi:type="dcterms:W3CDTF">2023-06-12T02:12:21Z</dcterms:created>
  <dcterms:modified xsi:type="dcterms:W3CDTF">2024-08-21T01:43:30Z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0x010100C5ECC120E6FB4F4F865CFEBC79383C10</vt:lpwstr>
  </property>
</Properties>
</file>