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262" r:id="rId6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专题表单对接规范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对接</a:t>
            </a:r>
            <a:r>
              <a:rPr lang="en-US" altLang="zh-CN"/>
              <a:t>dm</a:t>
            </a:r>
            <a:r>
              <a:rPr lang="zh-CN" altLang="en-US"/>
              <a:t>表单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Dm</a:t>
            </a:r>
            <a:r>
              <a:rPr kumimoji="1" lang="zh-CN" altLang="en-US" dirty="0" smtClean="0"/>
              <a:t>表单嵌入规范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683" y="1903867"/>
            <a:ext cx="102070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zh-CN" dirty="0">
                <a:solidFill>
                  <a:schemeClr val="tx1"/>
                </a:solidFill>
              </a:rPr>
              <a:t>可以增加来源参数，在</a:t>
            </a:r>
            <a:r>
              <a:rPr lang="en-US" altLang="zh-CN" dirty="0">
                <a:solidFill>
                  <a:schemeClr val="tx1"/>
                </a:solidFill>
              </a:rPr>
              <a:t>action</a:t>
            </a:r>
            <a:r>
              <a:rPr lang="zh-CN" altLang="en-US" dirty="0">
                <a:solidFill>
                  <a:schemeClr val="tx1"/>
                </a:solidFill>
              </a:rPr>
              <a:t>参数上添加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cl_sr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添加提交表单之后运行的方法，例如打开新页面，下载文件等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/>
          </a:p>
          <a:p>
            <a:r>
              <a:rPr lang="en-US" altLang="zh-CN" dirty="0"/>
              <a:t>&lt;form id="</a:t>
            </a:r>
            <a:r>
              <a:rPr lang="en-US" altLang="zh-CN" dirty="0" err="1"/>
              <a:t>clForm</a:t>
            </a:r>
            <a:r>
              <a:rPr lang="en-US" altLang="zh-CN" dirty="0"/>
              <a:t>" data-cl-attached="true" data-cl-id="5e2bf2f17c7845d8842f08c00f18d89f" action="//</a:t>
            </a:r>
            <a:r>
              <a:rPr lang="en-US" altLang="zh-CN" dirty="0" err="1"/>
              <a:t>host.convertlab.com</a:t>
            </a:r>
            <a:r>
              <a:rPr lang="en-US" altLang="zh-CN" dirty="0"/>
              <a:t>/form/5e2bf2f17c7845d8842f08c00f18d89f</a:t>
            </a:r>
            <a:r>
              <a:rPr lang="en-US" altLang="zh-CN" b="1" dirty="0">
                <a:solidFill>
                  <a:srgbClr val="FF0000"/>
                </a:solidFill>
              </a:rPr>
              <a:t>?cl_sr= 政府</a:t>
            </a:r>
            <a:r>
              <a:rPr lang="en-US" altLang="zh-CN" dirty="0"/>
              <a:t>" method="POST"&gt;&lt;/form&gt;</a:t>
            </a:r>
            <a:endParaRPr lang="en-US" altLang="zh-CN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="//</a:t>
            </a:r>
            <a:r>
              <a:rPr lang="en-US" altLang="zh-CN" dirty="0" err="1"/>
              <a:t>host.convertlab.com</a:t>
            </a:r>
            <a:r>
              <a:rPr lang="en-US" altLang="zh-CN" dirty="0"/>
              <a:t>/</a:t>
            </a:r>
            <a:r>
              <a:rPr lang="en-US" altLang="zh-CN" dirty="0" err="1"/>
              <a:t>js</a:t>
            </a:r>
            <a:r>
              <a:rPr lang="en-US" altLang="zh-CN" dirty="0"/>
              <a:t>/forms/</a:t>
            </a:r>
            <a:r>
              <a:rPr lang="en-US" altLang="zh-CN" dirty="0" err="1"/>
              <a:t>form.js</a:t>
            </a:r>
            <a:r>
              <a:rPr lang="en-US" altLang="zh-CN" dirty="0"/>
              <a:t>"&gt;&lt;/script&gt;</a:t>
            </a:r>
            <a:endParaRPr lang="en-US" altLang="zh-CN" dirty="0"/>
          </a:p>
          <a:p>
            <a:r>
              <a:rPr lang="en-US" altLang="zh-CN" dirty="0"/>
              <a:t>&lt;script&gt;</a:t>
            </a:r>
            <a:endParaRPr lang="en-US" altLang="zh-CN" dirty="0"/>
          </a:p>
          <a:p>
            <a:r>
              <a:rPr lang="en-US" altLang="zh-CN" dirty="0"/>
              <a:t>  _</a:t>
            </a:r>
            <a:r>
              <a:rPr lang="en-US" altLang="zh-CN" dirty="0" err="1"/>
              <a:t>clForm.loadForm</a:t>
            </a:r>
            <a:r>
              <a:rPr lang="en-US" altLang="zh-CN" dirty="0"/>
              <a:t>("//</a:t>
            </a:r>
            <a:r>
              <a:rPr lang="en-US" altLang="zh-CN" dirty="0" err="1"/>
              <a:t>host.convertlab.com</a:t>
            </a:r>
            <a:r>
              <a:rPr lang="en-US" altLang="zh-CN" dirty="0"/>
              <a:t>", "5e2bf2f17c7845d8842f08c00f18d89f",{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formInit</a:t>
            </a:r>
            <a:r>
              <a:rPr lang="en-US" altLang="zh-CN" dirty="0"/>
              <a:t>: function(){},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beforeSubmit</a:t>
            </a:r>
            <a:r>
              <a:rPr lang="en-US" altLang="zh-CN" dirty="0"/>
              <a:t>: function(){},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onSubmit</a:t>
            </a:r>
            <a:r>
              <a:rPr lang="en-US" altLang="zh-CN" dirty="0"/>
              <a:t>: function(</a:t>
            </a:r>
            <a:r>
              <a:rPr lang="en-US" altLang="zh-CN" dirty="0" err="1"/>
              <a:t>args</a:t>
            </a:r>
            <a:r>
              <a:rPr lang="en-US" altLang="zh-CN" dirty="0"/>
              <a:t>){//</a:t>
            </a:r>
            <a:r>
              <a:rPr lang="zh-CN" altLang="en-US" dirty="0">
                <a:solidFill>
                  <a:srgbClr val="FF0000"/>
                </a:solidFill>
              </a:rPr>
              <a:t>这里可以添加提交表单之后运行的方法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is-IS" altLang="zh-CN" dirty="0"/>
              <a:t>  });</a:t>
            </a:r>
            <a:endParaRPr lang="is-IS" altLang="zh-CN" dirty="0"/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1624965"/>
            <a:ext cx="8930005" cy="3608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90" y="171450"/>
            <a:ext cx="4495800" cy="6515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dirty="0"/>
              <a:t>可以对表单样式做处理</a:t>
            </a:r>
            <a:endParaRPr kumimoji="1"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1570" y="837565"/>
            <a:ext cx="7736840" cy="5182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765175"/>
            <a:ext cx="576262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提供的三个表单模板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790" y="591185"/>
            <a:ext cx="23050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85" y="1691005"/>
            <a:ext cx="4193540" cy="414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2144395"/>
            <a:ext cx="3971290" cy="2275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0" y="2150745"/>
            <a:ext cx="3758565" cy="25565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专题表单对接规范</vt:lpstr>
      <vt:lpstr>Dm表单嵌入规范</vt:lpstr>
      <vt:lpstr>可以对表单样式做处理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WYJ</cp:lastModifiedBy>
  <cp:revision>5</cp:revision>
  <dcterms:created xsi:type="dcterms:W3CDTF">2019-08-05T06:14:00Z</dcterms:created>
  <dcterms:modified xsi:type="dcterms:W3CDTF">2019-08-08T09:31:26Z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