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69CD-164C-41C2-9C44-8B4C60978BD1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363F-9424-44E2-96F6-DAD1949B4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124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69CD-164C-41C2-9C44-8B4C60978BD1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363F-9424-44E2-96F6-DAD1949B4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437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69CD-164C-41C2-9C44-8B4C60978BD1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363F-9424-44E2-96F6-DAD1949B4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334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69CD-164C-41C2-9C44-8B4C60978BD1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363F-9424-44E2-96F6-DAD1949B4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449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69CD-164C-41C2-9C44-8B4C60978BD1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363F-9424-44E2-96F6-DAD1949B4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243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69CD-164C-41C2-9C44-8B4C60978BD1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363F-9424-44E2-96F6-DAD1949B4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11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69CD-164C-41C2-9C44-8B4C60978BD1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363F-9424-44E2-96F6-DAD1949B4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883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69CD-164C-41C2-9C44-8B4C60978BD1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363F-9424-44E2-96F6-DAD1949B4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34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69CD-164C-41C2-9C44-8B4C60978BD1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363F-9424-44E2-96F6-DAD1949B4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223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69CD-164C-41C2-9C44-8B4C60978BD1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363F-9424-44E2-96F6-DAD1949B4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087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69CD-164C-41C2-9C44-8B4C60978BD1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363F-9424-44E2-96F6-DAD1949B4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28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969CD-164C-41C2-9C44-8B4C60978BD1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D363F-9424-44E2-96F6-DAD1949B4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705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ixuanLi/densenet-tensorflow" TargetMode="External"/><Relationship Id="rId2" Type="http://schemas.openxmlformats.org/officeDocument/2006/relationships/hyperlink" Target="https://github.com/gpleiss/efficient_densenet_pytorch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96038"/>
            <a:ext cx="9144000" cy="2387600"/>
          </a:xfrm>
        </p:spPr>
        <p:txBody>
          <a:bodyPr/>
          <a:lstStyle/>
          <a:p>
            <a:r>
              <a:rPr lang="en-US" altLang="zh-CN" dirty="0"/>
              <a:t>Densely Connected Convolutional Networks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Ziqiang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Zheng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604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github.com/gpleiss/efficient_densenet_pytorch</a:t>
            </a:r>
            <a:r>
              <a:rPr lang="en-US" altLang="zh-CN" dirty="0" smtClean="0"/>
              <a:t> (</a:t>
            </a:r>
            <a:r>
              <a:rPr lang="en-US" altLang="zh-CN" dirty="0" err="1"/>
              <a:t>pytorch</a:t>
            </a:r>
            <a:r>
              <a:rPr lang="en-US" altLang="zh-CN" dirty="0" smtClean="0"/>
              <a:t>)</a:t>
            </a:r>
          </a:p>
          <a:p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github.com/YixuanLi/densenet-tensorflow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tf</a:t>
            </a:r>
            <a:r>
              <a:rPr lang="en-US" altLang="zh-CN" dirty="0" smtClean="0"/>
              <a:t>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9259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991" y="551145"/>
            <a:ext cx="9236461" cy="127732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which connects each layer to every other </a:t>
            </a:r>
            <a:r>
              <a:rPr lang="en-US" altLang="zh-CN" dirty="0" smtClean="0"/>
              <a:t>layers </a:t>
            </a:r>
            <a:r>
              <a:rPr lang="en-US" altLang="zh-CN" dirty="0"/>
              <a:t>in a feed-forward fashion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99" y="2235755"/>
            <a:ext cx="10891917" cy="189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4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𝑐𝑜𝑛𝑛𝑒𝑐𝑡𝑖𝑜𝑛𝑠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s://ss0.bdstatic.com/70cFvHSh_Q1YnxGkpoWK1HF6hhy/it/u=1831279285,3535920573&amp;fm=27&amp;gp=0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50" y="2400050"/>
            <a:ext cx="62103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64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dense connection?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r>
              <a:rPr lang="en-US" altLang="zh-CN" dirty="0" smtClean="0"/>
              <a:t>irect </a:t>
            </a:r>
            <a:r>
              <a:rPr lang="en-US" altLang="zh-CN" dirty="0"/>
              <a:t>access to the gradients from the loss </a:t>
            </a:r>
            <a:r>
              <a:rPr lang="en-US" altLang="zh-CN" dirty="0" smtClean="0"/>
              <a:t>function</a:t>
            </a:r>
          </a:p>
          <a:p>
            <a:r>
              <a:rPr lang="en-US" altLang="zh-CN" dirty="0" smtClean="0"/>
              <a:t>Improved </a:t>
            </a:r>
            <a:r>
              <a:rPr lang="en-US" altLang="zh-CN" dirty="0"/>
              <a:t>flow of information and gradients throughout the network</a:t>
            </a:r>
          </a:p>
          <a:p>
            <a:r>
              <a:rPr lang="en-US" altLang="zh-CN" dirty="0" smtClean="0"/>
              <a:t>Utilizing </a:t>
            </a:r>
            <a:r>
              <a:rPr lang="en-US" altLang="zh-CN" dirty="0"/>
              <a:t>multi-level features in </a:t>
            </a:r>
            <a:r>
              <a:rPr lang="en-US" altLang="zh-CN" dirty="0" smtClean="0"/>
              <a:t>CNNs</a:t>
            </a:r>
          </a:p>
          <a:p>
            <a:r>
              <a:rPr lang="en-US" altLang="zh-CN" dirty="0" smtClean="0"/>
              <a:t>Skip connection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563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Feature reuse</a:t>
            </a:r>
            <a:endParaRPr lang="zh-CN" altLang="en-US" dirty="0"/>
          </a:p>
        </p:txBody>
      </p:sp>
      <p:pic>
        <p:nvPicPr>
          <p:cNvPr id="5" name="Picture 1" descr="E:\program\youdao\15984283116@163.com\e40f0f490ba5427385ef0665ad5a2581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91" y="1952060"/>
            <a:ext cx="8556614" cy="428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67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Compared to ResNet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ResNet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Densnet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806" y="2413049"/>
            <a:ext cx="4778589" cy="8812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807" y="4317495"/>
            <a:ext cx="5012594" cy="93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81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Growth </a:t>
            </a:r>
            <a:r>
              <a:rPr lang="en-US" altLang="zh-CN" dirty="0" smtClean="0"/>
              <a:t>rate(k)</a:t>
            </a:r>
            <a:endParaRPr lang="zh-CN" alt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Control the number of feature maps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76206"/>
            <a:ext cx="4361905" cy="1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55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Bottleneck layers.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001" y="1825625"/>
            <a:ext cx="9233998" cy="4351338"/>
          </a:xfrm>
        </p:spPr>
      </p:pic>
    </p:spTree>
    <p:extLst>
      <p:ext uri="{BB962C8B-B14F-4D97-AF65-F5344CB8AC3E}">
        <p14:creationId xmlns:p14="http://schemas.microsoft.com/office/powerpoint/2010/main" val="381667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Compression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Improve </a:t>
                </a:r>
                <a:r>
                  <a:rPr lang="en-US" altLang="zh-CN" dirty="0"/>
                  <a:t>model </a:t>
                </a:r>
                <a:r>
                  <a:rPr lang="en-US" altLang="zh-CN" dirty="0" smtClean="0"/>
                  <a:t>compactness</a:t>
                </a:r>
              </a:p>
              <a:p>
                <a:r>
                  <a:rPr lang="en-US" altLang="zh-CN" dirty="0" smtClean="0"/>
                  <a:t>Descent the parameters</a:t>
                </a:r>
              </a:p>
              <a:p>
                <a:r>
                  <a:rPr lang="en-US" altLang="zh-CN" dirty="0" smtClean="0"/>
                  <a:t>Transition layers		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553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1516</TotalTime>
  <Words>90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Cambria Math</vt:lpstr>
      <vt:lpstr>Office Theme</vt:lpstr>
      <vt:lpstr>Densely Connected Convolutional Networks</vt:lpstr>
      <vt:lpstr>which connects each layer to every other layers in a feed-forward fashion </vt:lpstr>
      <vt:lpstr>L∗(L+1)/2  connections</vt:lpstr>
      <vt:lpstr>Why dense connection?</vt:lpstr>
      <vt:lpstr>Feature reuse</vt:lpstr>
      <vt:lpstr>Compared to ResNet</vt:lpstr>
      <vt:lpstr>Growth rate(k)</vt:lpstr>
      <vt:lpstr>Bottleneck layers.</vt:lpstr>
      <vt:lpstr>Compression</vt:lpstr>
      <vt:lpstr>Code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Densely Connected Convolutional Networks</dc:title>
  <dc:creator>Microsoft account</dc:creator>
  <cp:lastModifiedBy>Microsoft account</cp:lastModifiedBy>
  <cp:revision>9</cp:revision>
  <dcterms:created xsi:type="dcterms:W3CDTF">2018-03-06T14:29:12Z</dcterms:created>
  <dcterms:modified xsi:type="dcterms:W3CDTF">2018-03-08T14:20:15Z</dcterms:modified>
</cp:coreProperties>
</file>