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zhangyu123/ACMIL" TargetMode="External"/><Relationship Id="rId2" Type="http://schemas.openxmlformats.org/officeDocument/2006/relationships/hyperlink" Target="https://pan.quark.cn/s/3c8c1ffce51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8E9-0A8F-4325-943E-54B81858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2488B-F07E-4F68-BF97-CF9388C4D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04F12-902E-4F34-9873-C3DCD910DABE}"/>
              </a:ext>
            </a:extLst>
          </p:cNvPr>
          <p:cNvSpPr txBox="1"/>
          <p:nvPr/>
        </p:nvSpPr>
        <p:spPr>
          <a:xfrm>
            <a:off x="1177159" y="399393"/>
            <a:ext cx="9984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extracted patch features using SSL </a:t>
            </a:r>
            <a:r>
              <a:rPr lang="en-US" dirty="0" err="1"/>
              <a:t>ViT</a:t>
            </a:r>
            <a:r>
              <a:rPr lang="en-US" dirty="0"/>
              <a:t>-S/16 on the BRACS dataset at 20× magnification can be found on the following link: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https://pan.quark.cn/s/3c8c1ffce517</a:t>
            </a:r>
            <a:endParaRPr lang="en-US" dirty="0"/>
          </a:p>
          <a:p>
            <a:r>
              <a:rPr lang="en-US" dirty="0"/>
              <a:t>This link is provided as part of the ACMIL repository on GitHub: </a:t>
            </a:r>
            <a:r>
              <a:rPr lang="en-US" dirty="0">
                <a:hlinkClick r:id="rId3"/>
              </a:rPr>
              <a:t>https://github.com/dazhangyu123/ACMIL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SSL </a:t>
            </a:r>
            <a:r>
              <a:rPr lang="en-US" b="1" dirty="0" err="1"/>
              <a:t>ViT</a:t>
            </a:r>
            <a:r>
              <a:rPr lang="en-US" b="1" dirty="0"/>
              <a:t>-S/16:</a:t>
            </a:r>
            <a:r>
              <a:rPr lang="en-US" dirty="0"/>
              <a:t> This refers to a Vision Transformer model (</a:t>
            </a:r>
            <a:r>
              <a:rPr lang="en-US" dirty="0" err="1"/>
              <a:t>ViT</a:t>
            </a:r>
            <a:r>
              <a:rPr lang="en-US" dirty="0"/>
              <a:t>) with a small size (S) and a patch size of 16x16 pixels, pre-trained using a self-supervised learning (SSL)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BRACS:</a:t>
            </a:r>
            <a:r>
              <a:rPr lang="en-US" dirty="0"/>
              <a:t> This is a dataset of breast cancer histopathology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20× magnification:</a:t>
            </a:r>
            <a:r>
              <a:rPr lang="en-US" dirty="0"/>
              <a:t> The images in the dataset were captured at 20 times magnification.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Patch features:</a:t>
            </a:r>
            <a:r>
              <a:rPr lang="en-US" dirty="0"/>
              <a:t> These are the feature vectors extracted from each patch (16x16 pixel region) of the images by the </a:t>
            </a:r>
            <a:r>
              <a:rPr lang="en-US" dirty="0" err="1"/>
              <a:t>ViT</a:t>
            </a:r>
            <a:r>
              <a:rPr lang="en-US" dirty="0"/>
              <a:t> model.</a:t>
            </a:r>
          </a:p>
          <a:p>
            <a:r>
              <a:rPr lang="en-US" dirty="0"/>
              <a:t>These extracted patch features can be used for various downstream tasks in breast cancer research, such as image classification, segmentation, or detection. </a:t>
            </a:r>
          </a:p>
        </p:txBody>
      </p:sp>
    </p:spTree>
    <p:extLst>
      <p:ext uri="{BB962C8B-B14F-4D97-AF65-F5344CB8AC3E}">
        <p14:creationId xmlns:p14="http://schemas.microsoft.com/office/powerpoint/2010/main" val="36460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A5D8D-05DC-465C-BB79-D4E1301256FE}"/>
              </a:ext>
            </a:extLst>
          </p:cNvPr>
          <p:cNvSpPr txBox="1"/>
          <p:nvPr/>
        </p:nvSpPr>
        <p:spPr>
          <a:xfrm>
            <a:off x="1413641" y="301123"/>
            <a:ext cx="9485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ACMIL repository provides Python scripts for feature extraction:</a:t>
            </a:r>
          </a:p>
          <a:p>
            <a:endParaRPr lang="en-US" dirty="0"/>
          </a:p>
          <a:p>
            <a:r>
              <a:rPr lang="en-US" b="1" dirty="0"/>
              <a:t>Step1_create_patches_fp.py:</a:t>
            </a:r>
            <a:r>
              <a:rPr lang="en-US" dirty="0"/>
              <a:t> This script likely divides the whole-slide images into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Step2_feature_extract.py:</a:t>
            </a:r>
            <a:r>
              <a:rPr lang="en-US" dirty="0"/>
              <a:t> This script uses the </a:t>
            </a:r>
            <a:r>
              <a:rPr lang="en-US" dirty="0" err="1"/>
              <a:t>ViT</a:t>
            </a:r>
            <a:r>
              <a:rPr lang="en-US" dirty="0"/>
              <a:t>-S/16 model to extract features from the image patches.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4C7DD-2BBF-4096-8127-574AD11ECEDF}"/>
              </a:ext>
            </a:extLst>
          </p:cNvPr>
          <p:cNvSpPr txBox="1"/>
          <p:nvPr/>
        </p:nvSpPr>
        <p:spPr>
          <a:xfrm>
            <a:off x="1077310" y="2520306"/>
            <a:ext cx="96169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ohne"/>
              </a:rPr>
              <a:t>Self-supervised Learning in CPATH</a:t>
            </a:r>
          </a:p>
          <a:p>
            <a:r>
              <a:rPr lang="en-US" b="0" i="0" dirty="0">
                <a:effectLst/>
                <a:latin typeface="source-serif-pro"/>
              </a:rPr>
              <a:t>SSL provides a powerful framework for extracting meaningful representations and understanding complex patterns from large-scale unlabeled data without the need for expert-driven supervision. This breakthrough opens up new possibilities in pathology, as we can now fully utilize the context of WSIs without relying solely on pathologists.</a:t>
            </a: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r>
              <a:rPr lang="en-US" dirty="0">
                <a:latin typeface="source-serif-pro"/>
              </a:rPr>
              <a:t>Use this link foe </a:t>
            </a:r>
            <a:r>
              <a:rPr lang="en-US" dirty="0" err="1">
                <a:latin typeface="source-serif-pro"/>
              </a:rPr>
              <a:t>ssl</a:t>
            </a:r>
            <a:r>
              <a:rPr lang="en-US" dirty="0">
                <a:latin typeface="source-serif-pro"/>
              </a:rPr>
              <a:t>:</a:t>
            </a:r>
          </a:p>
          <a:p>
            <a:r>
              <a:rPr lang="en-US" sz="900" dirty="0"/>
              <a:t>https://medium.com/lunit/pathology-meets-large-scale-self-supervised-learning-239eb16031cc#id_token=eyJhbGciOiJSUzI1NiIsImtpZCI6ImEzYjc2MmY4NzFjZGIzYmFlMDA0NGM2NDk2MjJmYzEzOTZlZGEzZTMiLCJ0eXAiOiJKV1QifQ.eyJpc3MiOiJodHRwczovL2FjY291bnRzLmdvb2dsZS5jb20iLCJhenAiOiIyMTYyOTYwMzU4MzQtazFrNnFlMDYwczJ0cDJhMmphbTRsamRjbXMwMHN0dGcuYXBwcy5nb29nbGV1c2VyY29udGVudC5jb20iLCJhdWQiOiIyMTYyOTYwMzU4MzQtazFrNnFlMDYwczJ0cDJhMmphbTRsamRjbXMwMHN0dGcuYXBwcy5nb29nbGV1c2VyY29udGVudC5jb20iLCJzdWIiOiIxMDgwOTA0NDYyNTg1MTE0NzE5MjciLCJlbWFpbCI6InpoZW51cy5oYWRpQGdtYWlsLmNvbSIsImVtYWlsX3ZlcmlmaWVkIjp0cnVlLCJuYmYiOjE3MTU2NTgzOTMsIm5hbWUiOiJ6aGVub3VzIGhhZGkgamFmYXJpIiwicGljdHVyZSI6Imh0dHBzOi8vbGgzLmdvb2dsZXVzZXJjb250ZW50LmNvbS9hL0FDZzhvY0l6MjkxdlgxZlpKWV8yV19pTEdoZDU2TXdoVExZZ0pOel9lQVhkVDQ4YUY4Tkw3T1FLPXM5Ni1jIiwiZ2l2ZW5fbmFtZSI6InpoZW5vdXMiLCJmYW1pbHlfbmFtZSI6ImhhZGkgamFmYXJpIiwiaWF0IjoxNzE1NjU4NjkzLCJleHAiOjE3MTU2NjIyOTMsImp0aSI6IjQzZjY1OGZjNTE2MGFlNTk4MjkxMWFkMzAzNGRlZGE0YjNiNTI2MTYifQ.TNQLQHLHTbNAe0mo0HNaoO-uAXgW4GPcJNJR407Rjb_qZ8k7jxSKa10bnjt1aSVybgXChHbKZZiNKnE9f_96IC8KDQW7u615qq0wznb3PI5CjoiFLqqXW5P3Ivb9E3NXCMBbbH7mQIe2N9S2gsp_NKEoXN7b-kIcyTIu_rkgt9g41qJpN3kQ8p5nDfMN8aTFgP5br2AsDRLxoCUKn-KJEDJSjLdCtNTzToFTTGLZZ8jYMSNPC7O0rd-gwe5-1POys4RXfnJWYdsCieMQnzJ-euOJ289Bf-RT9whHedAaf6aejLDe8ggZlty0n6BpPnPet2MntRYoZQFigfnmn_W5QQ</a:t>
            </a:r>
          </a:p>
        </p:txBody>
      </p:sp>
    </p:spTree>
    <p:extLst>
      <p:ext uri="{BB962C8B-B14F-4D97-AF65-F5344CB8AC3E}">
        <p14:creationId xmlns:p14="http://schemas.microsoft.com/office/powerpoint/2010/main" val="87562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1146</TotalTime>
  <Words>322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MS Shell Dlg 2</vt:lpstr>
      <vt:lpstr>sohne</vt:lpstr>
      <vt:lpstr>source-serif-pro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USER_Admin</dc:creator>
  <cp:lastModifiedBy>ZHENOUS HADI JAFARI</cp:lastModifiedBy>
  <cp:revision>5</cp:revision>
  <dcterms:created xsi:type="dcterms:W3CDTF">2024-05-14T03:32:13Z</dcterms:created>
  <dcterms:modified xsi:type="dcterms:W3CDTF">2024-05-14T22:40:10Z</dcterms:modified>
</cp:coreProperties>
</file>