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3"/>
    <p:sldId id="257" r:id="rId4"/>
    <p:sldId id="258" r:id="rId6"/>
    <p:sldId id="271" r:id="rId7"/>
    <p:sldId id="260" r:id="rId8"/>
    <p:sldId id="261" r:id="rId9"/>
    <p:sldId id="262" r:id="rId10"/>
    <p:sldId id="265" r:id="rId11"/>
    <p:sldId id="285" r:id="rId12"/>
    <p:sldId id="304" r:id="rId13"/>
    <p:sldId id="305" r:id="rId14"/>
    <p:sldId id="306" r:id="rId15"/>
    <p:sldId id="303" r:id="rId16"/>
    <p:sldId id="307" r:id="rId17"/>
    <p:sldId id="329" r:id="rId18"/>
    <p:sldId id="296" r:id="rId19"/>
    <p:sldId id="327" r:id="rId20"/>
    <p:sldId id="328" r:id="rId21"/>
    <p:sldId id="330" r:id="rId22"/>
    <p:sldId id="331" r:id="rId23"/>
    <p:sldId id="295" r:id="rId24"/>
    <p:sldId id="267" r:id="rId25"/>
    <p:sldId id="333" r:id="rId26"/>
    <p:sldId id="334" r:id="rId27"/>
    <p:sldId id="335" r:id="rId28"/>
    <p:sldId id="297" r:id="rId29"/>
    <p:sldId id="298" r:id="rId30"/>
    <p:sldId id="299" r:id="rId31"/>
    <p:sldId id="300" r:id="rId32"/>
    <p:sldId id="301" r:id="rId33"/>
    <p:sldId id="30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73" autoAdjust="0"/>
    <p:restoredTop sz="94660"/>
  </p:normalViewPr>
  <p:slideViewPr>
    <p:cSldViewPr>
      <p:cViewPr>
        <p:scale>
          <a:sx n="50" d="100"/>
          <a:sy n="50" d="100"/>
        </p:scale>
        <p:origin x="-930" y="192"/>
      </p:cViewPr>
      <p:guideLst>
        <p:guide orient="horz" pos="2155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1F284-86AD-49B2-813D-FE8E2FAAEC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幻灯片放映状态下：点击注册进入注册页面，点击登录进入登录页面。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品牌通过“添加品牌”上传自己的品牌信息到平台。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品牌通过“添加品牌”上传自己的品牌信息到平台。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加盟商的加盟申请需要品牌同意之后方可生效，品牌可以选择拒绝加盟，或者与加盟商交谈获取更多信息。也可以选择搁置。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魔法商城模块提供品牌自定义展示页面的简易生成。品牌可以通过选择相应的模板、插件和可用域名建立自己的品牌展示页面。魔法商城的应用环境将对外开源，模板和插件将由大众上传提供。品牌也可以发布自己对模板和插件的需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品牌可以通过此通道管理自己的加盟商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平牌推广页面是对品牌的核心服务功能。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产品一览将完成品牌对自有产品的所有发布、编辑、删除和与前台页面的同步功能。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产品上架完成产品信息对接数据库的功能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平台会提供品牌一些常用的关键字作为产品信息的记录关键字，但是品牌也可以通过自身产品的属性添加关键字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每一个产品上架之时都会给予一个产品二维码用于跟踪防伪。防伪机制是每个二维码会记录扫描次数和扫描地点时间等信息。一旦一个二维码被二次扫描就会报异常。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备注功能：注意同意注册之后才能进入注册页面</a:t>
            </a:r>
            <a:endParaRPr lang="en-US" altLang="zh-CN" dirty="0" smtClean="0"/>
          </a:p>
          <a:p>
            <a:r>
              <a:rPr lang="zh-CN" altLang="en-US" dirty="0" smtClean="0"/>
              <a:t>幻灯片放映状态下，点击同意协议进入设置用户名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加盟商主页面，可以看见自己已经加盟的品牌，并且做出相应操作。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/>
              <a:t>加盟商加盟品牌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加盟商加盟品牌</a:t>
            </a:r>
            <a:endParaRPr 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加盟商加盟品牌</a:t>
            </a:r>
            <a:endParaRPr 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加盟商可以选择做品牌专营店或者是多品牌营销店。品牌专营店的装潢将和品牌风格一致，多品牌营销店可以自定义风格。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加盟商在加盟品牌成功的时候并没有生成页面，通过主页添加添加自定义的自主电商页面。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编辑已经添加的主页。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交易管理构思上是集成在加盟商的电商主页当中，放在这里是强调有这个功能。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物流管理构思上是集成在加盟商的电商主页当中，放在这里是强调有这个功能。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备注功能：验证邮箱有效，也可以用手机注册，同样要验证手机号码有效。</a:t>
            </a:r>
            <a:endParaRPr lang="en-US" altLang="zh-CN" dirty="0" smtClean="0"/>
          </a:p>
          <a:p>
            <a:r>
              <a:rPr lang="zh-CN" altLang="en-US" dirty="0" smtClean="0"/>
              <a:t>幻灯片放映状态下，点击非“下一步”的其他部分，将填充电子邮箱，点击非“下一步”的其他部分，将滑动验证码。随后点击下一步进入账号填写。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客户服务构思上是集成在加盟商的电商主页当中，放在这里是强调有这个功能。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幻灯片放映条件下点击非“下一步”的区域，填充会员名，再点击填充密码与确认密码，之后点击下一步进入注册成功页面。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备注功能：自动跳转到登陆后主页面</a:t>
            </a:r>
            <a:endParaRPr lang="en-US" altLang="zh-CN" dirty="0" smtClean="0"/>
          </a:p>
          <a:p>
            <a:r>
              <a:rPr lang="zh-CN" altLang="en-US" dirty="0" smtClean="0"/>
              <a:t>幻灯片放映下：点击恭喜您注册成功模块进入登陆后主页面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幻灯片放映模式下：点击非“登录部分”依次填充会员名密码和推动验证条。点击登录跳转登陆后页面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幻灯片放映后：点击“</a:t>
            </a:r>
            <a:r>
              <a:rPr lang="en-US" altLang="zh-CN" dirty="0" smtClean="0"/>
              <a:t>Brands</a:t>
            </a:r>
            <a:r>
              <a:rPr lang="zh-CN" altLang="en-US" dirty="0" smtClean="0"/>
              <a:t>”进入加盟模块，点击“品牌通道”品牌模块。点击退出返回登录前主页面。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自动读取数据库数据，若数据库为空则显示“还未拥有任何品牌”。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品牌通过“添加品牌”上传自己的品牌信息到平台。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5907-2600-4922-83CA-AC1F516F5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4.xml"/><Relationship Id="rId7" Type="http://schemas.openxmlformats.org/officeDocument/2006/relationships/slide" Target="slide13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3" Type="http://schemas.openxmlformats.org/officeDocument/2006/relationships/slide" Target="slide22.xml"/><Relationship Id="rId2" Type="http://schemas.openxmlformats.org/officeDocument/2006/relationships/slide" Target="slide1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2.xml"/><Relationship Id="rId13" Type="http://schemas.openxmlformats.org/officeDocument/2006/relationships/slide" Target="slide20.xml"/><Relationship Id="rId12" Type="http://schemas.openxmlformats.org/officeDocument/2006/relationships/slide" Target="slide16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4.xml"/><Relationship Id="rId7" Type="http://schemas.openxmlformats.org/officeDocument/2006/relationships/slide" Target="slide13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3" Type="http://schemas.openxmlformats.org/officeDocument/2006/relationships/slide" Target="slide22.xml"/><Relationship Id="rId2" Type="http://schemas.openxmlformats.org/officeDocument/2006/relationships/slide" Target="slide1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2.xml"/><Relationship Id="rId13" Type="http://schemas.openxmlformats.org/officeDocument/2006/relationships/slide" Target="slide20.xml"/><Relationship Id="rId12" Type="http://schemas.openxmlformats.org/officeDocument/2006/relationships/slide" Target="slide16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4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0.xml"/><Relationship Id="rId3" Type="http://schemas.openxmlformats.org/officeDocument/2006/relationships/slide" Target="slide22.xml"/><Relationship Id="rId2" Type="http://schemas.openxmlformats.org/officeDocument/2006/relationships/slide" Target="slide9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20.xml"/><Relationship Id="rId11" Type="http://schemas.openxmlformats.org/officeDocument/2006/relationships/slide" Target="slide16.xml"/><Relationship Id="rId10" Type="http://schemas.openxmlformats.org/officeDocument/2006/relationships/slide" Target="slide19.xml"/><Relationship Id="rId1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4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22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20.xml"/><Relationship Id="rId11" Type="http://schemas.openxmlformats.org/officeDocument/2006/relationships/slide" Target="slide16.xml"/><Relationship Id="rId10" Type="http://schemas.openxmlformats.org/officeDocument/2006/relationships/slide" Target="slide19.xml"/><Relationship Id="rId1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22.xml"/><Relationship Id="rId1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7.xml"/><Relationship Id="rId7" Type="http://schemas.openxmlformats.org/officeDocument/2006/relationships/slide" Target="slide14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18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20.xml"/><Relationship Id="rId10" Type="http://schemas.openxmlformats.org/officeDocument/2006/relationships/slide" Target="slide16.xml"/><Relationship Id="rId1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4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0.xml"/><Relationship Id="rId3" Type="http://schemas.openxmlformats.org/officeDocument/2006/relationships/slide" Target="slide8.xml"/><Relationship Id="rId2" Type="http://schemas.openxmlformats.org/officeDocument/2006/relationships/slide" Target="slide9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20.xml"/><Relationship Id="rId11" Type="http://schemas.openxmlformats.org/officeDocument/2006/relationships/slide" Target="slide16.xml"/><Relationship Id="rId10" Type="http://schemas.openxmlformats.org/officeDocument/2006/relationships/slide" Target="slide19.xml"/><Relationship Id="rId1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7.xml"/><Relationship Id="rId7" Type="http://schemas.openxmlformats.org/officeDocument/2006/relationships/slide" Target="slide14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18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20.xml"/><Relationship Id="rId10" Type="http://schemas.openxmlformats.org/officeDocument/2006/relationships/slide" Target="slide16.xml"/><Relationship Id="rId1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4.xml"/><Relationship Id="rId7" Type="http://schemas.openxmlformats.org/officeDocument/2006/relationships/slide" Target="slide13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28.xml"/><Relationship Id="rId3" Type="http://schemas.openxmlformats.org/officeDocument/2006/relationships/slide" Target="slide9.xml"/><Relationship Id="rId2" Type="http://schemas.openxmlformats.org/officeDocument/2006/relationships/slide" Target="slide18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20.xml"/><Relationship Id="rId11" Type="http://schemas.openxmlformats.org/officeDocument/2006/relationships/slide" Target="slide16.xml"/><Relationship Id="rId10" Type="http://schemas.openxmlformats.org/officeDocument/2006/relationships/slide" Target="slide19.xml"/><Relationship Id="rId1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7.xml"/><Relationship Id="rId7" Type="http://schemas.openxmlformats.org/officeDocument/2006/relationships/slide" Target="slide14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18.xml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20.xml"/><Relationship Id="rId10" Type="http://schemas.openxmlformats.org/officeDocument/2006/relationships/slide" Target="slide16.xml"/><Relationship Id="rId1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slide" Target="slide7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7.xml"/><Relationship Id="rId7" Type="http://schemas.openxmlformats.org/officeDocument/2006/relationships/slide" Target="slide14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18.xml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20.xml"/><Relationship Id="rId10" Type="http://schemas.openxmlformats.org/officeDocument/2006/relationships/slide" Target="slide16.xml"/><Relationship Id="rId1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" Target="slide26.xml"/><Relationship Id="rId8" Type="http://schemas.openxmlformats.org/officeDocument/2006/relationships/slide" Target="slide9.xml"/><Relationship Id="rId7" Type="http://schemas.openxmlformats.org/officeDocument/2006/relationships/slide" Target="slide14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29.xml"/><Relationship Id="rId3" Type="http://schemas.openxmlformats.org/officeDocument/2006/relationships/slide" Target="slide23.xml"/><Relationship Id="rId2" Type="http://schemas.openxmlformats.org/officeDocument/2006/relationships/slide" Target="slide22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27.xml"/><Relationship Id="rId10" Type="http://schemas.openxmlformats.org/officeDocument/2006/relationships/slide" Target="slide28.xml"/><Relationship Id="rId1" Type="http://schemas.openxmlformats.org/officeDocument/2006/relationships/slide" Target="slide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" Target="slide23.xml"/><Relationship Id="rId8" Type="http://schemas.openxmlformats.org/officeDocument/2006/relationships/slide" Target="slide28.xml"/><Relationship Id="rId7" Type="http://schemas.openxmlformats.org/officeDocument/2006/relationships/slide" Target="slide27.xml"/><Relationship Id="rId6" Type="http://schemas.openxmlformats.org/officeDocument/2006/relationships/slide" Target="slide26.xml"/><Relationship Id="rId5" Type="http://schemas.openxmlformats.org/officeDocument/2006/relationships/slide" Target="slide29.xml"/><Relationship Id="rId4" Type="http://schemas.openxmlformats.org/officeDocument/2006/relationships/slide" Target="slide9.xml"/><Relationship Id="rId3" Type="http://schemas.openxmlformats.org/officeDocument/2006/relationships/slide" Target="slide22.xml"/><Relationship Id="rId2" Type="http://schemas.openxmlformats.org/officeDocument/2006/relationships/slide" Target="slide30.xml"/><Relationship Id="rId14" Type="http://schemas.openxmlformats.org/officeDocument/2006/relationships/notesSlide" Target="../notesSlides/notesSlide22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14.xml"/><Relationship Id="rId11" Type="http://schemas.openxmlformats.org/officeDocument/2006/relationships/slide" Target="slide24.xml"/><Relationship Id="rId10" Type="http://schemas.openxmlformats.org/officeDocument/2006/relationships/slide" Target="slide25.xml"/><Relationship Id="rId1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" Target="slide23.xml"/><Relationship Id="rId8" Type="http://schemas.openxmlformats.org/officeDocument/2006/relationships/slide" Target="slide28.xml"/><Relationship Id="rId7" Type="http://schemas.openxmlformats.org/officeDocument/2006/relationships/slide" Target="slide27.xml"/><Relationship Id="rId6" Type="http://schemas.openxmlformats.org/officeDocument/2006/relationships/slide" Target="slide26.xml"/><Relationship Id="rId5" Type="http://schemas.openxmlformats.org/officeDocument/2006/relationships/slide" Target="slide29.xml"/><Relationship Id="rId4" Type="http://schemas.openxmlformats.org/officeDocument/2006/relationships/slide" Target="slide9.xml"/><Relationship Id="rId3" Type="http://schemas.openxmlformats.org/officeDocument/2006/relationships/slide" Target="slide22.xml"/><Relationship Id="rId2" Type="http://schemas.openxmlformats.org/officeDocument/2006/relationships/slide" Target="slide31.xml"/><Relationship Id="rId14" Type="http://schemas.openxmlformats.org/officeDocument/2006/relationships/notesSlide" Target="../notesSlides/notesSlide23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14.xml"/><Relationship Id="rId11" Type="http://schemas.openxmlformats.org/officeDocument/2006/relationships/slide" Target="slide24.xml"/><Relationship Id="rId10" Type="http://schemas.openxmlformats.org/officeDocument/2006/relationships/slide" Target="slide25.xml"/><Relationship Id="rId1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" Target="slide24.xml"/><Relationship Id="rId8" Type="http://schemas.openxmlformats.org/officeDocument/2006/relationships/slide" Target="slide25.xml"/><Relationship Id="rId7" Type="http://schemas.openxmlformats.org/officeDocument/2006/relationships/slide" Target="slide28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3.xml"/><Relationship Id="rId3" Type="http://schemas.openxmlformats.org/officeDocument/2006/relationships/slide" Target="slide9.xml"/><Relationship Id="rId2" Type="http://schemas.openxmlformats.org/officeDocument/2006/relationships/slide" Target="slide22.xml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2.xml"/><Relationship Id="rId10" Type="http://schemas.openxmlformats.org/officeDocument/2006/relationships/slide" Target="slide14.xml"/><Relationship Id="rId1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" Target="slide26.xml"/><Relationship Id="rId8" Type="http://schemas.openxmlformats.org/officeDocument/2006/relationships/slide" Target="slide31.xml"/><Relationship Id="rId7" Type="http://schemas.openxmlformats.org/officeDocument/2006/relationships/slide" Target="slide30.xml"/><Relationship Id="rId6" Type="http://schemas.openxmlformats.org/officeDocument/2006/relationships/slide" Target="slide29.xml"/><Relationship Id="rId5" Type="http://schemas.openxmlformats.org/officeDocument/2006/relationships/slide" Target="slide23.xml"/><Relationship Id="rId4" Type="http://schemas.openxmlformats.org/officeDocument/2006/relationships/slide" Target="slide1.xml"/><Relationship Id="rId3" Type="http://schemas.openxmlformats.org/officeDocument/2006/relationships/slide" Target="slide9.xml"/><Relationship Id="rId2" Type="http://schemas.openxmlformats.org/officeDocument/2006/relationships/slide" Target="slide22.xml"/><Relationship Id="rId14" Type="http://schemas.openxmlformats.org/officeDocument/2006/relationships/notesSlide" Target="../notesSlides/notesSlide25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14.xml"/><Relationship Id="rId11" Type="http://schemas.openxmlformats.org/officeDocument/2006/relationships/slide" Target="slide27.xml"/><Relationship Id="rId10" Type="http://schemas.openxmlformats.org/officeDocument/2006/relationships/slide" Target="slide28.xml"/><Relationship Id="rId1" Type="http://schemas.openxmlformats.org/officeDocument/2006/relationships/slide" Target="slide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" Target="slide28.xml"/><Relationship Id="rId8" Type="http://schemas.openxmlformats.org/officeDocument/2006/relationships/slide" Target="slide26.xml"/><Relationship Id="rId7" Type="http://schemas.openxmlformats.org/officeDocument/2006/relationships/slide" Target="slide31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.xml"/><Relationship Id="rId3" Type="http://schemas.openxmlformats.org/officeDocument/2006/relationships/slide" Target="slide9.xml"/><Relationship Id="rId2" Type="http://schemas.openxmlformats.org/officeDocument/2006/relationships/slide" Target="slide22.xml"/><Relationship Id="rId14" Type="http://schemas.openxmlformats.org/officeDocument/2006/relationships/notesSlide" Target="../notesSlides/notesSlide26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14.xml"/><Relationship Id="rId11" Type="http://schemas.openxmlformats.org/officeDocument/2006/relationships/slide" Target="slide23.xml"/><Relationship Id="rId10" Type="http://schemas.openxmlformats.org/officeDocument/2006/relationships/slide" Target="slide27.xml"/><Relationship Id="rId1" Type="http://schemas.openxmlformats.org/officeDocument/2006/relationships/slide" Target="slide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" Target="slide27.xml"/><Relationship Id="rId8" Type="http://schemas.openxmlformats.org/officeDocument/2006/relationships/slide" Target="slide28.xml"/><Relationship Id="rId7" Type="http://schemas.openxmlformats.org/officeDocument/2006/relationships/slide" Target="slide26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29.xml"/><Relationship Id="rId3" Type="http://schemas.openxmlformats.org/officeDocument/2006/relationships/slide" Target="slide9.xml"/><Relationship Id="rId2" Type="http://schemas.openxmlformats.org/officeDocument/2006/relationships/slide" Target="slide22.xml"/><Relationship Id="rId13" Type="http://schemas.openxmlformats.org/officeDocument/2006/relationships/notesSlide" Target="../notesSlides/notesSlide27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14.xml"/><Relationship Id="rId10" Type="http://schemas.openxmlformats.org/officeDocument/2006/relationships/slide" Target="slide23.xml"/><Relationship Id="rId1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" Target="slide27.xml"/><Relationship Id="rId8" Type="http://schemas.openxmlformats.org/officeDocument/2006/relationships/slide" Target="slide28.xml"/><Relationship Id="rId7" Type="http://schemas.openxmlformats.org/officeDocument/2006/relationships/slide" Target="slide26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29.xml"/><Relationship Id="rId3" Type="http://schemas.openxmlformats.org/officeDocument/2006/relationships/slide" Target="slide9.xml"/><Relationship Id="rId2" Type="http://schemas.openxmlformats.org/officeDocument/2006/relationships/slide" Target="slide22.xml"/><Relationship Id="rId13" Type="http://schemas.openxmlformats.org/officeDocument/2006/relationships/notesSlide" Target="../notesSlides/notesSlide28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14.xml"/><Relationship Id="rId10" Type="http://schemas.openxmlformats.org/officeDocument/2006/relationships/slide" Target="slide23.xml"/><Relationship Id="rId1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" Target="slide27.xml"/><Relationship Id="rId8" Type="http://schemas.openxmlformats.org/officeDocument/2006/relationships/slide" Target="slide28.xml"/><Relationship Id="rId7" Type="http://schemas.openxmlformats.org/officeDocument/2006/relationships/slide" Target="slide26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29.xml"/><Relationship Id="rId3" Type="http://schemas.openxmlformats.org/officeDocument/2006/relationships/slide" Target="slide9.xml"/><Relationship Id="rId2" Type="http://schemas.openxmlformats.org/officeDocument/2006/relationships/slide" Target="slide22.xml"/><Relationship Id="rId13" Type="http://schemas.openxmlformats.org/officeDocument/2006/relationships/notesSlide" Target="../notesSlides/notesSlide29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14.xml"/><Relationship Id="rId10" Type="http://schemas.openxmlformats.org/officeDocument/2006/relationships/slide" Target="slide23.xml"/><Relationship Id="rId1" Type="http://schemas.openxmlformats.org/officeDocument/2006/relationships/slide" Target="slide8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" Target="slide27.xml"/><Relationship Id="rId8" Type="http://schemas.openxmlformats.org/officeDocument/2006/relationships/slide" Target="slide28.xml"/><Relationship Id="rId7" Type="http://schemas.openxmlformats.org/officeDocument/2006/relationships/slide" Target="slide26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29.xml"/><Relationship Id="rId3" Type="http://schemas.openxmlformats.org/officeDocument/2006/relationships/slide" Target="slide9.xml"/><Relationship Id="rId2" Type="http://schemas.openxmlformats.org/officeDocument/2006/relationships/slide" Target="slide22.xml"/><Relationship Id="rId13" Type="http://schemas.openxmlformats.org/officeDocument/2006/relationships/notesSlide" Target="../notesSlides/notesSlide30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14.xml"/><Relationship Id="rId10" Type="http://schemas.openxmlformats.org/officeDocument/2006/relationships/slide" Target="slide23.xml"/><Relationship Id="rId1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slide" Target="slide9.xml"/><Relationship Id="rId3" Type="http://schemas.openxmlformats.org/officeDocument/2006/relationships/slide" Target="slide22.xml"/><Relationship Id="rId2" Type="http://schemas.openxmlformats.org/officeDocument/2006/relationships/slide" Target="slide7.xml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4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21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2.xml"/><Relationship Id="rId13" Type="http://schemas.openxmlformats.org/officeDocument/2006/relationships/slide" Target="slide20.xml"/><Relationship Id="rId12" Type="http://schemas.openxmlformats.org/officeDocument/2006/relationships/slide" Target="slide22.xml"/><Relationship Id="rId11" Type="http://schemas.openxmlformats.org/officeDocument/2006/relationships/slide" Target="slide16.xml"/><Relationship Id="rId10" Type="http://schemas.openxmlformats.org/officeDocument/2006/relationships/slide" Target="slide19.xml"/><Relationship Id="rId1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平台核心架构模拟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幻灯片只集合最基本的平台功能。</a:t>
            </a:r>
            <a:endParaRPr lang="en-US" altLang="zh-CN" dirty="0" smtClean="0"/>
          </a:p>
          <a:p>
            <a:r>
              <a:rPr lang="zh-CN" altLang="en-US" dirty="0" smtClean="0"/>
              <a:t>在放映状态下观看，演示将更加易懂连贯。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的备注部分将获得更多信息。</a:t>
            </a:r>
            <a:endParaRPr lang="zh-CN" altLang="en-US" dirty="0" smtClean="0"/>
          </a:p>
          <a:p>
            <a:r>
              <a:rPr lang="zh-CN" altLang="en-US" dirty="0" smtClean="0"/>
              <a:t>放映状态下可能会产生由于对幻灯片架构不熟悉产生的页面错位。此时也可以先按照顺序浏览幻灯片，了解大概过程再进行操作。</a:t>
            </a:r>
            <a:endParaRPr lang="en-US" altLang="zh-CN" dirty="0" smtClean="0"/>
          </a:p>
          <a:p>
            <a:r>
              <a:rPr lang="zh-CN" altLang="en-US" dirty="0" smtClean="0"/>
              <a:t>有任何问题请电话联系</a:t>
            </a:r>
            <a:r>
              <a:rPr lang="en-US" altLang="zh-CN" dirty="0" smtClean="0"/>
              <a:t>13777235376</a:t>
            </a:r>
            <a:r>
              <a:rPr lang="zh-CN" altLang="en-US" dirty="0" smtClean="0"/>
              <a:t>或邮件</a:t>
            </a:r>
            <a:r>
              <a:rPr lang="en-US" altLang="zh-CN" smtClean="0"/>
              <a:t>61626120</a:t>
            </a:r>
            <a:r>
              <a:rPr lang="en-US" altLang="zh-CN" smtClean="0"/>
              <a:t>@qq.com</a:t>
            </a:r>
            <a:endParaRPr lang="zh-CN" altLang="en-US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/>
              <a:t>-</a:t>
            </a:r>
            <a:r>
              <a:rPr lang="zh-CN" altLang="en-US" b="1" dirty="0"/>
              <a:t>添加品牌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214678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03575" y="3000372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添加品牌条件检测</a:t>
            </a:r>
            <a:endParaRPr lang="zh-CN" altLang="en-US" sz="1400" b="1" dirty="0"/>
          </a:p>
        </p:txBody>
      </p:sp>
      <p:sp>
        <p:nvSpPr>
          <p:cNvPr id="9" name="圆角矩形 8"/>
          <p:cNvSpPr/>
          <p:nvPr/>
        </p:nvSpPr>
        <p:spPr>
          <a:xfrm>
            <a:off x="3203575" y="4167258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申请品牌认证</a:t>
            </a:r>
            <a:endParaRPr lang="zh-CN" altLang="en-US" sz="1400" b="1" dirty="0"/>
          </a:p>
        </p:txBody>
      </p:sp>
      <p:sp>
        <p:nvSpPr>
          <p:cNvPr id="10" name="支付宝（蓝）"/>
          <p:cNvSpPr/>
          <p:nvPr/>
        </p:nvSpPr>
        <p:spPr>
          <a:xfrm>
            <a:off x="3450738" y="3444690"/>
            <a:ext cx="1411815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绑定支付宝</a:t>
            </a:r>
            <a:endParaRPr lang="zh-CN" altLang="en-US" sz="1400" dirty="0"/>
          </a:p>
        </p:txBody>
      </p:sp>
      <p:sp>
        <p:nvSpPr>
          <p:cNvPr id="12" name="完成实名认证（蓝）"/>
          <p:cNvSpPr/>
          <p:nvPr/>
        </p:nvSpPr>
        <p:spPr>
          <a:xfrm>
            <a:off x="3451281" y="3778296"/>
            <a:ext cx="1411815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完成实名认证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3450195" y="4666932"/>
            <a:ext cx="1411815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未注册商标</a:t>
            </a:r>
            <a:endParaRPr lang="zh-CN" altLang="en-US" sz="1400" dirty="0"/>
          </a:p>
        </p:txBody>
      </p:sp>
      <p:sp>
        <p:nvSpPr>
          <p:cNvPr id="16" name="已注册商标（蓝）"/>
          <p:cNvSpPr/>
          <p:nvPr/>
        </p:nvSpPr>
        <p:spPr>
          <a:xfrm>
            <a:off x="5112975" y="4666932"/>
            <a:ext cx="1411815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已注册商标</a:t>
            </a:r>
            <a:endParaRPr lang="zh-CN" altLang="en-US" sz="1400" dirty="0"/>
          </a:p>
        </p:txBody>
      </p:sp>
      <p:sp>
        <p:nvSpPr>
          <p:cNvPr id="17" name="中国大陆（蓝）"/>
          <p:cNvSpPr/>
          <p:nvPr/>
        </p:nvSpPr>
        <p:spPr>
          <a:xfrm>
            <a:off x="3436614" y="4986332"/>
            <a:ext cx="1248851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中国大陆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4772923" y="4973595"/>
            <a:ext cx="1248851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香港</a:t>
            </a:r>
            <a:r>
              <a:rPr lang="en-US" altLang="zh-CN" sz="1400" dirty="0"/>
              <a:t>/</a:t>
            </a:r>
            <a:r>
              <a:rPr lang="zh-CN" altLang="en-US" sz="1400" dirty="0"/>
              <a:t>澳门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6109231" y="4960858"/>
            <a:ext cx="1248851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台湾</a:t>
            </a:r>
            <a:endParaRPr lang="zh-CN" altLang="en-US" sz="1400" dirty="0"/>
          </a:p>
        </p:txBody>
      </p:sp>
      <p:sp>
        <p:nvSpPr>
          <p:cNvPr id="23" name="其他（蓝）"/>
          <p:cNvSpPr/>
          <p:nvPr/>
        </p:nvSpPr>
        <p:spPr>
          <a:xfrm>
            <a:off x="3428992" y="5280258"/>
            <a:ext cx="1248851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……</a:t>
            </a:r>
            <a:endParaRPr lang="en-US" altLang="zh-CN" sz="1400" dirty="0"/>
          </a:p>
        </p:txBody>
      </p:sp>
      <p:sp>
        <p:nvSpPr>
          <p:cNvPr id="46" name="支付宝（绿）"/>
          <p:cNvSpPr/>
          <p:nvPr/>
        </p:nvSpPr>
        <p:spPr>
          <a:xfrm>
            <a:off x="3445937" y="3444201"/>
            <a:ext cx="1411815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绑定支付宝</a:t>
            </a:r>
            <a:endParaRPr lang="zh-CN" altLang="en-US" sz="1400" dirty="0"/>
          </a:p>
        </p:txBody>
      </p:sp>
      <p:sp>
        <p:nvSpPr>
          <p:cNvPr id="47" name="完成实名认证（绿）"/>
          <p:cNvSpPr/>
          <p:nvPr/>
        </p:nvSpPr>
        <p:spPr>
          <a:xfrm>
            <a:off x="3428992" y="3774870"/>
            <a:ext cx="1411815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完成实名认证</a:t>
            </a:r>
            <a:endParaRPr lang="zh-CN" altLang="en-US" sz="1400" dirty="0"/>
          </a:p>
        </p:txBody>
      </p:sp>
      <p:sp>
        <p:nvSpPr>
          <p:cNvPr id="51" name="中国大陆（绿）"/>
          <p:cNvSpPr/>
          <p:nvPr/>
        </p:nvSpPr>
        <p:spPr>
          <a:xfrm>
            <a:off x="3428992" y="4987323"/>
            <a:ext cx="1248851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中国大陆</a:t>
            </a:r>
            <a:endParaRPr lang="zh-CN" altLang="en-US" sz="1400" dirty="0"/>
          </a:p>
        </p:txBody>
      </p:sp>
      <p:sp>
        <p:nvSpPr>
          <p:cNvPr id="53" name="其他（绿）"/>
          <p:cNvSpPr/>
          <p:nvPr/>
        </p:nvSpPr>
        <p:spPr>
          <a:xfrm>
            <a:off x="3428992" y="5286388"/>
            <a:ext cx="1248851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……</a:t>
            </a:r>
            <a:endParaRPr lang="en-US" altLang="zh-CN" sz="1400" dirty="0"/>
          </a:p>
        </p:txBody>
      </p:sp>
      <p:sp>
        <p:nvSpPr>
          <p:cNvPr id="55" name="已注册商标（绿）"/>
          <p:cNvSpPr/>
          <p:nvPr/>
        </p:nvSpPr>
        <p:spPr>
          <a:xfrm>
            <a:off x="5112975" y="4666932"/>
            <a:ext cx="1411815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已注册商标</a:t>
            </a:r>
            <a:endParaRPr lang="zh-CN" altLang="en-US" sz="1400" dirty="0"/>
          </a:p>
        </p:txBody>
      </p:sp>
      <p:sp>
        <p:nvSpPr>
          <p:cNvPr id="57" name="圆角矩形 56">
            <a:hlinkClick r:id="rId2" action="ppaction://hlinksldjump"/>
          </p:cNvPr>
          <p:cNvSpPr/>
          <p:nvPr/>
        </p:nvSpPr>
        <p:spPr>
          <a:xfrm>
            <a:off x="4786314" y="585789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下一步</a:t>
            </a:r>
            <a:endParaRPr lang="zh-CN" altLang="en-US" b="1" dirty="0"/>
          </a:p>
        </p:txBody>
      </p:sp>
      <p:sp>
        <p:nvSpPr>
          <p:cNvPr id="69" name="圆角矩形 68">
            <a:hlinkClick r:id="rId3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70" name="圆角矩形 69">
            <a:hlinkClick r:id="rId4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38" name="圆角矩形 37">
            <a:hlinkClick r:id="rId4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圆角矩形 38">
            <a:hlinkClick r:id="rId5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添加品牌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圆角矩形 39">
            <a:hlinkClick r:id="rId6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41" name="圆角矩形 40">
            <a:hlinkClick r:id="rId7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42" name="圆角矩形 41">
            <a:hlinkClick r:id="rId6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圆角矩形 42">
            <a:hlinkClick r:id="rId8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44" name="圆角矩形 43">
            <a:hlinkClick r:id="rId9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45" name="圆角矩形 44">
            <a:hlinkClick r:id="rId9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48" name="圆角矩形 47">
            <a:hlinkClick r:id="rId10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49" name="圆角矩形 48">
            <a:hlinkClick r:id="rId11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50" name="圆角矩形 49">
            <a:hlinkClick r:id="rId12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52" name="圆角矩形 51">
            <a:hlinkClick r:id="rId13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1" grpId="0" animBg="1"/>
      <p:bldP spid="53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/>
              <a:t>-</a:t>
            </a:r>
            <a:r>
              <a:rPr lang="zh-CN" altLang="en-US" b="1" dirty="0"/>
              <a:t>添加品牌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>
            <a:hlinkClick r:id="rId2" action="ppaction://hlinksldjump"/>
          </p:cNvPr>
          <p:cNvSpPr/>
          <p:nvPr/>
        </p:nvSpPr>
        <p:spPr>
          <a:xfrm>
            <a:off x="4786314" y="585789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下一步</a:t>
            </a:r>
            <a:endParaRPr lang="zh-CN" altLang="en-US" b="1" dirty="0"/>
          </a:p>
        </p:txBody>
      </p:sp>
      <p:sp>
        <p:nvSpPr>
          <p:cNvPr id="34" name="圆角矩形 33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品牌信息录入</a:t>
            </a:r>
            <a:endParaRPr lang="zh-CN" altLang="en-US" b="1" dirty="0"/>
          </a:p>
        </p:txBody>
      </p:sp>
      <p:sp>
        <p:nvSpPr>
          <p:cNvPr id="48" name="圆角矩形 47"/>
          <p:cNvSpPr/>
          <p:nvPr/>
        </p:nvSpPr>
        <p:spPr>
          <a:xfrm>
            <a:off x="3253127" y="3929066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品牌</a:t>
            </a:r>
            <a:r>
              <a:rPr lang="en-US" altLang="zh-CN" sz="1400" b="1" dirty="0" smtClean="0"/>
              <a:t>Logo</a:t>
            </a:r>
            <a:r>
              <a:rPr lang="zh-CN" altLang="en-US" sz="1400" b="1" dirty="0" smtClean="0"/>
              <a:t>上传</a:t>
            </a:r>
            <a:endParaRPr lang="zh-CN" altLang="en-US" sz="1400" b="1" dirty="0"/>
          </a:p>
        </p:txBody>
      </p:sp>
      <p:sp>
        <p:nvSpPr>
          <p:cNvPr id="49" name="圆角矩形 48"/>
          <p:cNvSpPr/>
          <p:nvPr/>
        </p:nvSpPr>
        <p:spPr>
          <a:xfrm>
            <a:off x="3253127" y="4381507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品牌其他信息录入</a:t>
            </a:r>
            <a:endParaRPr lang="zh-CN" altLang="en-US" sz="1400" b="1" dirty="0"/>
          </a:p>
        </p:txBody>
      </p:sp>
      <p:sp>
        <p:nvSpPr>
          <p:cNvPr id="50" name="圆角矩形 49"/>
          <p:cNvSpPr/>
          <p:nvPr/>
        </p:nvSpPr>
        <p:spPr>
          <a:xfrm>
            <a:off x="3253127" y="4833948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生成品牌二维码</a:t>
            </a:r>
            <a:endParaRPr lang="zh-CN" altLang="en-US" sz="1400" b="1" dirty="0"/>
          </a:p>
        </p:txBody>
      </p:sp>
      <p:sp>
        <p:nvSpPr>
          <p:cNvPr id="52" name="圆角矩形 51"/>
          <p:cNvSpPr/>
          <p:nvPr/>
        </p:nvSpPr>
        <p:spPr>
          <a:xfrm>
            <a:off x="3253127" y="5286388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身份验证</a:t>
            </a:r>
            <a:endParaRPr lang="zh-CN" altLang="en-US" sz="1400" b="1" dirty="0"/>
          </a:p>
        </p:txBody>
      </p:sp>
      <p:sp>
        <p:nvSpPr>
          <p:cNvPr id="54" name="圆角矩形 53"/>
          <p:cNvSpPr/>
          <p:nvPr/>
        </p:nvSpPr>
        <p:spPr>
          <a:xfrm>
            <a:off x="3253127" y="3929066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品牌</a:t>
            </a:r>
            <a:r>
              <a:rPr lang="en-US" altLang="zh-CN" sz="1400" b="1" dirty="0" smtClean="0"/>
              <a:t>Logo</a:t>
            </a:r>
            <a:r>
              <a:rPr lang="zh-CN" altLang="en-US" sz="1400" b="1" dirty="0" smtClean="0"/>
              <a:t>上传</a:t>
            </a:r>
            <a:endParaRPr lang="zh-CN" altLang="en-US" sz="1400" b="1" dirty="0"/>
          </a:p>
        </p:txBody>
      </p:sp>
      <p:sp>
        <p:nvSpPr>
          <p:cNvPr id="56" name="圆角矩形 55"/>
          <p:cNvSpPr/>
          <p:nvPr/>
        </p:nvSpPr>
        <p:spPr>
          <a:xfrm>
            <a:off x="3253127" y="4381507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品牌其他信息录入</a:t>
            </a:r>
            <a:endParaRPr lang="zh-CN" altLang="en-US" sz="1400" b="1" dirty="0"/>
          </a:p>
        </p:txBody>
      </p:sp>
      <p:sp>
        <p:nvSpPr>
          <p:cNvPr id="58" name="圆角矩形 57"/>
          <p:cNvSpPr/>
          <p:nvPr/>
        </p:nvSpPr>
        <p:spPr>
          <a:xfrm>
            <a:off x="3253127" y="4833948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生成品牌二维码</a:t>
            </a:r>
            <a:endParaRPr lang="zh-CN" altLang="en-US" sz="1400" b="1" dirty="0"/>
          </a:p>
        </p:txBody>
      </p:sp>
      <p:sp>
        <p:nvSpPr>
          <p:cNvPr id="59" name="圆角矩形 58"/>
          <p:cNvSpPr/>
          <p:nvPr/>
        </p:nvSpPr>
        <p:spPr>
          <a:xfrm>
            <a:off x="3253127" y="5286388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身份验证</a:t>
            </a:r>
            <a:endParaRPr lang="zh-CN" altLang="en-US" sz="1400" b="1" dirty="0"/>
          </a:p>
        </p:txBody>
      </p:sp>
      <p:sp>
        <p:nvSpPr>
          <p:cNvPr id="71" name="圆角矩形 70">
            <a:hlinkClick r:id="rId3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72" name="圆角矩形 71">
            <a:hlinkClick r:id="rId4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33" name="圆角矩形 32">
            <a:hlinkClick r:id="rId4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圆角矩形 34">
            <a:hlinkClick r:id="rId5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添加品牌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圆角矩形 35">
            <a:hlinkClick r:id="rId6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37" name="圆角矩形 36">
            <a:hlinkClick r:id="rId7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38" name="圆角矩形 37">
            <a:hlinkClick r:id="rId6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圆角矩形 38">
            <a:hlinkClick r:id="rId8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40" name="圆角矩形 39">
            <a:hlinkClick r:id="rId9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41" name="圆角矩形 40">
            <a:hlinkClick r:id="rId9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42" name="圆角矩形 41">
            <a:hlinkClick r:id="rId10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43" name="圆角矩形 42">
            <a:hlinkClick r:id="rId11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44" name="圆角矩形 43">
            <a:hlinkClick r:id="rId12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45" name="圆角矩形 44">
            <a:hlinkClick r:id="rId13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8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添加品牌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hlinkClick r:id="rId2" action="ppaction://hlinksldjump"/>
          </p:cNvPr>
          <p:cNvSpPr/>
          <p:nvPr/>
        </p:nvSpPr>
        <p:spPr>
          <a:xfrm>
            <a:off x="3500430" y="4000504"/>
            <a:ext cx="4286280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恭喜您添加品牌成功！*秒之后将跳转</a:t>
            </a:r>
            <a:r>
              <a:rPr lang="en-US" altLang="zh-CN" sz="2400" b="1" dirty="0" smtClean="0"/>
              <a:t>…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PPT</a:t>
            </a:r>
            <a:r>
              <a:rPr lang="zh-CN" altLang="en-US" sz="2400" b="1" dirty="0" smtClean="0"/>
              <a:t>放映状态点击此模块跳转）</a:t>
            </a:r>
            <a:endParaRPr lang="zh-CN" altLang="en-US" sz="2400" b="1" dirty="0"/>
          </a:p>
        </p:txBody>
      </p:sp>
      <p:sp>
        <p:nvSpPr>
          <p:cNvPr id="61" name="圆角矩形 60">
            <a:hlinkClick r:id="rId3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62" name="圆角矩形 61">
            <a:hlinkClick r:id="rId2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26" name="圆角矩形 25">
            <a:hlinkClick r:id="rId2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圆角矩形 26">
            <a:hlinkClick r:id="rId4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添加品牌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hlinkClick r:id="rId5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30" name="圆角矩形 29">
            <a:hlinkClick r:id="rId6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31" name="圆角矩形 30">
            <a:hlinkClick r:id="rId5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圆角矩形 31">
            <a:hlinkClick r:id="rId7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33" name="圆角矩形 32">
            <a:hlinkClick r:id="rId8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34" name="圆角矩形 33">
            <a:hlinkClick r:id="rId8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35" name="圆角矩形 34">
            <a:hlinkClick r:id="rId9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36" name="圆角矩形 35">
            <a:hlinkClick r:id="rId10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37" name="圆角矩形 36">
            <a:hlinkClick r:id="rId11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38" name="圆角矩形 37">
            <a:hlinkClick r:id="rId12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加盟确认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52" name="圆角矩形 51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35" name="圆角矩形 34"/>
          <p:cNvSpPr/>
          <p:nvPr/>
        </p:nvSpPr>
        <p:spPr>
          <a:xfrm>
            <a:off x="3500430" y="4500570"/>
            <a:ext cx="300039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申请信息</a:t>
            </a:r>
            <a:endParaRPr lang="en-US" altLang="zh-CN" dirty="0" smtClean="0"/>
          </a:p>
        </p:txBody>
      </p:sp>
      <p:sp>
        <p:nvSpPr>
          <p:cNvPr id="36" name="圆角矩形 35"/>
          <p:cNvSpPr/>
          <p:nvPr/>
        </p:nvSpPr>
        <p:spPr>
          <a:xfrm>
            <a:off x="6491302" y="450057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同意</a:t>
            </a:r>
            <a:endParaRPr lang="en-US" altLang="zh-CN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3500430" y="4143380"/>
            <a:ext cx="300039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申请资料</a:t>
            </a:r>
            <a:endParaRPr lang="en-US" altLang="zh-CN" b="1" dirty="0" smtClean="0"/>
          </a:p>
        </p:txBody>
      </p:sp>
      <p:sp>
        <p:nvSpPr>
          <p:cNvPr id="38" name="圆角矩形 37"/>
          <p:cNvSpPr/>
          <p:nvPr/>
        </p:nvSpPr>
        <p:spPr>
          <a:xfrm>
            <a:off x="6491302" y="414338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操作</a:t>
            </a:r>
            <a:endParaRPr lang="en-US" altLang="zh-CN" b="1" dirty="0" smtClean="0"/>
          </a:p>
        </p:txBody>
      </p:sp>
      <p:sp>
        <p:nvSpPr>
          <p:cNvPr id="39" name="圆角矩形 38"/>
          <p:cNvSpPr/>
          <p:nvPr/>
        </p:nvSpPr>
        <p:spPr>
          <a:xfrm>
            <a:off x="6491302" y="485776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拒绝</a:t>
            </a:r>
            <a:endParaRPr lang="en-US" altLang="zh-CN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6500826" y="521495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交谈</a:t>
            </a:r>
            <a:endParaRPr lang="en-US" altLang="zh-CN" dirty="0" smtClean="0"/>
          </a:p>
        </p:txBody>
      </p:sp>
      <p:sp>
        <p:nvSpPr>
          <p:cNvPr id="41" name="圆角矩形 40"/>
          <p:cNvSpPr/>
          <p:nvPr/>
        </p:nvSpPr>
        <p:spPr>
          <a:xfrm>
            <a:off x="6500826" y="557214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搁置</a:t>
            </a:r>
            <a:endParaRPr lang="en-US" altLang="zh-CN" dirty="0" smtClean="0"/>
          </a:p>
        </p:txBody>
      </p:sp>
      <p:sp>
        <p:nvSpPr>
          <p:cNvPr id="42" name="圆角矩形 41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加盟确认</a:t>
            </a:r>
            <a:endParaRPr lang="zh-CN" altLang="en-US" b="1" dirty="0"/>
          </a:p>
        </p:txBody>
      </p:sp>
      <p:sp>
        <p:nvSpPr>
          <p:cNvPr id="30" name="圆角矩形 29">
            <a:hlinkClick r:id="rId3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圆角矩形 42">
            <a:hlinkClick r:id="rId4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添加品牌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圆角矩形 43">
            <a:hlinkClick r:id="rId5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45" name="圆角矩形 44">
            <a:hlinkClick r:id="rId6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加盟确认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>
            <a:hlinkClick r:id="rId5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圆角矩形 54">
            <a:hlinkClick r:id="rId7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56" name="圆角矩形 55">
            <a:hlinkClick r:id="rId8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57" name="圆角矩形 56">
            <a:hlinkClick r:id="rId8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58" name="圆角矩形 57">
            <a:hlinkClick r:id="rId9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59" name="圆角矩形 58">
            <a:hlinkClick r:id="rId10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60" name="圆角矩形 59">
            <a:hlinkClick r:id="rId11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61" name="圆角矩形 60">
            <a:hlinkClick r:id="rId12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985770" y="2928620"/>
            <a:ext cx="5159375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内容空间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魔法商城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简易展示、电商网页</a:t>
            </a:r>
            <a:endParaRPr lang="zh-CN" altLang="en-US" b="1" dirty="0" smtClean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857224" y="300037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魔法商城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857224" y="3361052"/>
            <a:ext cx="1571625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主页模板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57224" y="3721097"/>
            <a:ext cx="1571625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插件应用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57224" y="4447237"/>
            <a:ext cx="1571625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排行榜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57224" y="5953122"/>
            <a:ext cx="1571636" cy="357190"/>
          </a:xfrm>
          <a:prstGeom prst="roundRect">
            <a:avLst/>
          </a:prstGeom>
          <a:solidFill>
            <a:schemeClr val="accent1">
              <a:alpha val="56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搜索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57224" y="4807282"/>
            <a:ext cx="1571625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035910" y="2980369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页面</a:t>
            </a:r>
            <a:r>
              <a:rPr lang="zh-CN" altLang="en-US" sz="1600" b="1" dirty="0"/>
              <a:t>预览</a:t>
            </a:r>
            <a:endParaRPr lang="zh-CN" altLang="en-US" sz="1600" b="1" dirty="0"/>
          </a:p>
        </p:txBody>
      </p:sp>
      <p:sp>
        <p:nvSpPr>
          <p:cNvPr id="25" name="圆角矩形 24"/>
          <p:cNvSpPr/>
          <p:nvPr/>
        </p:nvSpPr>
        <p:spPr>
          <a:xfrm>
            <a:off x="857224" y="5504512"/>
            <a:ext cx="1571625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发布需求</a:t>
            </a:r>
            <a:endParaRPr lang="zh-CN" altLang="en-US" sz="1600" dirty="0"/>
          </a:p>
        </p:txBody>
      </p:sp>
      <p:sp>
        <p:nvSpPr>
          <p:cNvPr id="26" name="圆角矩形 25"/>
          <p:cNvSpPr/>
          <p:nvPr/>
        </p:nvSpPr>
        <p:spPr>
          <a:xfrm>
            <a:off x="857224" y="407575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域名库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857224" y="5156227"/>
            <a:ext cx="1571625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已购买</a:t>
            </a:r>
            <a:endParaRPr lang="zh-CN" altLang="en-US" dirty="0"/>
          </a:p>
        </p:txBody>
      </p:sp>
      <p:sp>
        <p:nvSpPr>
          <p:cNvPr id="27" name="圆角矩形 26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28" name="圆角矩形 27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加盟商一览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857496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加盟商一览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3500430" y="4500570"/>
            <a:ext cx="300039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加盟商信息</a:t>
            </a:r>
            <a:endParaRPr lang="en-US" altLang="zh-CN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6491302" y="450057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endParaRPr lang="en-US" altLang="zh-CN" dirty="0" smtClean="0"/>
          </a:p>
        </p:txBody>
      </p:sp>
      <p:sp>
        <p:nvSpPr>
          <p:cNvPr id="25" name="圆角矩形 24"/>
          <p:cNvSpPr/>
          <p:nvPr/>
        </p:nvSpPr>
        <p:spPr>
          <a:xfrm>
            <a:off x="3500430" y="4143380"/>
            <a:ext cx="300039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加盟商资料</a:t>
            </a:r>
            <a:endParaRPr lang="en-US" altLang="zh-CN" b="1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6491302" y="414338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操作</a:t>
            </a:r>
            <a:endParaRPr lang="en-US" altLang="zh-CN" b="1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6491302" y="485776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解约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6491302" y="5643578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</a:t>
            </a:r>
            <a:endParaRPr lang="en-US" altLang="zh-CN" dirty="0" smtClean="0"/>
          </a:p>
        </p:txBody>
      </p:sp>
      <p:sp>
        <p:nvSpPr>
          <p:cNvPr id="58" name="圆角矩形 5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59" name="圆角矩形 58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38" name="圆角矩形 37">
            <a:hlinkClick r:id="rId3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圆角矩形 38">
            <a:hlinkClick r:id="rId4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添加品牌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圆角矩形 39">
            <a:hlinkClick r:id="rId5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41" name="圆角矩形 40">
            <a:hlinkClick r:id="rId6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42" name="圆角矩形 41">
            <a:hlinkClick r:id="rId5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加盟商一览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>
            <a:hlinkClick r:id="rId7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44" name="圆角矩形 43">
            <a:hlinkClick r:id="rId8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45" name="圆角矩形 44">
            <a:hlinkClick r:id="rId8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46" name="圆角矩形 45">
            <a:hlinkClick r:id="rId2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47" name="圆角矩形 46">
            <a:hlinkClick r:id="rId9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48" name="圆角矩形 47">
            <a:hlinkClick r:id="rId10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49" name="圆角矩形 48">
            <a:hlinkClick r:id="rId11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品牌推广活动页面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>
            <a:hlinkClick r:id="rId1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grpSp>
        <p:nvGrpSpPr>
          <p:cNvPr id="35" name="组合 34"/>
          <p:cNvGrpSpPr/>
          <p:nvPr/>
        </p:nvGrpSpPr>
        <p:grpSpPr>
          <a:xfrm>
            <a:off x="3357554" y="2928934"/>
            <a:ext cx="4857784" cy="3357586"/>
            <a:chOff x="3428992" y="2714620"/>
            <a:chExt cx="4857784" cy="3357586"/>
          </a:xfrm>
        </p:grpSpPr>
        <p:sp>
          <p:nvSpPr>
            <p:cNvPr id="4" name="矩形 3"/>
            <p:cNvSpPr/>
            <p:nvPr/>
          </p:nvSpPr>
          <p:spPr>
            <a:xfrm>
              <a:off x="3428992" y="2714620"/>
              <a:ext cx="4857784" cy="335758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571868" y="3036091"/>
              <a:ext cx="1208143" cy="1178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活动</a:t>
              </a:r>
              <a:r>
                <a:rPr lang="en-US" altLang="zh-CN" dirty="0" smtClean="0"/>
                <a:t>1</a:t>
              </a:r>
              <a:endParaRPr lang="en-US" altLang="zh-CN" dirty="0" smtClean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286380" y="3036091"/>
              <a:ext cx="1208143" cy="1178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活动</a:t>
              </a:r>
              <a:r>
                <a:rPr lang="en-US" altLang="zh-CN" dirty="0" smtClean="0"/>
                <a:t>2</a:t>
              </a:r>
              <a:endParaRPr lang="en-US" altLang="zh-CN" dirty="0" smtClean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00892" y="3036091"/>
              <a:ext cx="1208143" cy="1178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活动</a:t>
              </a:r>
              <a:r>
                <a:rPr lang="en-US" altLang="zh-CN" dirty="0" smtClean="0"/>
                <a:t>3</a:t>
              </a:r>
              <a:endParaRPr lang="en-US" altLang="zh-CN" dirty="0" smtClean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571868" y="4750603"/>
              <a:ext cx="1208143" cy="1178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活动</a:t>
              </a:r>
              <a:r>
                <a:rPr lang="en-US" altLang="zh-CN" dirty="0" smtClean="0"/>
                <a:t>1</a:t>
              </a:r>
              <a:endParaRPr lang="en-US" altLang="zh-CN" dirty="0" smtClean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86380" y="4750603"/>
              <a:ext cx="1208143" cy="1178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活动</a:t>
              </a:r>
              <a:r>
                <a:rPr lang="en-US" altLang="zh-CN" dirty="0" smtClean="0"/>
                <a:t>2</a:t>
              </a:r>
              <a:endParaRPr lang="en-US" altLang="zh-CN" dirty="0" smtClean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000892" y="4750603"/>
              <a:ext cx="1208143" cy="1178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活动</a:t>
              </a:r>
              <a:r>
                <a:rPr lang="en-US" altLang="zh-CN" dirty="0" smtClean="0"/>
                <a:t>3</a:t>
              </a:r>
              <a:endParaRPr lang="en-US" altLang="zh-CN" dirty="0" smtClean="0"/>
            </a:p>
          </p:txBody>
        </p:sp>
      </p:grpSp>
      <p:sp>
        <p:nvSpPr>
          <p:cNvPr id="30" name="TextBox 29">
            <a:hlinkClick r:id="rId3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34" name="圆角矩形 33">
            <a:hlinkClick r:id="rId2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圆角矩形 35">
            <a:hlinkClick r:id="rId4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添加品牌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圆角矩形 36">
            <a:hlinkClick r:id="rId5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38" name="圆角矩形 37">
            <a:hlinkClick r:id="rId6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39" name="圆角矩形 38">
            <a:hlinkClick r:id="rId5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圆角矩形 39">
            <a:hlinkClick r:id="rId7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41" name="圆角矩形 40">
            <a:hlinkClick r:id="rId8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42" name="圆角矩形 41">
            <a:hlinkClick r:id="rId8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43" name="圆角矩形 42">
            <a:hlinkClick r:id="rId9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44" name="圆角矩形 43">
            <a:hlinkClick r:id="rId10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45" name="圆角矩形 44">
            <a:hlinkClick r:id="rId11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平台推广活动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圆角矩形 45">
            <a:hlinkClick r:id="rId12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产品一览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产品一览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3509954" y="4429132"/>
            <a:ext cx="300039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产品属性信息</a:t>
            </a:r>
            <a:endParaRPr lang="en-US" altLang="zh-CN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6500826" y="4429132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编辑</a:t>
            </a:r>
            <a:endParaRPr lang="en-US" altLang="zh-CN" dirty="0" smtClean="0"/>
          </a:p>
        </p:txBody>
      </p:sp>
      <p:sp>
        <p:nvSpPr>
          <p:cNvPr id="25" name="圆角矩形 24"/>
          <p:cNvSpPr/>
          <p:nvPr/>
        </p:nvSpPr>
        <p:spPr>
          <a:xfrm>
            <a:off x="3509954" y="4071942"/>
            <a:ext cx="300039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产品属性</a:t>
            </a:r>
            <a:endParaRPr lang="en-US" altLang="zh-CN" b="1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6500826" y="4071942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操作</a:t>
            </a:r>
            <a:endParaRPr lang="en-US" altLang="zh-CN" b="1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6500826" y="4786322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6500826" y="3286124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6500826" y="557214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</a:t>
            </a:r>
            <a:endParaRPr lang="en-US" altLang="zh-CN" dirty="0" smtClean="0"/>
          </a:p>
        </p:txBody>
      </p:sp>
      <p:sp>
        <p:nvSpPr>
          <p:cNvPr id="57" name="圆角矩形 56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58" name="圆角矩形 57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40" name="圆角矩形 39">
            <a:hlinkClick r:id="rId3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圆角矩形 40">
            <a:hlinkClick r:id="rId4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添加品牌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圆角矩形 41">
            <a:hlinkClick r:id="rId5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43" name="圆角矩形 42">
            <a:hlinkClick r:id="rId6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44" name="圆角矩形 43">
            <a:hlinkClick r:id="rId5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圆角矩形 44">
            <a:hlinkClick r:id="rId7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46" name="圆角矩形 45">
            <a:hlinkClick r:id="rId8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47" name="圆角矩形 46">
            <a:hlinkClick r:id="rId8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产品一览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>
            <a:hlinkClick r:id="rId2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49" name="圆角矩形 48">
            <a:hlinkClick r:id="rId9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50" name="圆角矩形 49">
            <a:hlinkClick r:id="rId10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51" name="圆角矩形 50">
            <a:hlinkClick r:id="rId11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产品上架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57" name="圆角矩形 56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58" name="圆角矩形 57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7" name="矩形 16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hlinkClick r:id="rId4" action="ppaction://hlinksldjump"/>
          </p:cNvPr>
          <p:cNvSpPr/>
          <p:nvPr/>
        </p:nvSpPr>
        <p:spPr>
          <a:xfrm>
            <a:off x="4786314" y="585789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发布</a:t>
            </a:r>
            <a:endParaRPr lang="zh-CN" altLang="en-US" b="1" dirty="0"/>
          </a:p>
        </p:txBody>
      </p:sp>
      <p:sp>
        <p:nvSpPr>
          <p:cNvPr id="20" name="圆角矩形 19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产品信息录入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3253127" y="4143380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品牌</a:t>
            </a:r>
            <a:r>
              <a:rPr lang="en-US" altLang="zh-CN" sz="1400" b="1" dirty="0" smtClean="0"/>
              <a:t>Logo</a:t>
            </a:r>
            <a:r>
              <a:rPr lang="zh-CN" altLang="en-US" sz="1400" b="1" dirty="0" smtClean="0"/>
              <a:t>上传</a:t>
            </a:r>
            <a:endParaRPr lang="zh-CN" altLang="en-US" sz="1400" b="1" dirty="0"/>
          </a:p>
        </p:txBody>
      </p:sp>
      <p:sp>
        <p:nvSpPr>
          <p:cNvPr id="27" name="圆角矩形 26"/>
          <p:cNvSpPr/>
          <p:nvPr/>
        </p:nvSpPr>
        <p:spPr>
          <a:xfrm>
            <a:off x="3253127" y="4595821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品牌其他信息录入</a:t>
            </a:r>
            <a:endParaRPr lang="zh-CN" altLang="en-US" sz="1400" b="1" dirty="0"/>
          </a:p>
        </p:txBody>
      </p:sp>
      <p:sp>
        <p:nvSpPr>
          <p:cNvPr id="28" name="圆角矩形 27"/>
          <p:cNvSpPr/>
          <p:nvPr/>
        </p:nvSpPr>
        <p:spPr>
          <a:xfrm>
            <a:off x="3253127" y="5048262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生成品牌二维码</a:t>
            </a:r>
            <a:endParaRPr lang="zh-CN" altLang="en-US" sz="1400" b="1" dirty="0"/>
          </a:p>
        </p:txBody>
      </p:sp>
      <p:sp>
        <p:nvSpPr>
          <p:cNvPr id="30" name="圆角矩形 29"/>
          <p:cNvSpPr/>
          <p:nvPr/>
        </p:nvSpPr>
        <p:spPr>
          <a:xfrm>
            <a:off x="3253127" y="4143380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产品图片上传</a:t>
            </a:r>
            <a:endParaRPr lang="zh-CN" altLang="en-US" sz="1400" b="1" dirty="0"/>
          </a:p>
        </p:txBody>
      </p:sp>
      <p:sp>
        <p:nvSpPr>
          <p:cNvPr id="33" name="圆角矩形 32"/>
          <p:cNvSpPr/>
          <p:nvPr/>
        </p:nvSpPr>
        <p:spPr>
          <a:xfrm>
            <a:off x="3253127" y="4595821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产品其他信息录入</a:t>
            </a:r>
            <a:endParaRPr lang="zh-CN" altLang="en-US" sz="1400" b="1" dirty="0"/>
          </a:p>
        </p:txBody>
      </p:sp>
      <p:sp>
        <p:nvSpPr>
          <p:cNvPr id="35" name="圆角矩形 34"/>
          <p:cNvSpPr/>
          <p:nvPr/>
        </p:nvSpPr>
        <p:spPr>
          <a:xfrm>
            <a:off x="3253127" y="5048262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生成产品二维码</a:t>
            </a:r>
            <a:endParaRPr lang="zh-CN" altLang="en-US" sz="1400" b="1" dirty="0"/>
          </a:p>
        </p:txBody>
      </p:sp>
      <p:sp>
        <p:nvSpPr>
          <p:cNvPr id="40" name="圆角矩形 39">
            <a:hlinkClick r:id="rId3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圆角矩形 40">
            <a:hlinkClick r:id="rId5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添加品牌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圆角矩形 41">
            <a:hlinkClick r:id="rId6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43" name="圆角矩形 42">
            <a:hlinkClick r:id="rId7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44" name="圆角矩形 43">
            <a:hlinkClick r:id="rId6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圆角矩形 44">
            <a:hlinkClick r:id="rId8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46" name="圆角矩形 45">
            <a:hlinkClick r:id="rId9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47" name="圆角矩形 46">
            <a:hlinkClick r:id="rId9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48" name="圆角矩形 47">
            <a:hlinkClick r:id="rId2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产品上架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圆角矩形 48">
            <a:hlinkClick r:id="rId10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50" name="圆角矩形 49">
            <a:hlinkClick r:id="rId11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51" name="圆角矩形 50">
            <a:hlinkClick r:id="rId12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3" grpId="0" bldLvl="0" animBg="1"/>
      <p:bldP spid="3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数据库管理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数据库管理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3500430" y="4500570"/>
            <a:ext cx="300039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数据关键字信息</a:t>
            </a:r>
            <a:endParaRPr lang="en-US" altLang="zh-CN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6491302" y="450057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endParaRPr lang="en-US" altLang="zh-CN" dirty="0" smtClean="0"/>
          </a:p>
        </p:txBody>
      </p:sp>
      <p:sp>
        <p:nvSpPr>
          <p:cNvPr id="25" name="圆角矩形 24"/>
          <p:cNvSpPr/>
          <p:nvPr/>
        </p:nvSpPr>
        <p:spPr>
          <a:xfrm>
            <a:off x="3500430" y="4143380"/>
            <a:ext cx="300039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数据库关键字</a:t>
            </a:r>
            <a:endParaRPr lang="en-US" altLang="zh-CN" b="1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6491302" y="414338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操作</a:t>
            </a:r>
            <a:endParaRPr lang="en-US" altLang="zh-CN" b="1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6491302" y="485776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6491302" y="5643578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</a:t>
            </a:r>
            <a:endParaRPr lang="en-US" altLang="zh-CN" dirty="0" smtClean="0"/>
          </a:p>
        </p:txBody>
      </p:sp>
      <p:sp>
        <p:nvSpPr>
          <p:cNvPr id="58" name="圆角矩形 5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59" name="圆角矩形 58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38" name="圆角矩形 37">
            <a:hlinkClick r:id="rId3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圆角矩形 38">
            <a:hlinkClick r:id="rId4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添加品牌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圆角矩形 39">
            <a:hlinkClick r:id="rId5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41" name="圆角矩形 40">
            <a:hlinkClick r:id="rId6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42" name="圆角矩形 41">
            <a:hlinkClick r:id="rId5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圆角矩形 42">
            <a:hlinkClick r:id="rId7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44" name="圆角矩形 43">
            <a:hlinkClick r:id="rId8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45" name="圆角矩形 44">
            <a:hlinkClick r:id="rId8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46" name="圆角矩形 45">
            <a:hlinkClick r:id="rId2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47" name="圆角矩形 46">
            <a:hlinkClick r:id="rId9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>
            <a:hlinkClick r:id="rId10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49" name="圆角矩形 48">
            <a:hlinkClick r:id="rId11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首页模块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登录前</a:t>
            </a:r>
            <a:endParaRPr lang="zh-CN" altLang="en-US" b="1" dirty="0"/>
          </a:p>
        </p:txBody>
      </p:sp>
      <p:sp>
        <p:nvSpPr>
          <p:cNvPr id="4" name="圆角矩形 3">
            <a:hlinkClick r:id="rId1" action="ppaction://hlinksldjump"/>
          </p:cNvPr>
          <p:cNvSpPr/>
          <p:nvPr/>
        </p:nvSpPr>
        <p:spPr>
          <a:xfrm>
            <a:off x="7135900" y="1621678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400" dirty="0" smtClean="0">
                <a:sym typeface="+mn-ea"/>
              </a:rPr>
              <a:t>注册</a:t>
            </a:r>
            <a:endParaRPr lang="zh-CN" altLang="en-US" sz="2400" dirty="0" smtClean="0">
              <a:sym typeface="+mn-ea"/>
            </a:endParaRP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35900" y="2214554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登录</a:t>
            </a:r>
            <a:endParaRPr lang="zh-CN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00100" y="2940024"/>
            <a:ext cx="7143800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品牌展示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1000100" y="4583098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最新品牌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3428992" y="4654536"/>
            <a:ext cx="228601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加盟论坛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57950" y="4654536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常用服务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二维码跟踪管理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二维码跟踪管理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3500430" y="4500570"/>
            <a:ext cx="300039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</a:t>
            </a:r>
            <a:endParaRPr lang="en-US" altLang="zh-CN" dirty="0" smtClean="0"/>
          </a:p>
        </p:txBody>
      </p:sp>
      <p:sp>
        <p:nvSpPr>
          <p:cNvPr id="25" name="圆角矩形 24"/>
          <p:cNvSpPr/>
          <p:nvPr/>
        </p:nvSpPr>
        <p:spPr>
          <a:xfrm>
            <a:off x="3500430" y="4143380"/>
            <a:ext cx="300039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产品与二维码对应扫描信息</a:t>
            </a:r>
            <a:endParaRPr lang="en-US" altLang="zh-CN" b="1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6491302" y="414338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异常状态</a:t>
            </a:r>
            <a:endParaRPr lang="en-US" altLang="zh-CN" b="1" dirty="0" smtClean="0"/>
          </a:p>
        </p:txBody>
      </p:sp>
      <p:sp>
        <p:nvSpPr>
          <p:cNvPr id="58" name="圆角矩形 5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59" name="圆角矩形 58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6500826" y="4500570"/>
            <a:ext cx="1204922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异常信息状态</a:t>
            </a:r>
            <a:endParaRPr lang="en-US" altLang="zh-CN" dirty="0" smtClean="0"/>
          </a:p>
        </p:txBody>
      </p:sp>
      <p:sp>
        <p:nvSpPr>
          <p:cNvPr id="36" name="圆角矩形 35">
            <a:hlinkClick r:id="rId3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品牌管理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圆角矩形 36">
            <a:hlinkClick r:id="rId4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添加品牌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圆角矩形 37">
            <a:hlinkClick r:id="rId5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39" name="圆角矩形 38">
            <a:hlinkClick r:id="rId6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40" name="圆角矩形 39">
            <a:hlinkClick r:id="rId5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圆角矩形 40">
            <a:hlinkClick r:id="rId7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42" name="圆角矩形 41">
            <a:hlinkClick r:id="rId8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43" name="圆角矩形 42">
            <a:hlinkClick r:id="rId8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44" name="圆角矩形 43">
            <a:hlinkClick r:id="rId2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45" name="圆角矩形 44">
            <a:hlinkClick r:id="rId9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46" name="圆角矩形 45">
            <a:hlinkClick r:id="rId10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47" name="圆角矩形 46">
            <a:hlinkClick r:id="rId11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二维码跟踪防伪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品牌展示页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14" y="1500174"/>
            <a:ext cx="6929486" cy="485778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品牌展示页面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hlinkClick r:id="rId1" action="ppaction://hlinksldjump"/>
          </p:cNvPr>
          <p:cNvSpPr/>
          <p:nvPr/>
        </p:nvSpPr>
        <p:spPr>
          <a:xfrm>
            <a:off x="1285852" y="1571612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主页面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加盟管理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加盟品牌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内容空间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hlinkClick r:id="rId2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已加盟品牌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>
            <a:hlinkClick r:id="rId4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交易管理</a:t>
            </a:r>
            <a:endParaRPr lang="zh-CN" altLang="en-US" sz="2000" b="1" dirty="0" smtClean="0"/>
          </a:p>
        </p:txBody>
      </p:sp>
      <p:sp>
        <p:nvSpPr>
          <p:cNvPr id="16" name="圆角矩形 15">
            <a:hlinkClick r:id="rId5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物流管理</a:t>
            </a:r>
            <a:endParaRPr lang="zh-CN" altLang="en-US" sz="2000" b="1" dirty="0" smtClean="0"/>
          </a:p>
        </p:txBody>
      </p:sp>
      <p:sp>
        <p:nvSpPr>
          <p:cNvPr id="17" name="圆角矩形 16">
            <a:hlinkClick r:id="rId6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客户服务</a:t>
            </a:r>
            <a:endParaRPr lang="zh-CN" altLang="en-US" sz="2000" b="1" dirty="0" smtClean="0"/>
          </a:p>
        </p:txBody>
      </p:sp>
      <p:sp>
        <p:nvSpPr>
          <p:cNvPr id="28" name="圆角矩形 27">
            <a:hlinkClick r:id="rId7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已加入品牌一览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3500430" y="4500570"/>
            <a:ext cx="300039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品牌信息</a:t>
            </a:r>
            <a:endParaRPr lang="en-US" altLang="zh-CN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6491302" y="450057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申请权限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3500430" y="4143380"/>
            <a:ext cx="300039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品牌资料</a:t>
            </a:r>
            <a:endParaRPr lang="en-US" altLang="zh-CN" b="1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491302" y="414338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操作</a:t>
            </a:r>
            <a:endParaRPr lang="en-US" altLang="zh-CN" b="1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6491302" y="485776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解约</a:t>
            </a:r>
            <a:endParaRPr lang="en-US" altLang="zh-CN" dirty="0" smtClean="0"/>
          </a:p>
        </p:txBody>
      </p:sp>
      <p:sp>
        <p:nvSpPr>
          <p:cNvPr id="35" name="圆角矩形 34"/>
          <p:cNvSpPr/>
          <p:nvPr/>
        </p:nvSpPr>
        <p:spPr>
          <a:xfrm>
            <a:off x="6500826" y="521495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</a:t>
            </a:r>
            <a:endParaRPr lang="en-US" altLang="zh-CN" dirty="0" smtClean="0"/>
          </a:p>
        </p:txBody>
      </p:sp>
      <p:sp>
        <p:nvSpPr>
          <p:cNvPr id="36" name="圆角矩形 35"/>
          <p:cNvSpPr/>
          <p:nvPr/>
        </p:nvSpPr>
        <p:spPr>
          <a:xfrm>
            <a:off x="6500826" y="557214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电商主页</a:t>
            </a:r>
            <a:endParaRPr lang="en-US" altLang="zh-CN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5572132" y="3714752"/>
            <a:ext cx="207170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多品牌电商页面入口</a:t>
            </a:r>
            <a:endParaRPr lang="en-US" altLang="zh-CN" sz="1400" dirty="0" smtClean="0"/>
          </a:p>
        </p:txBody>
      </p:sp>
      <p:sp>
        <p:nvSpPr>
          <p:cNvPr id="38" name="圆角矩形 3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39" name="圆角矩形 38">
            <a:hlinkClick r:id="rId8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26" name="圆角矩形 25">
            <a:hlinkClick r:id="rId9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主页管理</a:t>
            </a:r>
            <a:endParaRPr lang="zh-CN" altLang="en-US" b="1" dirty="0"/>
          </a:p>
        </p:txBody>
      </p:sp>
      <p:sp>
        <p:nvSpPr>
          <p:cNvPr id="27" name="圆角矩形 26">
            <a:hlinkClick r:id="rId10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主页编辑</a:t>
            </a:r>
            <a:endParaRPr lang="zh-CN" altLang="en-US" dirty="0"/>
          </a:p>
        </p:txBody>
      </p:sp>
      <p:sp>
        <p:nvSpPr>
          <p:cNvPr id="40" name="圆角矩形 39">
            <a:hlinkClick r:id="rId11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主页添加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加入品牌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214678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03575" y="3000372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加盟品牌</a:t>
            </a:r>
            <a:r>
              <a:rPr lang="zh-CN" altLang="en-US" sz="1400" b="1" dirty="0"/>
              <a:t>条件检测</a:t>
            </a:r>
            <a:endParaRPr lang="zh-CN" altLang="en-US" sz="1400" b="1" dirty="0"/>
          </a:p>
        </p:txBody>
      </p:sp>
      <p:sp>
        <p:nvSpPr>
          <p:cNvPr id="9" name="圆角矩形 8"/>
          <p:cNvSpPr/>
          <p:nvPr/>
        </p:nvSpPr>
        <p:spPr>
          <a:xfrm>
            <a:off x="3203575" y="4167258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申请加盟认证</a:t>
            </a:r>
            <a:endParaRPr lang="zh-CN" altLang="en-US" sz="1400" b="1" dirty="0"/>
          </a:p>
        </p:txBody>
      </p:sp>
      <p:sp>
        <p:nvSpPr>
          <p:cNvPr id="10" name="支付宝（蓝）"/>
          <p:cNvSpPr/>
          <p:nvPr/>
        </p:nvSpPr>
        <p:spPr>
          <a:xfrm>
            <a:off x="3450738" y="3444690"/>
            <a:ext cx="1411815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绑定支付宝</a:t>
            </a:r>
            <a:endParaRPr lang="zh-CN" altLang="en-US" sz="1400" dirty="0"/>
          </a:p>
        </p:txBody>
      </p:sp>
      <p:sp>
        <p:nvSpPr>
          <p:cNvPr id="12" name="完成实名认证（蓝）"/>
          <p:cNvSpPr/>
          <p:nvPr/>
        </p:nvSpPr>
        <p:spPr>
          <a:xfrm>
            <a:off x="3451281" y="3778296"/>
            <a:ext cx="1411815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完成实名认证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3450195" y="4666932"/>
            <a:ext cx="1411815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个人</a:t>
            </a:r>
            <a:endParaRPr lang="zh-CN" altLang="en-US" sz="1400" dirty="0"/>
          </a:p>
        </p:txBody>
      </p:sp>
      <p:sp>
        <p:nvSpPr>
          <p:cNvPr id="16" name="已注册商标（蓝）"/>
          <p:cNvSpPr/>
          <p:nvPr/>
        </p:nvSpPr>
        <p:spPr>
          <a:xfrm>
            <a:off x="5112975" y="4666932"/>
            <a:ext cx="1411815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团体</a:t>
            </a:r>
            <a:endParaRPr lang="zh-CN" altLang="en-US" sz="1400" dirty="0"/>
          </a:p>
        </p:txBody>
      </p:sp>
      <p:sp>
        <p:nvSpPr>
          <p:cNvPr id="17" name="中国大陆（蓝）"/>
          <p:cNvSpPr/>
          <p:nvPr/>
        </p:nvSpPr>
        <p:spPr>
          <a:xfrm>
            <a:off x="3436614" y="4986332"/>
            <a:ext cx="1248851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中国大陆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4772923" y="4973595"/>
            <a:ext cx="1248851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香港</a:t>
            </a:r>
            <a:r>
              <a:rPr lang="en-US" altLang="zh-CN" sz="1400" dirty="0"/>
              <a:t>/</a:t>
            </a:r>
            <a:r>
              <a:rPr lang="zh-CN" altLang="en-US" sz="1400" dirty="0"/>
              <a:t>澳门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6109231" y="4960858"/>
            <a:ext cx="1248851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台湾</a:t>
            </a:r>
            <a:endParaRPr lang="zh-CN" altLang="en-US" sz="1400" dirty="0"/>
          </a:p>
        </p:txBody>
      </p:sp>
      <p:sp>
        <p:nvSpPr>
          <p:cNvPr id="23" name="其他（蓝）"/>
          <p:cNvSpPr/>
          <p:nvPr/>
        </p:nvSpPr>
        <p:spPr>
          <a:xfrm>
            <a:off x="3428992" y="5280258"/>
            <a:ext cx="1248851" cy="220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……</a:t>
            </a:r>
            <a:endParaRPr lang="en-US" altLang="zh-CN" sz="1400" dirty="0"/>
          </a:p>
        </p:txBody>
      </p:sp>
      <p:sp>
        <p:nvSpPr>
          <p:cNvPr id="46" name="支付宝（绿）"/>
          <p:cNvSpPr/>
          <p:nvPr/>
        </p:nvSpPr>
        <p:spPr>
          <a:xfrm>
            <a:off x="3445937" y="3444201"/>
            <a:ext cx="1411815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绑定支付宝</a:t>
            </a:r>
            <a:endParaRPr lang="zh-CN" altLang="en-US" sz="1400" dirty="0"/>
          </a:p>
        </p:txBody>
      </p:sp>
      <p:sp>
        <p:nvSpPr>
          <p:cNvPr id="47" name="完成实名认证（绿）"/>
          <p:cNvSpPr/>
          <p:nvPr/>
        </p:nvSpPr>
        <p:spPr>
          <a:xfrm>
            <a:off x="3428992" y="3774870"/>
            <a:ext cx="1411815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完成实名认证</a:t>
            </a:r>
            <a:endParaRPr lang="zh-CN" altLang="en-US" sz="1400" dirty="0"/>
          </a:p>
        </p:txBody>
      </p:sp>
      <p:sp>
        <p:nvSpPr>
          <p:cNvPr id="51" name="中国大陆（绿）"/>
          <p:cNvSpPr/>
          <p:nvPr/>
        </p:nvSpPr>
        <p:spPr>
          <a:xfrm>
            <a:off x="3428992" y="4987323"/>
            <a:ext cx="1248851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中国大陆</a:t>
            </a:r>
            <a:endParaRPr lang="zh-CN" altLang="en-US" sz="1400" dirty="0"/>
          </a:p>
        </p:txBody>
      </p:sp>
      <p:sp>
        <p:nvSpPr>
          <p:cNvPr id="53" name="其他（绿）"/>
          <p:cNvSpPr/>
          <p:nvPr/>
        </p:nvSpPr>
        <p:spPr>
          <a:xfrm>
            <a:off x="3428992" y="5286388"/>
            <a:ext cx="1248851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……</a:t>
            </a:r>
            <a:endParaRPr lang="en-US" altLang="zh-CN" sz="1400" dirty="0"/>
          </a:p>
        </p:txBody>
      </p:sp>
      <p:sp>
        <p:nvSpPr>
          <p:cNvPr id="55" name="已注册商标（绿）"/>
          <p:cNvSpPr/>
          <p:nvPr/>
        </p:nvSpPr>
        <p:spPr>
          <a:xfrm>
            <a:off x="5112975" y="4666932"/>
            <a:ext cx="1411815" cy="2204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团体</a:t>
            </a:r>
            <a:endParaRPr lang="zh-CN" altLang="en-US" sz="1400" dirty="0"/>
          </a:p>
        </p:txBody>
      </p:sp>
      <p:sp>
        <p:nvSpPr>
          <p:cNvPr id="57" name="圆角矩形 56">
            <a:hlinkClick r:id="rId2" action="ppaction://hlinksldjump"/>
          </p:cNvPr>
          <p:cNvSpPr/>
          <p:nvPr/>
        </p:nvSpPr>
        <p:spPr>
          <a:xfrm>
            <a:off x="4786314" y="585789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下一步</a:t>
            </a:r>
            <a:endParaRPr lang="zh-CN" altLang="en-US" b="1" dirty="0"/>
          </a:p>
        </p:txBody>
      </p:sp>
      <p:sp>
        <p:nvSpPr>
          <p:cNvPr id="62" name="圆角矩形 61">
            <a:hlinkClick r:id="rId3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63" name="圆角矩形 62">
            <a:hlinkClick r:id="rId4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25" name="圆角矩形 24">
            <a:hlinkClick r:id="rId3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26" name="圆角矩形 25">
            <a:hlinkClick r:id="rId5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加盟品牌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hlinkClick r:id="rId3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已加盟品牌</a:t>
            </a:r>
            <a:endParaRPr lang="zh-CN" altLang="en-US" dirty="0"/>
          </a:p>
        </p:txBody>
      </p:sp>
      <p:sp>
        <p:nvSpPr>
          <p:cNvPr id="28" name="圆角矩形 27">
            <a:hlinkClick r:id="rId6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交易管理</a:t>
            </a:r>
            <a:endParaRPr lang="zh-CN" altLang="en-US" sz="2000" b="1" dirty="0" smtClean="0"/>
          </a:p>
        </p:txBody>
      </p:sp>
      <p:sp>
        <p:nvSpPr>
          <p:cNvPr id="29" name="圆角矩形 28">
            <a:hlinkClick r:id="rId7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物流管理</a:t>
            </a:r>
            <a:endParaRPr lang="zh-CN" altLang="en-US" sz="2000" b="1" dirty="0" smtClean="0"/>
          </a:p>
        </p:txBody>
      </p:sp>
      <p:sp>
        <p:nvSpPr>
          <p:cNvPr id="30" name="圆角矩形 29">
            <a:hlinkClick r:id="rId8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客户服务</a:t>
            </a:r>
            <a:endParaRPr lang="zh-CN" altLang="en-US" sz="2000" b="1" dirty="0" smtClean="0"/>
          </a:p>
        </p:txBody>
      </p:sp>
      <p:sp>
        <p:nvSpPr>
          <p:cNvPr id="32" name="圆角矩形 31">
            <a:hlinkClick r:id="rId9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主页管理</a:t>
            </a:r>
            <a:endParaRPr lang="zh-CN" altLang="en-US" b="1" dirty="0"/>
          </a:p>
        </p:txBody>
      </p:sp>
      <p:sp>
        <p:nvSpPr>
          <p:cNvPr id="33" name="圆角矩形 32">
            <a:hlinkClick r:id="rId10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主页编辑</a:t>
            </a:r>
            <a:endParaRPr lang="zh-CN" altLang="en-US" dirty="0"/>
          </a:p>
        </p:txBody>
      </p:sp>
      <p:sp>
        <p:nvSpPr>
          <p:cNvPr id="34" name="圆角矩形 33">
            <a:hlinkClick r:id="rId11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主页添加</a:t>
            </a:r>
            <a:endParaRPr lang="zh-CN" altLang="en-US" dirty="0"/>
          </a:p>
        </p:txBody>
      </p:sp>
      <p:sp>
        <p:nvSpPr>
          <p:cNvPr id="35" name="圆角矩形 34">
            <a:hlinkClick r:id="rId12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/>
      <p:bldP spid="51" grpId="0" bldLvl="0" animBg="1"/>
      <p:bldP spid="53" grpId="0" bldLvl="0" animBg="1"/>
      <p:bldP spid="5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加入品牌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>
            <a:hlinkClick r:id="rId2" action="ppaction://hlinksldjump"/>
          </p:cNvPr>
          <p:cNvSpPr/>
          <p:nvPr/>
        </p:nvSpPr>
        <p:spPr>
          <a:xfrm>
            <a:off x="4786314" y="585789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提交申请</a:t>
            </a:r>
            <a:endParaRPr lang="zh-CN" altLang="en-US" b="1" dirty="0"/>
          </a:p>
        </p:txBody>
      </p:sp>
      <p:sp>
        <p:nvSpPr>
          <p:cNvPr id="34" name="圆角矩形 33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加盟商信息录入</a:t>
            </a:r>
            <a:endParaRPr lang="zh-CN" altLang="en-US" b="1" dirty="0"/>
          </a:p>
        </p:txBody>
      </p:sp>
      <p:sp>
        <p:nvSpPr>
          <p:cNvPr id="48" name="圆角矩形 47"/>
          <p:cNvSpPr/>
          <p:nvPr/>
        </p:nvSpPr>
        <p:spPr>
          <a:xfrm>
            <a:off x="3253127" y="4143380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品牌</a:t>
            </a:r>
            <a:r>
              <a:rPr lang="en-US" altLang="zh-CN" sz="1400" b="1" dirty="0" smtClean="0"/>
              <a:t>Logo</a:t>
            </a:r>
            <a:r>
              <a:rPr lang="zh-CN" altLang="en-US" sz="1400" b="1" dirty="0" smtClean="0"/>
              <a:t>上传</a:t>
            </a:r>
            <a:endParaRPr lang="zh-CN" altLang="en-US" sz="1400" b="1" dirty="0"/>
          </a:p>
        </p:txBody>
      </p:sp>
      <p:sp>
        <p:nvSpPr>
          <p:cNvPr id="50" name="圆角矩形 49"/>
          <p:cNvSpPr/>
          <p:nvPr/>
        </p:nvSpPr>
        <p:spPr>
          <a:xfrm>
            <a:off x="3253127" y="4629585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生成品牌二维码</a:t>
            </a:r>
            <a:endParaRPr lang="zh-CN" altLang="en-US" sz="1400" b="1" dirty="0"/>
          </a:p>
        </p:txBody>
      </p:sp>
      <p:sp>
        <p:nvSpPr>
          <p:cNvPr id="52" name="圆角矩形 51"/>
          <p:cNvSpPr/>
          <p:nvPr/>
        </p:nvSpPr>
        <p:spPr>
          <a:xfrm>
            <a:off x="3253127" y="5082025"/>
            <a:ext cx="2033253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身份验证</a:t>
            </a:r>
            <a:endParaRPr lang="zh-CN" altLang="en-US" sz="1400" b="1" dirty="0"/>
          </a:p>
        </p:txBody>
      </p:sp>
      <p:sp>
        <p:nvSpPr>
          <p:cNvPr id="54" name="圆角矩形 53"/>
          <p:cNvSpPr/>
          <p:nvPr/>
        </p:nvSpPr>
        <p:spPr>
          <a:xfrm>
            <a:off x="3253127" y="4143380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加盟商信息录入</a:t>
            </a:r>
            <a:endParaRPr lang="zh-CN" altLang="en-US" sz="1400" b="1" dirty="0"/>
          </a:p>
        </p:txBody>
      </p:sp>
      <p:sp>
        <p:nvSpPr>
          <p:cNvPr id="58" name="圆角矩形 57"/>
          <p:cNvSpPr/>
          <p:nvPr/>
        </p:nvSpPr>
        <p:spPr>
          <a:xfrm>
            <a:off x="3253127" y="4629585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生成品牌二维码</a:t>
            </a:r>
            <a:endParaRPr lang="zh-CN" altLang="en-US" sz="1400" b="1" dirty="0"/>
          </a:p>
        </p:txBody>
      </p:sp>
      <p:sp>
        <p:nvSpPr>
          <p:cNvPr id="59" name="圆角矩形 58"/>
          <p:cNvSpPr/>
          <p:nvPr/>
        </p:nvSpPr>
        <p:spPr>
          <a:xfrm>
            <a:off x="3253127" y="5082025"/>
            <a:ext cx="2033253" cy="275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身份验证</a:t>
            </a:r>
            <a:endParaRPr lang="zh-CN" altLang="en-US" sz="1400" b="1" dirty="0"/>
          </a:p>
        </p:txBody>
      </p:sp>
      <p:sp>
        <p:nvSpPr>
          <p:cNvPr id="60" name="圆角矩形 59">
            <a:hlinkClick r:id="rId3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61" name="圆角矩形 60">
            <a:hlinkClick r:id="rId4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7" name="圆角矩形 16">
            <a:hlinkClick r:id="rId3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18" name="圆角矩形 17">
            <a:hlinkClick r:id="rId5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加盟品牌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hlinkClick r:id="rId3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已加盟品牌</a:t>
            </a:r>
            <a:endParaRPr lang="zh-CN" altLang="en-US" dirty="0"/>
          </a:p>
        </p:txBody>
      </p:sp>
      <p:sp>
        <p:nvSpPr>
          <p:cNvPr id="20" name="圆角矩形 19">
            <a:hlinkClick r:id="rId6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交易管理</a:t>
            </a:r>
            <a:endParaRPr lang="zh-CN" altLang="en-US" sz="2000" b="1" dirty="0" smtClean="0"/>
          </a:p>
        </p:txBody>
      </p:sp>
      <p:sp>
        <p:nvSpPr>
          <p:cNvPr id="21" name="圆角矩形 20">
            <a:hlinkClick r:id="rId7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物流管理</a:t>
            </a:r>
            <a:endParaRPr lang="zh-CN" altLang="en-US" sz="2000" b="1" dirty="0" smtClean="0"/>
          </a:p>
        </p:txBody>
      </p:sp>
      <p:sp>
        <p:nvSpPr>
          <p:cNvPr id="23" name="圆角矩形 22">
            <a:hlinkClick r:id="rId8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客户服务</a:t>
            </a:r>
            <a:endParaRPr lang="zh-CN" altLang="en-US" sz="2000" b="1" dirty="0" smtClean="0"/>
          </a:p>
        </p:txBody>
      </p:sp>
      <p:sp>
        <p:nvSpPr>
          <p:cNvPr id="25" name="圆角矩形 24">
            <a:hlinkClick r:id="rId9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主页管理</a:t>
            </a:r>
            <a:endParaRPr lang="zh-CN" altLang="en-US" b="1" dirty="0"/>
          </a:p>
        </p:txBody>
      </p:sp>
      <p:sp>
        <p:nvSpPr>
          <p:cNvPr id="26" name="圆角矩形 25">
            <a:hlinkClick r:id="rId10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主页编辑</a:t>
            </a:r>
            <a:endParaRPr lang="zh-CN" altLang="en-US" dirty="0"/>
          </a:p>
        </p:txBody>
      </p:sp>
      <p:sp>
        <p:nvSpPr>
          <p:cNvPr id="27" name="圆角矩形 26">
            <a:hlinkClick r:id="rId11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主页添加</a:t>
            </a:r>
            <a:endParaRPr lang="zh-CN" altLang="en-US" dirty="0"/>
          </a:p>
        </p:txBody>
      </p:sp>
      <p:sp>
        <p:nvSpPr>
          <p:cNvPr id="29" name="圆角矩形 28">
            <a:hlinkClick r:id="rId12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8" grpId="0" bldLvl="0" animBg="1"/>
      <p:bldP spid="5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加入品牌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hlinkClick r:id="rId2" action="ppaction://hlinksldjump"/>
          </p:cNvPr>
          <p:cNvSpPr/>
          <p:nvPr/>
        </p:nvSpPr>
        <p:spPr>
          <a:xfrm>
            <a:off x="3500430" y="3643314"/>
            <a:ext cx="4286280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您的申请已经提交给相关品牌，</a:t>
            </a:r>
            <a:r>
              <a:rPr lang="en-US" altLang="zh-CN" sz="2400" b="1" dirty="0" smtClean="0"/>
              <a:t>48</a:t>
            </a:r>
            <a:r>
              <a:rPr lang="zh-CN" altLang="en-US" sz="2400" b="1" dirty="0" smtClean="0"/>
              <a:t>小时之内将返回申请结果，请耐心等待。。。（</a:t>
            </a:r>
            <a:r>
              <a:rPr lang="en-US" altLang="zh-CN" sz="2400" b="1" dirty="0" smtClean="0"/>
              <a:t>PPT</a:t>
            </a:r>
            <a:r>
              <a:rPr lang="zh-CN" altLang="en-US" sz="2400" b="1" dirty="0" smtClean="0"/>
              <a:t>放映状态点击此模块跳转）</a:t>
            </a:r>
            <a:endParaRPr lang="zh-CN" altLang="en-US" sz="2400" b="1" dirty="0"/>
          </a:p>
        </p:txBody>
      </p:sp>
      <p:sp>
        <p:nvSpPr>
          <p:cNvPr id="19" name="圆角矩形 18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20" name="圆角矩形 19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0" name="圆角矩形 9">
            <a:hlinkClick r:id="rId2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11" name="圆角矩形 10">
            <a:hlinkClick r:id="rId4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加盟品牌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>
            <a:hlinkClick r:id="rId2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已加盟品牌</a:t>
            </a:r>
            <a:endParaRPr lang="zh-CN" altLang="en-US" dirty="0"/>
          </a:p>
        </p:txBody>
      </p:sp>
      <p:sp>
        <p:nvSpPr>
          <p:cNvPr id="13" name="圆角矩形 12">
            <a:hlinkClick r:id="rId5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交易管理</a:t>
            </a:r>
            <a:endParaRPr lang="zh-CN" altLang="en-US" sz="2000" b="1" dirty="0" smtClean="0"/>
          </a:p>
        </p:txBody>
      </p:sp>
      <p:sp>
        <p:nvSpPr>
          <p:cNvPr id="16" name="圆角矩形 15">
            <a:hlinkClick r:id="rId6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物流管理</a:t>
            </a:r>
            <a:endParaRPr lang="zh-CN" altLang="en-US" sz="2000" b="1" dirty="0" smtClean="0"/>
          </a:p>
        </p:txBody>
      </p:sp>
      <p:sp>
        <p:nvSpPr>
          <p:cNvPr id="17" name="圆角矩形 16">
            <a:hlinkClick r:id="rId7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客户服务</a:t>
            </a:r>
            <a:endParaRPr lang="zh-CN" altLang="en-US" sz="2000" b="1" dirty="0" smtClean="0"/>
          </a:p>
        </p:txBody>
      </p:sp>
      <p:sp>
        <p:nvSpPr>
          <p:cNvPr id="21" name="圆角矩形 20">
            <a:hlinkClick r:id="rId4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主页管理</a:t>
            </a:r>
            <a:endParaRPr lang="zh-CN" altLang="en-US" b="1" dirty="0"/>
          </a:p>
        </p:txBody>
      </p:sp>
      <p:sp>
        <p:nvSpPr>
          <p:cNvPr id="23" name="圆角矩形 22">
            <a:hlinkClick r:id="rId8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主页编辑</a:t>
            </a:r>
            <a:endParaRPr lang="zh-CN" altLang="en-US" dirty="0"/>
          </a:p>
        </p:txBody>
      </p:sp>
      <p:sp>
        <p:nvSpPr>
          <p:cNvPr id="24" name="圆角矩形 23">
            <a:hlinkClick r:id="rId9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主页添加</a:t>
            </a:r>
            <a:endParaRPr lang="zh-CN" altLang="en-US" dirty="0"/>
          </a:p>
        </p:txBody>
      </p:sp>
      <p:sp>
        <p:nvSpPr>
          <p:cNvPr id="25" name="圆角矩形 24">
            <a:hlinkClick r:id="rId10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电商主页管理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电商主页管理</a:t>
            </a:r>
            <a:endParaRPr lang="zh-CN" altLang="en-US" b="1" dirty="0"/>
          </a:p>
        </p:txBody>
      </p:sp>
      <p:sp>
        <p:nvSpPr>
          <p:cNvPr id="38" name="圆角矩形 3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39" name="圆角矩形 38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41" name="圆角矩形 40">
            <a:hlinkClick r:id="rId4" action="ppaction://hlinksldjump"/>
          </p:cNvPr>
          <p:cNvSpPr/>
          <p:nvPr/>
        </p:nvSpPr>
        <p:spPr>
          <a:xfrm>
            <a:off x="3214678" y="3857628"/>
            <a:ext cx="185738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专一品牌主页</a:t>
            </a:r>
            <a:endParaRPr lang="zh-CN" altLang="en-US" dirty="0"/>
          </a:p>
        </p:txBody>
      </p:sp>
      <p:sp>
        <p:nvSpPr>
          <p:cNvPr id="42" name="圆角矩形 41">
            <a:hlinkClick r:id="rId4" action="ppaction://hlinksldjump"/>
          </p:cNvPr>
          <p:cNvSpPr/>
          <p:nvPr/>
        </p:nvSpPr>
        <p:spPr>
          <a:xfrm>
            <a:off x="3214678" y="5143512"/>
            <a:ext cx="242889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多平台主页品牌主页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357554" y="4286256"/>
            <a:ext cx="114300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5036347" y="4286256"/>
            <a:ext cx="114300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sp>
        <p:nvSpPr>
          <p:cNvPr id="50" name="圆角矩形 49"/>
          <p:cNvSpPr/>
          <p:nvPr/>
        </p:nvSpPr>
        <p:spPr>
          <a:xfrm>
            <a:off x="6715140" y="4286256"/>
            <a:ext cx="114300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</a:t>
            </a:r>
            <a:r>
              <a:rPr lang="en-US" altLang="zh-CN" dirty="0" smtClean="0"/>
              <a:t>3</a:t>
            </a:r>
            <a:endParaRPr lang="en-US" altLang="zh-CN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3357554" y="5572140"/>
            <a:ext cx="114300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</a:t>
            </a:r>
            <a:r>
              <a:rPr lang="en-US" altLang="zh-CN" dirty="0" smtClean="0"/>
              <a:t>4</a:t>
            </a:r>
            <a:endParaRPr lang="en-US" altLang="zh-CN" dirty="0" smtClean="0"/>
          </a:p>
        </p:txBody>
      </p:sp>
      <p:sp>
        <p:nvSpPr>
          <p:cNvPr id="52" name="圆角矩形 51"/>
          <p:cNvSpPr/>
          <p:nvPr/>
        </p:nvSpPr>
        <p:spPr>
          <a:xfrm>
            <a:off x="6715140" y="5572140"/>
            <a:ext cx="114300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</a:t>
            </a:r>
            <a:r>
              <a:rPr lang="en-US" altLang="zh-CN" dirty="0" smtClean="0"/>
              <a:t>5</a:t>
            </a:r>
            <a:endParaRPr lang="en-US" altLang="zh-CN" dirty="0" smtClean="0"/>
          </a:p>
        </p:txBody>
      </p:sp>
      <p:sp>
        <p:nvSpPr>
          <p:cNvPr id="17" name="圆角矩形 16">
            <a:hlinkClick r:id="rId2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18" name="圆角矩形 17">
            <a:hlinkClick r:id="rId5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加盟品牌</a:t>
            </a:r>
            <a:endParaRPr lang="zh-CN" altLang="en-US" dirty="0"/>
          </a:p>
        </p:txBody>
      </p:sp>
      <p:sp>
        <p:nvSpPr>
          <p:cNvPr id="19" name="圆角矩形 18">
            <a:hlinkClick r:id="rId2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已加盟品牌</a:t>
            </a:r>
            <a:endParaRPr lang="zh-CN" altLang="en-US" dirty="0"/>
          </a:p>
        </p:txBody>
      </p:sp>
      <p:sp>
        <p:nvSpPr>
          <p:cNvPr id="20" name="圆角矩形 19">
            <a:hlinkClick r:id="rId6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交易管理</a:t>
            </a:r>
            <a:endParaRPr lang="zh-CN" altLang="en-US" sz="2000" b="1" dirty="0" smtClean="0"/>
          </a:p>
        </p:txBody>
      </p:sp>
      <p:sp>
        <p:nvSpPr>
          <p:cNvPr id="21" name="圆角矩形 20">
            <a:hlinkClick r:id="rId7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物流管理</a:t>
            </a:r>
            <a:endParaRPr lang="zh-CN" altLang="en-US" sz="2000" b="1" dirty="0" smtClean="0"/>
          </a:p>
        </p:txBody>
      </p:sp>
      <p:sp>
        <p:nvSpPr>
          <p:cNvPr id="23" name="圆角矩形 22">
            <a:hlinkClick r:id="rId8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客户服务</a:t>
            </a:r>
            <a:endParaRPr lang="zh-CN" altLang="en-US" sz="2000" b="1" dirty="0" smtClean="0"/>
          </a:p>
        </p:txBody>
      </p:sp>
      <p:sp>
        <p:nvSpPr>
          <p:cNvPr id="25" name="圆角矩形 24">
            <a:hlinkClick r:id="rId9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主页管理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hlinkClick r:id="rId10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主页编辑</a:t>
            </a:r>
            <a:endParaRPr lang="zh-CN" altLang="en-US" dirty="0"/>
          </a:p>
        </p:txBody>
      </p:sp>
      <p:sp>
        <p:nvSpPr>
          <p:cNvPr id="27" name="圆角矩形 26">
            <a:hlinkClick r:id="rId11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主页添加</a:t>
            </a:r>
            <a:endParaRPr lang="zh-CN" altLang="en-US" dirty="0"/>
          </a:p>
        </p:txBody>
      </p:sp>
      <p:sp>
        <p:nvSpPr>
          <p:cNvPr id="28" name="圆角矩形 27">
            <a:hlinkClick r:id="rId12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电商主页添加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电商主页添加</a:t>
            </a:r>
            <a:endParaRPr lang="zh-CN" altLang="en-US" b="1" dirty="0"/>
          </a:p>
        </p:txBody>
      </p:sp>
      <p:sp>
        <p:nvSpPr>
          <p:cNvPr id="38" name="圆角矩形 3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39" name="圆角矩形 38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41" name="圆角矩形 40">
            <a:hlinkClick r:id="rId4" action="ppaction://hlinksldjump"/>
          </p:cNvPr>
          <p:cNvSpPr/>
          <p:nvPr/>
        </p:nvSpPr>
        <p:spPr>
          <a:xfrm>
            <a:off x="3214678" y="3857628"/>
            <a:ext cx="185738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未添加主页品牌</a:t>
            </a:r>
            <a:endParaRPr lang="zh-CN" altLang="en-US" dirty="0"/>
          </a:p>
        </p:txBody>
      </p:sp>
      <p:sp>
        <p:nvSpPr>
          <p:cNvPr id="42" name="圆角矩形 41">
            <a:hlinkClick r:id="rId4" action="ppaction://hlinksldjump"/>
          </p:cNvPr>
          <p:cNvSpPr/>
          <p:nvPr/>
        </p:nvSpPr>
        <p:spPr>
          <a:xfrm>
            <a:off x="3214678" y="5786454"/>
            <a:ext cx="242889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多品牌主页新建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357554" y="4643446"/>
            <a:ext cx="114300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品牌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5036347" y="4643446"/>
            <a:ext cx="114300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品牌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sp>
        <p:nvSpPr>
          <p:cNvPr id="50" name="圆角矩形 49"/>
          <p:cNvSpPr/>
          <p:nvPr/>
        </p:nvSpPr>
        <p:spPr>
          <a:xfrm>
            <a:off x="6715140" y="4643446"/>
            <a:ext cx="114300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品牌</a:t>
            </a:r>
            <a:r>
              <a:rPr lang="en-US" altLang="zh-CN" dirty="0" smtClean="0"/>
              <a:t>3</a:t>
            </a:r>
            <a:endParaRPr lang="en-US" altLang="zh-CN" dirty="0" smtClean="0"/>
          </a:p>
        </p:txBody>
      </p:sp>
      <p:sp>
        <p:nvSpPr>
          <p:cNvPr id="17" name="圆角矩形 16">
            <a:hlinkClick r:id="rId2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19" name="圆角矩形 18">
            <a:hlinkClick r:id="rId2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已加盟品牌</a:t>
            </a:r>
            <a:endParaRPr lang="zh-CN" altLang="en-US" dirty="0"/>
          </a:p>
        </p:txBody>
      </p:sp>
      <p:sp>
        <p:nvSpPr>
          <p:cNvPr id="20" name="圆角矩形 19">
            <a:hlinkClick r:id="rId5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交易管理</a:t>
            </a:r>
            <a:endParaRPr lang="zh-CN" altLang="en-US" sz="2000" b="1" dirty="0" smtClean="0"/>
          </a:p>
        </p:txBody>
      </p:sp>
      <p:sp>
        <p:nvSpPr>
          <p:cNvPr id="21" name="圆角矩形 20">
            <a:hlinkClick r:id="rId6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物流管理</a:t>
            </a:r>
            <a:endParaRPr lang="zh-CN" altLang="en-US" sz="2000" b="1" dirty="0" smtClean="0"/>
          </a:p>
        </p:txBody>
      </p:sp>
      <p:sp>
        <p:nvSpPr>
          <p:cNvPr id="23" name="圆角矩形 22">
            <a:hlinkClick r:id="rId7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客户服务</a:t>
            </a:r>
            <a:endParaRPr lang="zh-CN" altLang="en-US" sz="2000" b="1" dirty="0" smtClean="0"/>
          </a:p>
        </p:txBody>
      </p:sp>
      <p:sp>
        <p:nvSpPr>
          <p:cNvPr id="25" name="圆角矩形 24">
            <a:hlinkClick r:id="rId8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主页管理</a:t>
            </a:r>
            <a:endParaRPr lang="zh-CN" altLang="en-US" b="1" dirty="0"/>
          </a:p>
        </p:txBody>
      </p:sp>
      <p:sp>
        <p:nvSpPr>
          <p:cNvPr id="26" name="圆角矩形 25">
            <a:hlinkClick r:id="rId9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主页编辑</a:t>
            </a:r>
            <a:endParaRPr lang="zh-CN" altLang="en-US" dirty="0"/>
          </a:p>
        </p:txBody>
      </p:sp>
      <p:sp>
        <p:nvSpPr>
          <p:cNvPr id="27" name="圆角矩形 26">
            <a:hlinkClick r:id="rId10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主页添加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hlinkClick r:id="rId11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加盟品牌</a:t>
            </a:r>
            <a:endParaRPr lang="zh-CN" altLang="en-US" dirty="0"/>
          </a:p>
        </p:txBody>
      </p:sp>
      <p:sp>
        <p:nvSpPr>
          <p:cNvPr id="30" name="圆角矩形 29">
            <a:hlinkClick r:id="rId12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电商主页编辑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电商主页编辑</a:t>
            </a:r>
            <a:endParaRPr lang="zh-CN" altLang="en-US" b="1" dirty="0"/>
          </a:p>
        </p:txBody>
      </p:sp>
      <p:sp>
        <p:nvSpPr>
          <p:cNvPr id="38" name="圆角矩形 3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39" name="圆角矩形 38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3500430" y="4500570"/>
            <a:ext cx="300039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链接信息</a:t>
            </a:r>
            <a:endParaRPr lang="en-US" altLang="zh-CN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6491302" y="450057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编辑</a:t>
            </a:r>
            <a:endParaRPr lang="en-US" altLang="zh-CN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3500430" y="4143380"/>
            <a:ext cx="300039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主页链接</a:t>
            </a:r>
            <a:endParaRPr lang="en-US" altLang="zh-CN" b="1" dirty="0" smtClean="0"/>
          </a:p>
        </p:txBody>
      </p:sp>
      <p:sp>
        <p:nvSpPr>
          <p:cNvPr id="19" name="圆角矩形 18"/>
          <p:cNvSpPr/>
          <p:nvPr/>
        </p:nvSpPr>
        <p:spPr>
          <a:xfrm>
            <a:off x="6491302" y="414338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操作</a:t>
            </a:r>
            <a:endParaRPr lang="en-US" altLang="zh-CN" b="1" dirty="0" smtClean="0"/>
          </a:p>
        </p:txBody>
      </p:sp>
      <p:sp>
        <p:nvSpPr>
          <p:cNvPr id="20" name="圆角矩形 19"/>
          <p:cNvSpPr/>
          <p:nvPr/>
        </p:nvSpPr>
        <p:spPr>
          <a:xfrm>
            <a:off x="6491302" y="485776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重新生成</a:t>
            </a:r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6500826" y="521495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</a:t>
            </a:r>
            <a:endParaRPr lang="en-US" altLang="zh-CN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6500826" y="5572140"/>
            <a:ext cx="120492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en-US" altLang="zh-CN" dirty="0" smtClean="0"/>
          </a:p>
        </p:txBody>
      </p:sp>
      <p:sp>
        <p:nvSpPr>
          <p:cNvPr id="24" name="圆角矩形 23">
            <a:hlinkClick r:id="rId2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26" name="圆角矩形 25">
            <a:hlinkClick r:id="rId2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已加盟品牌</a:t>
            </a:r>
            <a:endParaRPr lang="zh-CN" altLang="en-US" dirty="0"/>
          </a:p>
        </p:txBody>
      </p:sp>
      <p:sp>
        <p:nvSpPr>
          <p:cNvPr id="27" name="圆角矩形 26">
            <a:hlinkClick r:id="rId4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交易管理</a:t>
            </a:r>
            <a:endParaRPr lang="zh-CN" altLang="en-US" sz="2000" b="1" dirty="0" smtClean="0"/>
          </a:p>
        </p:txBody>
      </p:sp>
      <p:sp>
        <p:nvSpPr>
          <p:cNvPr id="28" name="圆角矩形 27">
            <a:hlinkClick r:id="rId5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物流管理</a:t>
            </a:r>
            <a:endParaRPr lang="zh-CN" altLang="en-US" sz="2000" b="1" dirty="0" smtClean="0"/>
          </a:p>
        </p:txBody>
      </p:sp>
      <p:sp>
        <p:nvSpPr>
          <p:cNvPr id="30" name="圆角矩形 29">
            <a:hlinkClick r:id="rId6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客户服务</a:t>
            </a:r>
            <a:endParaRPr lang="zh-CN" altLang="en-US" sz="2000" b="1" dirty="0" smtClean="0"/>
          </a:p>
        </p:txBody>
      </p:sp>
      <p:sp>
        <p:nvSpPr>
          <p:cNvPr id="32" name="圆角矩形 31">
            <a:hlinkClick r:id="rId7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主页管理</a:t>
            </a:r>
            <a:endParaRPr lang="zh-CN" altLang="en-US" b="1" dirty="0"/>
          </a:p>
        </p:txBody>
      </p:sp>
      <p:sp>
        <p:nvSpPr>
          <p:cNvPr id="33" name="圆角矩形 32">
            <a:hlinkClick r:id="rId8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主页编辑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>
            <a:hlinkClick r:id="rId9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主页添加</a:t>
            </a:r>
            <a:endParaRPr lang="zh-CN" altLang="en-US" dirty="0"/>
          </a:p>
        </p:txBody>
      </p:sp>
      <p:sp>
        <p:nvSpPr>
          <p:cNvPr id="35" name="圆角矩形 34">
            <a:hlinkClick r:id="rId10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加盟品牌</a:t>
            </a:r>
            <a:endParaRPr lang="zh-CN" altLang="en-US" dirty="0"/>
          </a:p>
        </p:txBody>
      </p:sp>
      <p:sp>
        <p:nvSpPr>
          <p:cNvPr id="36" name="圆角矩形 35">
            <a:hlinkClick r:id="rId11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交易管理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交易管理</a:t>
            </a:r>
            <a:endParaRPr lang="zh-CN" altLang="en-US" b="1" dirty="0"/>
          </a:p>
        </p:txBody>
      </p:sp>
      <p:sp>
        <p:nvSpPr>
          <p:cNvPr id="38" name="圆角矩形 3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39" name="圆角矩形 38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24" name="圆角矩形 23">
            <a:hlinkClick r:id="rId2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26" name="圆角矩形 25">
            <a:hlinkClick r:id="rId2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已加盟品牌</a:t>
            </a:r>
            <a:endParaRPr lang="zh-CN" altLang="en-US" dirty="0"/>
          </a:p>
        </p:txBody>
      </p:sp>
      <p:sp>
        <p:nvSpPr>
          <p:cNvPr id="27" name="圆角矩形 26">
            <a:hlinkClick r:id="rId4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交易管理</a:t>
            </a:r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hlinkClick r:id="rId5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物流管理</a:t>
            </a:r>
            <a:endParaRPr lang="zh-CN" altLang="en-US" sz="2000" b="1" dirty="0" smtClean="0"/>
          </a:p>
        </p:txBody>
      </p:sp>
      <p:sp>
        <p:nvSpPr>
          <p:cNvPr id="30" name="圆角矩形 29">
            <a:hlinkClick r:id="rId6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客户服务</a:t>
            </a:r>
            <a:endParaRPr lang="zh-CN" altLang="en-US" sz="2000" b="1" dirty="0" smtClean="0"/>
          </a:p>
        </p:txBody>
      </p:sp>
      <p:sp>
        <p:nvSpPr>
          <p:cNvPr id="32" name="圆角矩形 31">
            <a:hlinkClick r:id="rId7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主页管理</a:t>
            </a:r>
            <a:endParaRPr lang="zh-CN" altLang="en-US" b="1" dirty="0"/>
          </a:p>
        </p:txBody>
      </p:sp>
      <p:sp>
        <p:nvSpPr>
          <p:cNvPr id="33" name="圆角矩形 32">
            <a:hlinkClick r:id="rId8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主页编辑</a:t>
            </a:r>
            <a:endParaRPr lang="zh-CN" altLang="en-US" dirty="0"/>
          </a:p>
        </p:txBody>
      </p:sp>
      <p:sp>
        <p:nvSpPr>
          <p:cNvPr id="34" name="圆角矩形 33">
            <a:hlinkClick r:id="rId9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主页添加</a:t>
            </a:r>
            <a:endParaRPr lang="zh-CN" altLang="en-US" dirty="0"/>
          </a:p>
        </p:txBody>
      </p:sp>
      <p:sp>
        <p:nvSpPr>
          <p:cNvPr id="20" name="圆角矩形 19">
            <a:hlinkClick r:id="rId10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加盟品牌</a:t>
            </a:r>
            <a:endParaRPr lang="zh-CN" altLang="en-US" dirty="0"/>
          </a:p>
        </p:txBody>
      </p:sp>
      <p:sp>
        <p:nvSpPr>
          <p:cNvPr id="21" name="圆角矩形 20">
            <a:hlinkClick r:id="rId11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0034" y="1285860"/>
            <a:ext cx="8215338" cy="5170646"/>
            <a:chOff x="500034" y="1285860"/>
            <a:chExt cx="8215338" cy="5170646"/>
          </a:xfrm>
        </p:grpSpPr>
        <p:sp>
          <p:nvSpPr>
            <p:cNvPr id="4" name="注册协议"/>
            <p:cNvSpPr txBox="1"/>
            <p:nvPr/>
          </p:nvSpPr>
          <p:spPr>
            <a:xfrm>
              <a:off x="500034" y="1285860"/>
              <a:ext cx="8215338" cy="5170646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注册协议：</a:t>
              </a:r>
              <a:endParaRPr lang="en-US" altLang="zh-CN" sz="2400" b="1" dirty="0" smtClean="0"/>
            </a:p>
            <a:p>
              <a:r>
                <a:rPr lang="en-US" altLang="zh-CN" b="1" dirty="0" smtClean="0"/>
                <a:t>【</a:t>
              </a:r>
              <a:r>
                <a:rPr lang="zh-CN" altLang="en-US" b="1" dirty="0" smtClean="0"/>
                <a:t>审慎阅读</a:t>
              </a:r>
              <a:r>
                <a:rPr lang="en-US" altLang="zh-CN" b="1" dirty="0" smtClean="0"/>
                <a:t>】</a:t>
              </a:r>
              <a:r>
                <a:rPr lang="zh-CN" altLang="en-US" dirty="0" smtClean="0"/>
                <a:t>您在申请注册流程中点击同意前，应当认真阅读以下协议。</a:t>
              </a:r>
              <a:r>
                <a:rPr lang="zh-CN" altLang="en-US" b="1" u="sng" dirty="0" smtClean="0"/>
                <a:t>请您务必审慎阅读、充分理解协议中相关条款内容，其中包括：</a:t>
              </a:r>
              <a:endParaRPr lang="zh-CN" altLang="en-US" dirty="0" smtClean="0"/>
            </a:p>
            <a:p>
              <a:r>
                <a:rPr lang="en-US" altLang="zh-CN" dirty="0" smtClean="0"/>
                <a:t>1</a:t>
              </a:r>
              <a:r>
                <a:rPr lang="zh-CN" altLang="en-US" dirty="0" smtClean="0"/>
                <a:t>、</a:t>
              </a:r>
              <a:r>
                <a:rPr lang="zh-CN" altLang="en-US" b="1" u="sng" dirty="0" smtClean="0"/>
                <a:t>与您约定免除或限制责任的条款；</a:t>
              </a:r>
              <a:endParaRPr lang="zh-CN" altLang="en-US" dirty="0" smtClean="0"/>
            </a:p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en-US" b="1" u="sng" dirty="0" smtClean="0"/>
                <a:t>与您约定法律适用和管辖的条款；</a:t>
              </a:r>
              <a:endParaRPr lang="zh-CN" altLang="en-US" dirty="0" smtClean="0"/>
            </a:p>
            <a:p>
              <a:r>
                <a:rPr lang="en-US" altLang="zh-CN" dirty="0" smtClean="0"/>
                <a:t>3</a:t>
              </a:r>
              <a:r>
                <a:rPr lang="zh-CN" altLang="en-US" dirty="0" smtClean="0"/>
                <a:t>、</a:t>
              </a:r>
              <a:r>
                <a:rPr lang="zh-CN" altLang="en-US" b="1" u="sng" dirty="0" smtClean="0"/>
                <a:t>其他以粗体下划线标识的重要条款。</a:t>
              </a:r>
              <a:endParaRPr lang="zh-CN" altLang="en-US" dirty="0" smtClean="0"/>
            </a:p>
            <a:p>
              <a:r>
                <a:rPr lang="zh-CN" altLang="en-US" dirty="0" smtClean="0"/>
                <a:t>如您对协议有任何疑问，可向平台客服咨询。</a:t>
              </a:r>
              <a:endParaRPr lang="zh-CN" altLang="en-US" dirty="0" smtClean="0"/>
            </a:p>
            <a:p>
              <a:r>
                <a:rPr lang="en-US" altLang="zh-CN" b="1" dirty="0" smtClean="0"/>
                <a:t>【</a:t>
              </a:r>
              <a:r>
                <a:rPr lang="zh-CN" altLang="en-US" b="1" dirty="0" smtClean="0"/>
                <a:t>特别提示</a:t>
              </a:r>
              <a:r>
                <a:rPr lang="en-US" altLang="zh-CN" b="1" dirty="0" smtClean="0"/>
                <a:t>】</a:t>
              </a:r>
              <a:r>
                <a:rPr lang="zh-CN" altLang="en-US" dirty="0" smtClean="0"/>
                <a:t>当您按照注册页面提示填写信息、阅读并同意协议且完成全部注册程序后，即表示您已充分阅读、理解并接受协议的全部内容。如您因平台服务与淘宝发生争议的，适用</a:t>
              </a:r>
              <a:r>
                <a:rPr lang="en-US" altLang="zh-CN" dirty="0" smtClean="0"/>
                <a:t>《Brands</a:t>
              </a:r>
              <a:r>
                <a:rPr lang="zh-CN" altLang="en-US" dirty="0" smtClean="0"/>
                <a:t>平台服务协议</a:t>
              </a:r>
              <a:r>
                <a:rPr lang="en-US" altLang="zh-CN" dirty="0" smtClean="0"/>
                <a:t>》</a:t>
              </a:r>
              <a:r>
                <a:rPr lang="zh-CN" altLang="en-US" dirty="0" smtClean="0"/>
                <a:t>处理。如您在使用平台服务过程中与其他用户发生争议的，依您与其他用户达成的协议处理。</a:t>
              </a:r>
              <a:endParaRPr lang="zh-CN" altLang="en-US" dirty="0" smtClean="0"/>
            </a:p>
            <a:p>
              <a:r>
                <a:rPr lang="zh-CN" altLang="en-US" b="1" u="sng" dirty="0" smtClean="0"/>
                <a:t>阅读协议的过程中，如果您不同意相关协议或其中任何条款约定，您应立即停止注册程序。</a:t>
              </a:r>
              <a:endParaRPr lang="zh-CN" altLang="en-US" dirty="0" smtClean="0"/>
            </a:p>
            <a:p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</a:rPr>
                <a:t>《Brands</a:t>
              </a:r>
              <a:r>
                <a:rPr lang="zh-CN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服务协议</a:t>
              </a:r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</a:rPr>
                <a:t>》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</a:rPr>
                <a:t>《</a:t>
              </a:r>
              <a:r>
                <a:rPr lang="zh-CN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法律声明及隐私权政策</a:t>
              </a:r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</a:rPr>
                <a:t>》</a:t>
              </a:r>
              <a:endParaRPr lang="zh-CN" alt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zh-CN" altLang="en-US" dirty="0" smtClean="0"/>
            </a:p>
            <a:p>
              <a:br>
                <a:rPr lang="zh-CN" altLang="en-US" dirty="0" smtClean="0"/>
              </a:br>
              <a:endParaRPr lang="zh-CN" altLang="en-US" b="1" dirty="0"/>
            </a:p>
          </p:txBody>
        </p:sp>
        <p:sp>
          <p:nvSpPr>
            <p:cNvPr id="5" name="同意协议按钮">
              <a:hlinkClick r:id="rId1" action="ppaction://hlinksldjump"/>
            </p:cNvPr>
            <p:cNvSpPr/>
            <p:nvPr/>
          </p:nvSpPr>
          <p:spPr>
            <a:xfrm>
              <a:off x="3714744" y="5572140"/>
              <a:ext cx="192882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同意协议</a:t>
              </a:r>
              <a:endParaRPr lang="en-US" altLang="zh-CN" sz="2400" dirty="0" smtClean="0"/>
            </a:p>
          </p:txBody>
        </p:sp>
      </p:grpSp>
      <p:sp>
        <p:nvSpPr>
          <p:cNvPr id="7" name="注册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注册模块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协议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物流管理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物流管理</a:t>
            </a:r>
            <a:endParaRPr lang="zh-CN" altLang="en-US" b="1" dirty="0"/>
          </a:p>
        </p:txBody>
      </p:sp>
      <p:sp>
        <p:nvSpPr>
          <p:cNvPr id="38" name="圆角矩形 3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39" name="圆角矩形 38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0" name="圆角矩形 9">
            <a:hlinkClick r:id="rId2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12" name="圆角矩形 11">
            <a:hlinkClick r:id="rId2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已加盟品牌</a:t>
            </a:r>
            <a:endParaRPr lang="zh-CN" altLang="en-US" dirty="0"/>
          </a:p>
        </p:txBody>
      </p:sp>
      <p:sp>
        <p:nvSpPr>
          <p:cNvPr id="13" name="圆角矩形 12">
            <a:hlinkClick r:id="rId4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交易管理</a:t>
            </a:r>
            <a:endParaRPr lang="zh-CN" altLang="en-US" sz="2000" b="1" dirty="0" smtClean="0"/>
          </a:p>
        </p:txBody>
      </p:sp>
      <p:sp>
        <p:nvSpPr>
          <p:cNvPr id="16" name="圆角矩形 15">
            <a:hlinkClick r:id="rId5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物流管理</a:t>
            </a:r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hlinkClick r:id="rId6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客户服务</a:t>
            </a:r>
            <a:endParaRPr lang="zh-CN" altLang="en-US" sz="2000" b="1" dirty="0" smtClean="0"/>
          </a:p>
        </p:txBody>
      </p:sp>
      <p:sp>
        <p:nvSpPr>
          <p:cNvPr id="19" name="圆角矩形 18">
            <a:hlinkClick r:id="rId7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主页管理</a:t>
            </a:r>
            <a:endParaRPr lang="zh-CN" altLang="en-US" b="1" dirty="0"/>
          </a:p>
        </p:txBody>
      </p:sp>
      <p:sp>
        <p:nvSpPr>
          <p:cNvPr id="20" name="圆角矩形 19">
            <a:hlinkClick r:id="rId8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主页编辑</a:t>
            </a:r>
            <a:endParaRPr lang="zh-CN" altLang="en-US" dirty="0"/>
          </a:p>
        </p:txBody>
      </p:sp>
      <p:sp>
        <p:nvSpPr>
          <p:cNvPr id="21" name="圆角矩形 20">
            <a:hlinkClick r:id="rId9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主页添加</a:t>
            </a:r>
            <a:endParaRPr lang="zh-CN" altLang="en-US" dirty="0"/>
          </a:p>
        </p:txBody>
      </p:sp>
      <p:sp>
        <p:nvSpPr>
          <p:cNvPr id="23" name="圆角矩形 22">
            <a:hlinkClick r:id="rId10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加盟品牌</a:t>
            </a:r>
            <a:endParaRPr lang="zh-CN" altLang="en-US" dirty="0"/>
          </a:p>
        </p:txBody>
      </p:sp>
      <p:sp>
        <p:nvSpPr>
          <p:cNvPr id="24" name="圆角矩形 23">
            <a:hlinkClick r:id="rId11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加盟商模块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客户服务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03575" y="3000372"/>
            <a:ext cx="2511433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客户服务</a:t>
            </a:r>
            <a:endParaRPr lang="zh-CN" altLang="en-US" b="1" dirty="0"/>
          </a:p>
        </p:txBody>
      </p:sp>
      <p:sp>
        <p:nvSpPr>
          <p:cNvPr id="38" name="圆角矩形 37">
            <a:hlinkClick r:id="rId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39" name="圆角矩形 38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0" name="圆角矩形 9">
            <a:hlinkClick r:id="rId2" action="ppaction://hlinksldjump"/>
          </p:cNvPr>
          <p:cNvSpPr/>
          <p:nvPr/>
        </p:nvSpPr>
        <p:spPr>
          <a:xfrm>
            <a:off x="1000100" y="292893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加盟管理</a:t>
            </a:r>
            <a:endParaRPr lang="zh-CN" altLang="en-US" b="1" dirty="0"/>
          </a:p>
        </p:txBody>
      </p:sp>
      <p:sp>
        <p:nvSpPr>
          <p:cNvPr id="12" name="圆角矩形 11">
            <a:hlinkClick r:id="rId2" action="ppaction://hlinksldjump"/>
          </p:cNvPr>
          <p:cNvSpPr/>
          <p:nvPr/>
        </p:nvSpPr>
        <p:spPr>
          <a:xfrm>
            <a:off x="1000100" y="361950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已加盟品牌</a:t>
            </a:r>
            <a:endParaRPr lang="zh-CN" altLang="en-US" dirty="0"/>
          </a:p>
        </p:txBody>
      </p:sp>
      <p:sp>
        <p:nvSpPr>
          <p:cNvPr id="13" name="圆角矩形 12">
            <a:hlinkClick r:id="rId4" action="ppaction://hlinksldjump"/>
          </p:cNvPr>
          <p:cNvSpPr/>
          <p:nvPr/>
        </p:nvSpPr>
        <p:spPr>
          <a:xfrm>
            <a:off x="1000100" y="5238765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交易管理</a:t>
            </a:r>
            <a:endParaRPr lang="zh-CN" altLang="en-US" sz="2000" b="1" dirty="0" smtClean="0"/>
          </a:p>
        </p:txBody>
      </p:sp>
      <p:sp>
        <p:nvSpPr>
          <p:cNvPr id="16" name="圆角矩形 15">
            <a:hlinkClick r:id="rId5" action="ppaction://hlinksldjump"/>
          </p:cNvPr>
          <p:cNvSpPr/>
          <p:nvPr/>
        </p:nvSpPr>
        <p:spPr>
          <a:xfrm>
            <a:off x="1000100" y="5619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物流管理</a:t>
            </a:r>
            <a:endParaRPr lang="zh-CN" altLang="en-US" sz="2000" b="1" dirty="0" smtClean="0"/>
          </a:p>
        </p:txBody>
      </p:sp>
      <p:sp>
        <p:nvSpPr>
          <p:cNvPr id="17" name="圆角矩形 16">
            <a:hlinkClick r:id="rId6" action="ppaction://hlinksldjump"/>
          </p:cNvPr>
          <p:cNvSpPr/>
          <p:nvPr/>
        </p:nvSpPr>
        <p:spPr>
          <a:xfrm>
            <a:off x="1000100" y="600076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客户服务</a:t>
            </a:r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hlinkClick r:id="rId7" action="ppaction://hlinksldjump"/>
          </p:cNvPr>
          <p:cNvSpPr/>
          <p:nvPr/>
        </p:nvSpPr>
        <p:spPr>
          <a:xfrm>
            <a:off x="1000100" y="4238632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主页管理</a:t>
            </a:r>
            <a:endParaRPr lang="zh-CN" altLang="en-US" b="1" dirty="0"/>
          </a:p>
        </p:txBody>
      </p:sp>
      <p:sp>
        <p:nvSpPr>
          <p:cNvPr id="20" name="圆角矩形 19">
            <a:hlinkClick r:id="rId8" action="ppaction://hlinksldjump"/>
          </p:cNvPr>
          <p:cNvSpPr/>
          <p:nvPr/>
        </p:nvSpPr>
        <p:spPr>
          <a:xfrm>
            <a:off x="1000100" y="492920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主页编辑</a:t>
            </a:r>
            <a:endParaRPr lang="zh-CN" altLang="en-US" dirty="0"/>
          </a:p>
        </p:txBody>
      </p:sp>
      <p:sp>
        <p:nvSpPr>
          <p:cNvPr id="21" name="圆角矩形 20">
            <a:hlinkClick r:id="rId9" action="ppaction://hlinksldjump"/>
          </p:cNvPr>
          <p:cNvSpPr/>
          <p:nvPr/>
        </p:nvSpPr>
        <p:spPr>
          <a:xfrm>
            <a:off x="1000100" y="4619635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主页添加</a:t>
            </a:r>
            <a:endParaRPr lang="zh-CN" altLang="en-US" dirty="0"/>
          </a:p>
        </p:txBody>
      </p:sp>
      <p:sp>
        <p:nvSpPr>
          <p:cNvPr id="23" name="圆角矩形 22">
            <a:hlinkClick r:id="rId10" action="ppaction://hlinksldjump"/>
          </p:cNvPr>
          <p:cNvSpPr/>
          <p:nvPr/>
        </p:nvSpPr>
        <p:spPr>
          <a:xfrm>
            <a:off x="1000100" y="3309937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加盟品牌</a:t>
            </a:r>
            <a:endParaRPr lang="zh-CN" altLang="en-US" dirty="0"/>
          </a:p>
        </p:txBody>
      </p:sp>
      <p:sp>
        <p:nvSpPr>
          <p:cNvPr id="24" name="圆角矩形 23">
            <a:hlinkClick r:id="rId11" action="ppaction://hlinksldjump"/>
          </p:cNvPr>
          <p:cNvSpPr/>
          <p:nvPr/>
        </p:nvSpPr>
        <p:spPr>
          <a:xfrm>
            <a:off x="1000100" y="392906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注册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注册模块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设置用户名</a:t>
            </a:r>
            <a:endParaRPr lang="zh-CN" altLang="en-US" b="1" dirty="0"/>
          </a:p>
        </p:txBody>
      </p:sp>
      <p:sp>
        <p:nvSpPr>
          <p:cNvPr id="33" name="圆角矩形 32"/>
          <p:cNvSpPr/>
          <p:nvPr/>
        </p:nvSpPr>
        <p:spPr>
          <a:xfrm>
            <a:off x="4572000" y="4714884"/>
            <a:ext cx="642942" cy="7143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3" name="组合 38"/>
          <p:cNvGrpSpPr/>
          <p:nvPr/>
        </p:nvGrpSpPr>
        <p:grpSpPr>
          <a:xfrm>
            <a:off x="142844" y="1285860"/>
            <a:ext cx="8858280" cy="5286412"/>
            <a:chOff x="142844" y="1285860"/>
            <a:chExt cx="8858280" cy="5286412"/>
          </a:xfrm>
        </p:grpSpPr>
        <p:grpSp>
          <p:nvGrpSpPr>
            <p:cNvPr id="6" name="组合 19"/>
            <p:cNvGrpSpPr/>
            <p:nvPr/>
          </p:nvGrpSpPr>
          <p:grpSpPr>
            <a:xfrm>
              <a:off x="142844" y="1285860"/>
              <a:ext cx="8858280" cy="5286412"/>
              <a:chOff x="142844" y="1285860"/>
              <a:chExt cx="8858280" cy="528641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85720" y="1285860"/>
                <a:ext cx="52864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b="1" dirty="0" smtClean="0"/>
                  <a:t>Brands </a:t>
                </a:r>
                <a:r>
                  <a:rPr lang="zh-CN" altLang="en-US" sz="4400" b="1" dirty="0" smtClean="0"/>
                  <a:t>用户注册</a:t>
                </a:r>
                <a:endParaRPr lang="en-US" altLang="zh-CN" sz="4400" b="1" dirty="0" smtClean="0"/>
              </a:p>
            </p:txBody>
          </p:sp>
          <p:grpSp>
            <p:nvGrpSpPr>
              <p:cNvPr id="8" name="组合 17"/>
              <p:cNvGrpSpPr/>
              <p:nvPr/>
            </p:nvGrpSpPr>
            <p:grpSpPr>
              <a:xfrm>
                <a:off x="285720" y="2643182"/>
                <a:ext cx="8643998" cy="3857652"/>
                <a:chOff x="285720" y="2643182"/>
                <a:chExt cx="8643998" cy="3857652"/>
              </a:xfrm>
            </p:grpSpPr>
            <p:sp>
              <p:nvSpPr>
                <p:cNvPr id="10" name="圆角矩形 9"/>
                <p:cNvSpPr/>
                <p:nvPr/>
              </p:nvSpPr>
              <p:spPr>
                <a:xfrm>
                  <a:off x="285720" y="2643182"/>
                  <a:ext cx="2643206" cy="7143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rgbClr val="FFFF00"/>
                      </a:solidFill>
                    </a:rPr>
                    <a:t>设置用户名</a:t>
                  </a:r>
                  <a:endParaRPr lang="zh-CN" altLang="en-US" sz="2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3286116" y="2643182"/>
                  <a:ext cx="2643206" cy="7143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/>
                    <a:t>填写账号信息</a:t>
                  </a:r>
                  <a:endParaRPr lang="zh-CN" altLang="en-US" sz="2400" b="1" dirty="0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6286512" y="2643182"/>
                  <a:ext cx="2643206" cy="7143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/>
                    <a:t>注册成功</a:t>
                  </a:r>
                  <a:endParaRPr lang="zh-CN" altLang="en-US" sz="2400" b="1" dirty="0"/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1714480" y="3786190"/>
                  <a:ext cx="2071702" cy="7143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电子邮箱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1714480" y="4786322"/>
                  <a:ext cx="2071702" cy="7143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验证码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4572000" y="4714884"/>
                  <a:ext cx="2071702" cy="714380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4572000" y="3786190"/>
                  <a:ext cx="2071702" cy="714380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3286116" y="5786454"/>
                  <a:ext cx="2643206" cy="7143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/>
                    <a:t>下一步</a:t>
                  </a:r>
                  <a:endParaRPr lang="zh-CN" altLang="en-US" sz="2400" b="1" dirty="0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2844" y="1346208"/>
                <a:ext cx="8858280" cy="522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85720" y="1285860"/>
              <a:ext cx="52864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/>
                <a:t>Brands </a:t>
              </a:r>
              <a:r>
                <a:rPr lang="zh-CN" altLang="en-US" sz="4400" b="1" dirty="0" smtClean="0"/>
                <a:t>用户注册</a:t>
              </a:r>
              <a:endParaRPr lang="en-US" altLang="zh-CN" sz="4400" b="1" dirty="0" smtClean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85720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FF00"/>
                  </a:solidFill>
                </a:rPr>
                <a:t>设置用户名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286116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填写账号信息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286512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注册成功</a:t>
              </a:r>
              <a:endParaRPr lang="zh-CN" altLang="en-US" sz="2400" b="1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714480" y="3786190"/>
              <a:ext cx="2071702" cy="714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电子邮箱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72000" y="4714884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572000" y="3786190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>
              <a:hlinkClick r:id="rId1" action="ppaction://hlinksldjump"/>
            </p:cNvPr>
            <p:cNvSpPr/>
            <p:nvPr/>
          </p:nvSpPr>
          <p:spPr>
            <a:xfrm>
              <a:off x="3286116" y="5786454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下一步</a:t>
              </a:r>
              <a:endParaRPr lang="zh-CN" altLang="en-US" sz="24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2844" y="1346208"/>
              <a:ext cx="8858280" cy="522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72000" y="3988362"/>
            <a:ext cx="202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Brands@***.com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5399 0.001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登录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注册模块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填写账号信息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42844" y="1214422"/>
            <a:ext cx="8858280" cy="5511792"/>
            <a:chOff x="142844" y="1214422"/>
            <a:chExt cx="8858280" cy="5511792"/>
          </a:xfrm>
        </p:grpSpPr>
        <p:sp>
          <p:nvSpPr>
            <p:cNvPr id="18" name="TextBox 17"/>
            <p:cNvSpPr txBox="1"/>
            <p:nvPr/>
          </p:nvSpPr>
          <p:spPr>
            <a:xfrm>
              <a:off x="285720" y="1285860"/>
              <a:ext cx="52864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/>
                <a:t>Brands </a:t>
              </a:r>
              <a:r>
                <a:rPr lang="zh-CN" altLang="en-US" sz="4400" b="1" dirty="0" smtClean="0"/>
                <a:t>用户注册</a:t>
              </a:r>
              <a:endParaRPr lang="en-US" altLang="zh-CN" sz="4400" b="1" dirty="0" smtClean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5720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设置用户名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286116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FF00"/>
                  </a:solidFill>
                </a:rPr>
                <a:t>填写账号信息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286512" y="2643182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注册成功</a:t>
              </a:r>
              <a:endParaRPr lang="zh-CN" altLang="en-US" sz="2400" b="1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714480" y="3500438"/>
              <a:ext cx="2071702" cy="714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会员名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714480" y="4357694"/>
              <a:ext cx="2071702" cy="714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密码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72000" y="4286256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572000" y="3500438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>
              <a:hlinkClick r:id="rId1" action="ppaction://hlinksldjump"/>
            </p:cNvPr>
            <p:cNvSpPr/>
            <p:nvPr/>
          </p:nvSpPr>
          <p:spPr>
            <a:xfrm>
              <a:off x="3286116" y="5929330"/>
              <a:ext cx="264320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下一步</a:t>
              </a:r>
              <a:endParaRPr lang="zh-CN" altLang="en-US" sz="24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2844" y="1214422"/>
              <a:ext cx="8858280" cy="5511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714480" y="5143512"/>
              <a:ext cx="2071702" cy="714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确认密码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572000" y="5072074"/>
              <a:ext cx="2071702" cy="71438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0" y="3643314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Brands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445765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*************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524346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*************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注册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注册模块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注册成功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1285860"/>
            <a:ext cx="528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 </a:t>
            </a:r>
            <a:r>
              <a:rPr lang="zh-CN" altLang="en-US" sz="4400" b="1" dirty="0" smtClean="0"/>
              <a:t>用户注册</a:t>
            </a:r>
            <a:endParaRPr lang="en-US" altLang="zh-CN" sz="4400" b="1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285720" y="2643182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设置用户名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86116" y="2643182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填写账号信息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86512" y="2643182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</a:rPr>
              <a:t>注册成功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圆角矩形 15">
            <a:hlinkClick r:id="rId1" action="ppaction://hlinksldjump"/>
          </p:cNvPr>
          <p:cNvSpPr/>
          <p:nvPr/>
        </p:nvSpPr>
        <p:spPr>
          <a:xfrm>
            <a:off x="1000100" y="3929066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恭喜您注册成功，您的登录名为*****，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秒之后将自动返回主页</a:t>
            </a:r>
            <a:r>
              <a:rPr lang="en-US" altLang="zh-CN" sz="2400" b="1" dirty="0" smtClean="0"/>
              <a:t>……</a:t>
            </a:r>
            <a:r>
              <a:rPr lang="zh-CN" altLang="en-US" sz="2400" b="1" dirty="0" smtClean="0"/>
              <a:t>（幻灯片请点击此模块进行跳转）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142844" y="1214422"/>
            <a:ext cx="8858280" cy="5511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注册模块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登录模块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1285860"/>
            <a:ext cx="528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 </a:t>
            </a:r>
            <a:r>
              <a:rPr lang="zh-CN" altLang="en-US" sz="4400" b="1" dirty="0" smtClean="0"/>
              <a:t>用户登录</a:t>
            </a:r>
            <a:endParaRPr lang="en-US" altLang="zh-CN" sz="4400" b="1" dirty="0" smtClean="0"/>
          </a:p>
        </p:txBody>
      </p:sp>
      <p:sp>
        <p:nvSpPr>
          <p:cNvPr id="17" name="矩形 16"/>
          <p:cNvSpPr/>
          <p:nvPr/>
        </p:nvSpPr>
        <p:spPr>
          <a:xfrm>
            <a:off x="142844" y="1214422"/>
            <a:ext cx="8858280" cy="5511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000232" y="2857496"/>
            <a:ext cx="2071702" cy="7143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会员名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00232" y="3714752"/>
            <a:ext cx="2071702" cy="7143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密码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57752" y="3643314"/>
            <a:ext cx="2071702" cy="71438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57752" y="2857496"/>
            <a:ext cx="2071702" cy="71438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00232" y="4572008"/>
            <a:ext cx="2071702" cy="7143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验证条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57752" y="4429132"/>
            <a:ext cx="2071702" cy="71438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hlinkClick r:id="rId1" action="ppaction://hlinksldjump"/>
          </p:cNvPr>
          <p:cNvSpPr/>
          <p:nvPr/>
        </p:nvSpPr>
        <p:spPr>
          <a:xfrm>
            <a:off x="3286116" y="5572140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登录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57752" y="3000372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Brands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57752" y="378619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*************</a:t>
            </a:r>
            <a:endParaRPr lang="zh-CN" altLang="en-US" sz="2000" dirty="0"/>
          </a:p>
        </p:txBody>
      </p:sp>
      <p:sp>
        <p:nvSpPr>
          <p:cNvPr id="24" name="圆角矩形 23"/>
          <p:cNvSpPr/>
          <p:nvPr/>
        </p:nvSpPr>
        <p:spPr>
          <a:xfrm>
            <a:off x="4857752" y="4429132"/>
            <a:ext cx="642942" cy="71438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5399 0.001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首页模块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登录后</a:t>
            </a:r>
            <a:endParaRPr lang="zh-CN" altLang="en-US" b="1" dirty="0"/>
          </a:p>
        </p:txBody>
      </p:sp>
      <p:sp>
        <p:nvSpPr>
          <p:cNvPr id="4" name="圆角矩形 3">
            <a:hlinkClick r:id="rId1" action="ppaction://hlinksldjump"/>
          </p:cNvPr>
          <p:cNvSpPr/>
          <p:nvPr/>
        </p:nvSpPr>
        <p:spPr>
          <a:xfrm>
            <a:off x="7135900" y="1628663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退出</a:t>
            </a:r>
            <a:endParaRPr lang="zh-CN" altLang="en-US" sz="2400" dirty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35900" y="2264620"/>
            <a:ext cx="1008000" cy="4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信息</a:t>
            </a:r>
            <a:endParaRPr lang="zh-CN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00100" y="2940024"/>
            <a:ext cx="7143800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品牌展示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1000100" y="4583098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最新品牌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3428992" y="4654536"/>
            <a:ext cx="228601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加盟论坛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57950" y="4654536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常用服务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>
            <a:hlinkClick r:id="rId3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18" name="圆角矩形 17">
            <a:hlinkClick r:id="rId4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b="1" dirty="0"/>
              <a:t>品牌模块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主页面</a:t>
            </a:r>
            <a:endParaRPr lang="zh-CN" altLang="en-US" b="1" dirty="0"/>
          </a:p>
        </p:txBody>
      </p:sp>
      <p:sp>
        <p:nvSpPr>
          <p:cNvPr id="6" name="TextBox 5">
            <a:hlinkClick r:id="rId1" action="ppaction://hlinksldjump"/>
          </p:cNvPr>
          <p:cNvSpPr txBox="1"/>
          <p:nvPr/>
        </p:nvSpPr>
        <p:spPr>
          <a:xfrm>
            <a:off x="857224" y="158270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Brands</a:t>
            </a:r>
            <a:endParaRPr lang="en-US" altLang="zh-CN" sz="6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500034" y="1439826"/>
            <a:ext cx="80724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28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欢迎您，******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43240" y="2928934"/>
            <a:ext cx="5000660" cy="3429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03575" y="3000372"/>
            <a:ext cx="2439995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自有品牌一览（数据库数据）</a:t>
            </a:r>
            <a:endParaRPr lang="zh-CN" altLang="en-US" sz="1400" b="1" dirty="0"/>
          </a:p>
        </p:txBody>
      </p:sp>
      <p:sp>
        <p:nvSpPr>
          <p:cNvPr id="21" name="圆角矩形 20"/>
          <p:cNvSpPr/>
          <p:nvPr/>
        </p:nvSpPr>
        <p:spPr>
          <a:xfrm>
            <a:off x="6072198" y="3500438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品牌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3357554" y="3500438"/>
            <a:ext cx="178595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品牌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26" name="圆角矩形 25">
            <a:hlinkClick r:id="rId2" action="ppaction://hlinksldjump"/>
          </p:cNvPr>
          <p:cNvSpPr/>
          <p:nvPr/>
        </p:nvSpPr>
        <p:spPr>
          <a:xfrm>
            <a:off x="3571868" y="5582091"/>
            <a:ext cx="1357322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编辑展示页面</a:t>
            </a:r>
            <a:endParaRPr lang="zh-CN" altLang="en-US" sz="1400" b="1" dirty="0"/>
          </a:p>
        </p:txBody>
      </p:sp>
      <p:sp>
        <p:nvSpPr>
          <p:cNvPr id="27" name="圆角矩形 26">
            <a:hlinkClick r:id="rId2" action="ppaction://hlinksldjump"/>
          </p:cNvPr>
          <p:cNvSpPr/>
          <p:nvPr/>
        </p:nvSpPr>
        <p:spPr>
          <a:xfrm>
            <a:off x="6286512" y="5582091"/>
            <a:ext cx="1357322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编辑展示页面</a:t>
            </a:r>
            <a:endParaRPr lang="zh-CN" altLang="en-US" sz="1400" b="1" dirty="0"/>
          </a:p>
        </p:txBody>
      </p:sp>
      <p:sp>
        <p:nvSpPr>
          <p:cNvPr id="29" name="圆角矩形 28"/>
          <p:cNvSpPr/>
          <p:nvPr/>
        </p:nvSpPr>
        <p:spPr>
          <a:xfrm>
            <a:off x="3571868" y="5214950"/>
            <a:ext cx="1357322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编辑资料</a:t>
            </a:r>
            <a:endParaRPr lang="zh-CN" altLang="en-US" sz="1400" b="1" dirty="0"/>
          </a:p>
        </p:txBody>
      </p:sp>
      <p:sp>
        <p:nvSpPr>
          <p:cNvPr id="30" name="圆角矩形 29"/>
          <p:cNvSpPr/>
          <p:nvPr/>
        </p:nvSpPr>
        <p:spPr>
          <a:xfrm>
            <a:off x="6286512" y="5214950"/>
            <a:ext cx="1357322" cy="27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编辑资料</a:t>
            </a:r>
            <a:endParaRPr lang="zh-CN" altLang="en-US" sz="1400" b="1" dirty="0"/>
          </a:p>
        </p:txBody>
      </p:sp>
      <p:sp>
        <p:nvSpPr>
          <p:cNvPr id="25" name="圆角矩形 24">
            <a:hlinkClick r:id="rId3" action="ppaction://hlinksldjump"/>
          </p:cNvPr>
          <p:cNvSpPr/>
          <p:nvPr/>
        </p:nvSpPr>
        <p:spPr>
          <a:xfrm>
            <a:off x="928662" y="2786058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品牌管理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928662" y="315039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添加品牌</a:t>
            </a:r>
            <a:endParaRPr lang="zh-CN" altLang="en-US" dirty="0"/>
          </a:p>
        </p:txBody>
      </p:sp>
      <p:sp>
        <p:nvSpPr>
          <p:cNvPr id="31" name="圆角矩形 30">
            <a:hlinkClick r:id="rId5" action="ppaction://hlinksldjump"/>
          </p:cNvPr>
          <p:cNvSpPr/>
          <p:nvPr/>
        </p:nvSpPr>
        <p:spPr>
          <a:xfrm>
            <a:off x="928662" y="402908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加盟商管理</a:t>
            </a:r>
            <a:endParaRPr lang="zh-CN" altLang="en-US" b="1" dirty="0"/>
          </a:p>
        </p:txBody>
      </p:sp>
      <p:sp>
        <p:nvSpPr>
          <p:cNvPr id="32" name="圆角矩形 31">
            <a:hlinkClick r:id="rId6" action="ppaction://hlinksldjump"/>
          </p:cNvPr>
          <p:cNvSpPr/>
          <p:nvPr/>
        </p:nvSpPr>
        <p:spPr>
          <a:xfrm>
            <a:off x="928662" y="3443288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加盟确认</a:t>
            </a:r>
            <a:endParaRPr lang="zh-CN" altLang="en-US" dirty="0"/>
          </a:p>
        </p:txBody>
      </p:sp>
      <p:sp>
        <p:nvSpPr>
          <p:cNvPr id="33" name="圆角矩形 32">
            <a:hlinkClick r:id="rId5" action="ppaction://hlinksldjump"/>
          </p:cNvPr>
          <p:cNvSpPr/>
          <p:nvPr/>
        </p:nvSpPr>
        <p:spPr>
          <a:xfrm>
            <a:off x="928662" y="439341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加盟商一览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 33">
            <a:hlinkClick r:id="rId7" action="ppaction://hlinksldjump"/>
          </p:cNvPr>
          <p:cNvSpPr/>
          <p:nvPr/>
        </p:nvSpPr>
        <p:spPr>
          <a:xfrm>
            <a:off x="928662" y="3736184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魔法商城</a:t>
            </a:r>
            <a:endParaRPr lang="zh-CN" altLang="en-US" dirty="0"/>
          </a:p>
        </p:txBody>
      </p:sp>
      <p:sp>
        <p:nvSpPr>
          <p:cNvPr id="46" name="圆角矩形 45">
            <a:hlinkClick r:id="rId8" action="ppaction://hlinksldjump"/>
          </p:cNvPr>
          <p:cNvSpPr/>
          <p:nvPr/>
        </p:nvSpPr>
        <p:spPr>
          <a:xfrm>
            <a:off x="928662" y="497920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产品管理</a:t>
            </a:r>
            <a:endParaRPr lang="zh-CN" altLang="en-US" sz="2000" b="1" dirty="0" smtClean="0"/>
          </a:p>
        </p:txBody>
      </p:sp>
      <p:sp>
        <p:nvSpPr>
          <p:cNvPr id="47" name="圆角矩形 46">
            <a:hlinkClick r:id="rId8" action="ppaction://hlinksldjump"/>
          </p:cNvPr>
          <p:cNvSpPr/>
          <p:nvPr/>
        </p:nvSpPr>
        <p:spPr>
          <a:xfrm>
            <a:off x="928662" y="534354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产品一览</a:t>
            </a:r>
            <a:endParaRPr lang="zh-CN" altLang="en-US" dirty="0"/>
          </a:p>
        </p:txBody>
      </p:sp>
      <p:sp>
        <p:nvSpPr>
          <p:cNvPr id="48" name="圆角矩形 47">
            <a:hlinkClick r:id="rId9" action="ppaction://hlinksldjump"/>
          </p:cNvPr>
          <p:cNvSpPr/>
          <p:nvPr/>
        </p:nvSpPr>
        <p:spPr>
          <a:xfrm>
            <a:off x="928662" y="5636436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产品上架</a:t>
            </a:r>
            <a:endParaRPr lang="zh-CN" altLang="en-US" dirty="0"/>
          </a:p>
        </p:txBody>
      </p:sp>
      <p:sp>
        <p:nvSpPr>
          <p:cNvPr id="49" name="圆角矩形 48">
            <a:hlinkClick r:id="rId10" action="ppaction://hlinksldjump"/>
          </p:cNvPr>
          <p:cNvSpPr/>
          <p:nvPr/>
        </p:nvSpPr>
        <p:spPr>
          <a:xfrm>
            <a:off x="928662" y="592933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50" name="圆角矩形 49">
            <a:hlinkClick r:id="rId11" action="ppaction://hlinksldjump"/>
          </p:cNvPr>
          <p:cNvSpPr/>
          <p:nvPr/>
        </p:nvSpPr>
        <p:spPr>
          <a:xfrm>
            <a:off x="928662" y="4686310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平台推广活动</a:t>
            </a:r>
            <a:endParaRPr lang="zh-CN" altLang="en-US" sz="1600" dirty="0"/>
          </a:p>
        </p:txBody>
      </p:sp>
      <p:sp>
        <p:nvSpPr>
          <p:cNvPr id="51" name="圆角矩形 50">
            <a:hlinkClick r:id="rId12" action="ppaction://hlinksldjump"/>
          </p:cNvPr>
          <p:cNvSpPr/>
          <p:nvPr/>
        </p:nvSpPr>
        <p:spPr>
          <a:xfrm>
            <a:off x="3892780" y="1857364"/>
            <a:ext cx="1036410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我的</a:t>
            </a:r>
            <a:r>
              <a:rPr lang="en-US" altLang="zh-CN" sz="1400" dirty="0" smtClean="0"/>
              <a:t>Brands</a:t>
            </a:r>
            <a:endParaRPr lang="en-US" altLang="zh-CN" sz="1400" dirty="0" smtClean="0"/>
          </a:p>
        </p:txBody>
      </p:sp>
      <p:sp>
        <p:nvSpPr>
          <p:cNvPr id="52" name="圆角矩形 51">
            <a:hlinkClick r:id="rId3" action="ppaction://hlinksldjump"/>
          </p:cNvPr>
          <p:cNvSpPr/>
          <p:nvPr/>
        </p:nvSpPr>
        <p:spPr>
          <a:xfrm>
            <a:off x="5429256" y="1857364"/>
            <a:ext cx="981084" cy="60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品牌通道</a:t>
            </a:r>
            <a:endParaRPr lang="en-US" altLang="zh-CN" sz="1400" dirty="0" smtClean="0"/>
          </a:p>
        </p:txBody>
      </p:sp>
      <p:sp>
        <p:nvSpPr>
          <p:cNvPr id="53" name="圆角矩形 52">
            <a:hlinkClick r:id="rId13" action="ppaction://hlinksldjump"/>
          </p:cNvPr>
          <p:cNvSpPr/>
          <p:nvPr/>
        </p:nvSpPr>
        <p:spPr>
          <a:xfrm>
            <a:off x="928662" y="6215082"/>
            <a:ext cx="157163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二维码跟踪防伪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3526</Words>
  <Application>Kingsoft Office WPP</Application>
  <PresentationFormat>全屏显示(4:3)</PresentationFormat>
  <Paragraphs>1145</Paragraphs>
  <Slides>31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平台核心架构模拟</vt:lpstr>
      <vt:lpstr>首页模块-登录前</vt:lpstr>
      <vt:lpstr>注册模块-协议</vt:lpstr>
      <vt:lpstr>注册模块-设置用户名</vt:lpstr>
      <vt:lpstr>注册模块-填写账号信息</vt:lpstr>
      <vt:lpstr>注册模块-注册成功</vt:lpstr>
      <vt:lpstr>登录模块</vt:lpstr>
      <vt:lpstr>首页模块-登录后</vt:lpstr>
      <vt:lpstr>品牌模块-主页面</vt:lpstr>
      <vt:lpstr>品牌模块-添加品牌</vt:lpstr>
      <vt:lpstr>品牌模块-添加品牌</vt:lpstr>
      <vt:lpstr>品牌模块-添加品牌</vt:lpstr>
      <vt:lpstr>品牌模块-加盟确认</vt:lpstr>
      <vt:lpstr>魔法商城-简易展示、电商网页</vt:lpstr>
      <vt:lpstr>品牌模块-加盟商一览</vt:lpstr>
      <vt:lpstr>品牌推广活动页面</vt:lpstr>
      <vt:lpstr>品牌模块-产品一览</vt:lpstr>
      <vt:lpstr>品牌模块-产品上架</vt:lpstr>
      <vt:lpstr>品牌模块-数据库管理</vt:lpstr>
      <vt:lpstr>品牌模块-二维码跟踪管理</vt:lpstr>
      <vt:lpstr>品牌展示页</vt:lpstr>
      <vt:lpstr>加盟商模块-主页面</vt:lpstr>
      <vt:lpstr>加盟商模块-加入品牌</vt:lpstr>
      <vt:lpstr>加盟商模块-加入品牌</vt:lpstr>
      <vt:lpstr>加盟商模块-加入品牌</vt:lpstr>
      <vt:lpstr>加盟商模块-电商主页管理</vt:lpstr>
      <vt:lpstr>加盟商模块-电商主页添加</vt:lpstr>
      <vt:lpstr>加盟商模块-电商主页编辑</vt:lpstr>
      <vt:lpstr>加盟商模块-交易管理</vt:lpstr>
      <vt:lpstr>加盟商模块-物流管理</vt:lpstr>
      <vt:lpstr>加盟商模块-客户服务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145</cp:revision>
  <dcterms:created xsi:type="dcterms:W3CDTF">2015-12-24T05:27:00Z</dcterms:created>
  <dcterms:modified xsi:type="dcterms:W3CDTF">2016-01-12T11:50:51Z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