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291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9" y="1215"/>
      </p:cViewPr>
      <p:guideLst>
        <p:guide orient="horz" pos="919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477264"/>
            <a:ext cx="6480572" cy="1015283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1531700"/>
            <a:ext cx="6480572" cy="70408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1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155263"/>
            <a:ext cx="1863165" cy="24713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155263"/>
            <a:ext cx="5481484" cy="24713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1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8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727035"/>
            <a:ext cx="7452658" cy="1213074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1951585"/>
            <a:ext cx="7452658" cy="637927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75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739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776313"/>
            <a:ext cx="3672324" cy="1850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776313"/>
            <a:ext cx="3672324" cy="1850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10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55263"/>
            <a:ext cx="7452658" cy="56367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714884"/>
            <a:ext cx="3655447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065237"/>
            <a:ext cx="3655447" cy="156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714884"/>
            <a:ext cx="3673450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065237"/>
            <a:ext cx="3673450" cy="156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6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94416"/>
            <a:ext cx="2786871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419885"/>
            <a:ext cx="4374386" cy="2072419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874872"/>
            <a:ext cx="2786871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194416"/>
            <a:ext cx="2786871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419885"/>
            <a:ext cx="4374386" cy="2072419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874872"/>
            <a:ext cx="2786871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6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155263"/>
            <a:ext cx="7452658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776313"/>
            <a:ext cx="7452658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2702921"/>
            <a:ext cx="1944172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8F2F1-802B-42FB-9DE0-6259080A833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2702921"/>
            <a:ext cx="2916258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2702921"/>
            <a:ext cx="1944172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F9BF6-3770-49AF-9DF6-E10D9B95E5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7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65465D9-934B-4A52-50EF-A66F0E75629A}"/>
              </a:ext>
            </a:extLst>
          </p:cNvPr>
          <p:cNvGrpSpPr/>
          <p:nvPr/>
        </p:nvGrpSpPr>
        <p:grpSpPr>
          <a:xfrm>
            <a:off x="56183" y="34444"/>
            <a:ext cx="8529985" cy="2898664"/>
            <a:chOff x="1232661" y="1245264"/>
            <a:chExt cx="8529985" cy="28986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458493-3A05-B90B-19CD-B55D4CE81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23" y="1245264"/>
              <a:ext cx="1063649" cy="108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931321-0881-70C4-94C1-F6810455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7972" y="1245264"/>
              <a:ext cx="1063649" cy="108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287A778-E4DB-7784-D96D-60FB4485A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1621" y="1245264"/>
              <a:ext cx="1063649" cy="108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0EFF2F4-4299-D3A3-9C2D-2CBE414FE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5270" y="1245264"/>
              <a:ext cx="1063649" cy="108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D04461-3EE4-F44F-B1EE-22D7E7CD0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919" y="1245264"/>
              <a:ext cx="1063649" cy="108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C90E9F5-0341-1B73-A1CE-2274C10C4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2568" y="1245264"/>
              <a:ext cx="1063649" cy="108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C002FFF-24E8-F7DF-3636-353C72EA7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217" y="1245264"/>
              <a:ext cx="1063649" cy="108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66C9554-E78E-BAD8-AAF5-9BBCC5D0C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866" y="1245264"/>
              <a:ext cx="1063649" cy="108000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CE0E788-588F-0EBF-EF2E-72258344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661" y="2694596"/>
              <a:ext cx="1066973" cy="10800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76508434-20EA-EF76-A5D7-7D7B1891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310" y="2694596"/>
              <a:ext cx="1063649" cy="108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DAF5921-73F2-01ED-7D5F-E672B959C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959" y="2694596"/>
              <a:ext cx="1063649" cy="1080000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5CE041D-516D-7F81-3066-62A58D21A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3608" y="2694596"/>
              <a:ext cx="1063649" cy="108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1A7E398-9F09-DC99-C053-11D36B94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257" y="2694596"/>
              <a:ext cx="1063649" cy="108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7971719E-0BF3-52EA-F2EE-01AD0EBFE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906" y="2694596"/>
              <a:ext cx="1063649" cy="108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2A7C20A-8AD5-6FDA-995B-1A32B3CE5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4555" y="2694596"/>
              <a:ext cx="1063649" cy="108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0D3BC44-5234-31C9-F53B-E287202A7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8204" y="2694596"/>
              <a:ext cx="1063649" cy="1080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8A81AB9-5E3B-6339-32A9-65770AEDCA60}"/>
                </a:ext>
              </a:extLst>
            </p:cNvPr>
            <p:cNvSpPr txBox="1"/>
            <p:nvPr/>
          </p:nvSpPr>
          <p:spPr>
            <a:xfrm>
              <a:off x="1232661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airplane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9ADA4C-7CC5-651B-9B5B-9FB3ECBBFFBA}"/>
                </a:ext>
              </a:extLst>
            </p:cNvPr>
            <p:cNvSpPr txBox="1"/>
            <p:nvPr/>
          </p:nvSpPr>
          <p:spPr>
            <a:xfrm>
              <a:off x="2301296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baboon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AD1537-FA27-F0BF-68BF-53B489664746}"/>
                </a:ext>
              </a:extLst>
            </p:cNvPr>
            <p:cNvSpPr txBox="1"/>
            <p:nvPr/>
          </p:nvSpPr>
          <p:spPr>
            <a:xfrm>
              <a:off x="3366607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barbara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318BA3F-9BB8-DA50-269F-5BB71CF9A556}"/>
                </a:ext>
              </a:extLst>
            </p:cNvPr>
            <p:cNvSpPr txBox="1"/>
            <p:nvPr/>
          </p:nvSpPr>
          <p:spPr>
            <a:xfrm>
              <a:off x="4431105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facade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E7945CF-FE29-4E1A-5532-89EA8FC9B0BD}"/>
                </a:ext>
              </a:extLst>
            </p:cNvPr>
            <p:cNvSpPr txBox="1"/>
            <p:nvPr/>
          </p:nvSpPr>
          <p:spPr>
            <a:xfrm>
              <a:off x="5499740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house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8D4CE2A-4C9B-02DF-FDB9-BEDB81B0033B}"/>
                </a:ext>
              </a:extLst>
            </p:cNvPr>
            <p:cNvSpPr txBox="1"/>
            <p:nvPr/>
          </p:nvSpPr>
          <p:spPr>
            <a:xfrm>
              <a:off x="6565051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7FA250E-EAC9-A97B-AB62-FC961DB5DFBA}"/>
                </a:ext>
              </a:extLst>
            </p:cNvPr>
            <p:cNvSpPr txBox="1"/>
            <p:nvPr/>
          </p:nvSpPr>
          <p:spPr>
            <a:xfrm>
              <a:off x="7630362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peppers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46BEE47-63CB-F55C-0D7B-EC371DA370E5}"/>
                </a:ext>
              </a:extLst>
            </p:cNvPr>
            <p:cNvSpPr txBox="1"/>
            <p:nvPr/>
          </p:nvSpPr>
          <p:spPr>
            <a:xfrm>
              <a:off x="8695673" y="2325264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sailboat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878BFF2-3678-DC23-DD6F-005244B24797}"/>
                </a:ext>
              </a:extLst>
            </p:cNvPr>
            <p:cNvSpPr txBox="1"/>
            <p:nvPr/>
          </p:nvSpPr>
          <p:spPr>
            <a:xfrm>
              <a:off x="1232661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bridge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A0DA08C-580C-7B18-EB02-8930348A58AE}"/>
                </a:ext>
              </a:extLst>
            </p:cNvPr>
            <p:cNvSpPr txBox="1"/>
            <p:nvPr/>
          </p:nvSpPr>
          <p:spPr>
            <a:xfrm>
              <a:off x="2301296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church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5589A-DAD0-5C2C-93FA-E5ED2D8F3C3A}"/>
                </a:ext>
              </a:extLst>
            </p:cNvPr>
            <p:cNvSpPr txBox="1"/>
            <p:nvPr/>
          </p:nvSpPr>
          <p:spPr>
            <a:xfrm>
              <a:off x="3366607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B1E8E4A-612E-2106-9DCC-7CBDADEDEC5F}"/>
                </a:ext>
              </a:extLst>
            </p:cNvPr>
            <p:cNvSpPr txBox="1"/>
            <p:nvPr/>
          </p:nvSpPr>
          <p:spPr>
            <a:xfrm>
              <a:off x="4431105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F07A55-9225-ECCF-FEB4-547EDC17FA22}"/>
                </a:ext>
              </a:extLst>
            </p:cNvPr>
            <p:cNvSpPr txBox="1"/>
            <p:nvPr/>
          </p:nvSpPr>
          <p:spPr>
            <a:xfrm>
              <a:off x="5499740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owls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3E9A32F-117F-E4D0-BD33-69A241FAB7F8}"/>
                </a:ext>
              </a:extLst>
            </p:cNvPr>
            <p:cNvSpPr txBox="1"/>
            <p:nvPr/>
          </p:nvSpPr>
          <p:spPr>
            <a:xfrm>
              <a:off x="6565051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pigs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BD1FF42-CA87-DD24-1659-6B940E3BDDB9}"/>
                </a:ext>
              </a:extLst>
            </p:cNvPr>
            <p:cNvSpPr txBox="1"/>
            <p:nvPr/>
          </p:nvSpPr>
          <p:spPr>
            <a:xfrm>
              <a:off x="7630362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tower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EB73D96-E916-97E8-33A5-845C604FFA21}"/>
                </a:ext>
              </a:extLst>
            </p:cNvPr>
            <p:cNvSpPr txBox="1"/>
            <p:nvPr/>
          </p:nvSpPr>
          <p:spPr>
            <a:xfrm>
              <a:off x="8695673" y="3774596"/>
              <a:ext cx="1066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wall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3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327</TotalTime>
  <Words>16</Words>
  <Application>Microsoft Office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zhenhao</dc:creator>
  <cp:lastModifiedBy>huang zhenhao</cp:lastModifiedBy>
  <cp:revision>1</cp:revision>
  <dcterms:created xsi:type="dcterms:W3CDTF">2023-04-25T08:44:09Z</dcterms:created>
  <dcterms:modified xsi:type="dcterms:W3CDTF">2023-04-25T14:12:56Z</dcterms:modified>
</cp:coreProperties>
</file>