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594FB41-6C96-41E4-B763-8A51A70F276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7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21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94FB41-6C96-41E4-B763-8A51A70F276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874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94FB41-6C96-41E4-B763-8A51A70F276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82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94FB41-6C96-41E4-B763-8A51A70F276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435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793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759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074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94FB41-6C96-41E4-B763-8A51A70F276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05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7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94FB41-6C96-41E4-B763-8A51A70F276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97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99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10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4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32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15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4FB41-6C96-41E4-B763-8A51A70F2764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345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zhenikhvladislav/project_pygame_zhenikh_horoshilo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4B0093-C549-F8A9-8521-F4750C8A6D17}"/>
              </a:ext>
            </a:extLst>
          </p:cNvPr>
          <p:cNvSpPr txBox="1"/>
          <p:nvPr/>
        </p:nvSpPr>
        <p:spPr>
          <a:xfrm>
            <a:off x="6332220" y="266700"/>
            <a:ext cx="5859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Flappy Bird</a:t>
            </a:r>
            <a:endParaRPr lang="ru-RU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4E7A0-DC8D-94C8-9A46-3189D969F38F}"/>
              </a:ext>
            </a:extLst>
          </p:cNvPr>
          <p:cNvSpPr txBox="1"/>
          <p:nvPr/>
        </p:nvSpPr>
        <p:spPr>
          <a:xfrm>
            <a:off x="1264920" y="2632531"/>
            <a:ext cx="531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Жених Владислав Евгеньевич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D27E1-8C7D-17DC-DD9D-5D198C9CACD7}"/>
              </a:ext>
            </a:extLst>
          </p:cNvPr>
          <p:cNvSpPr txBox="1"/>
          <p:nvPr/>
        </p:nvSpPr>
        <p:spPr>
          <a:xfrm>
            <a:off x="6941820" y="2632531"/>
            <a:ext cx="5646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Хорошилова Ася Андреевна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CDCC0-60B7-9BDB-53CE-89EC1C3245B5}"/>
              </a:ext>
            </a:extLst>
          </p:cNvPr>
          <p:cNvSpPr txBox="1"/>
          <p:nvPr/>
        </p:nvSpPr>
        <p:spPr>
          <a:xfrm>
            <a:off x="1356360" y="2158275"/>
            <a:ext cx="44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leader: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BA3B9-E265-0C0A-645C-1368F2C06D66}"/>
              </a:ext>
            </a:extLst>
          </p:cNvPr>
          <p:cNvSpPr txBox="1"/>
          <p:nvPr/>
        </p:nvSpPr>
        <p:spPr>
          <a:xfrm>
            <a:off x="7109460" y="2103120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developer: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4E4601-E4E8-5E80-446B-EE326219165D}"/>
              </a:ext>
            </a:extLst>
          </p:cNvPr>
          <p:cNvSpPr txBox="1"/>
          <p:nvPr/>
        </p:nvSpPr>
        <p:spPr>
          <a:xfrm>
            <a:off x="5867400" y="480060"/>
            <a:ext cx="6065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Распределение ролей в команде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5EE9B-C13D-B6A7-8514-E717D42BE459}"/>
              </a:ext>
            </a:extLst>
          </p:cNvPr>
          <p:cNvSpPr txBox="1"/>
          <p:nvPr/>
        </p:nvSpPr>
        <p:spPr>
          <a:xfrm>
            <a:off x="1120140" y="1817370"/>
            <a:ext cx="345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Влад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5A5F7-F39D-B68D-7E63-668B1162E7A4}"/>
              </a:ext>
            </a:extLst>
          </p:cNvPr>
          <p:cNvSpPr txBox="1"/>
          <p:nvPr/>
        </p:nvSpPr>
        <p:spPr>
          <a:xfrm>
            <a:off x="647700" y="2186702"/>
            <a:ext cx="3459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Создал </a:t>
            </a:r>
            <a:r>
              <a:rPr lang="en-US" dirty="0"/>
              <a:t>git-</a:t>
            </a:r>
            <a:r>
              <a:rPr lang="ru-RU" dirty="0"/>
              <a:t>репозиторий, ветки проекта, файловую структуру и т.д.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Писал функции и работал над технической частью проекта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Искал графический и звуковой контент, добавлял спрайты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Создал презентацию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E6F6D-8914-0BA4-F614-F10000BDF3E3}"/>
              </a:ext>
            </a:extLst>
          </p:cNvPr>
          <p:cNvSpPr txBox="1"/>
          <p:nvPr/>
        </p:nvSpPr>
        <p:spPr>
          <a:xfrm>
            <a:off x="8900160" y="1817370"/>
            <a:ext cx="4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ED86D-89FB-1391-1BDC-5C3ED180DC65}"/>
              </a:ext>
            </a:extLst>
          </p:cNvPr>
          <p:cNvSpPr txBox="1"/>
          <p:nvPr/>
        </p:nvSpPr>
        <p:spPr>
          <a:xfrm>
            <a:off x="7185660" y="2186702"/>
            <a:ext cx="4511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Писала код для стартового окна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Работала с  </a:t>
            </a:r>
            <a:r>
              <a:rPr lang="en-US" dirty="0"/>
              <a:t>readme.md</a:t>
            </a:r>
            <a:r>
              <a:rPr lang="ru-RU" dirty="0"/>
              <a:t> и </a:t>
            </a:r>
            <a:r>
              <a:rPr lang="en-US" dirty="0"/>
              <a:t>technical-specification.md</a:t>
            </a:r>
            <a:endParaRPr lang="ru-RU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Работала над БД 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Настроила взаимодействие с файлами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3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C16D13-88EA-D94D-012A-E5F5C7D754C8}"/>
              </a:ext>
            </a:extLst>
          </p:cNvPr>
          <p:cNvSpPr txBox="1"/>
          <p:nvPr/>
        </p:nvSpPr>
        <p:spPr>
          <a:xfrm>
            <a:off x="3539490" y="708660"/>
            <a:ext cx="511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Файловая структура проекта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944BB2-1F71-B6EF-8A31-833BE07A7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3" y="3424237"/>
            <a:ext cx="19053" cy="95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C4A4F3-D0B7-29D1-1B5A-1E3E2F02D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20" y="1170325"/>
            <a:ext cx="6782412" cy="54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7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0B01FD-6F02-806F-09E1-EB7FE9078FB5}"/>
              </a:ext>
            </a:extLst>
          </p:cNvPr>
          <p:cNvSpPr txBox="1"/>
          <p:nvPr/>
        </p:nvSpPr>
        <p:spPr>
          <a:xfrm>
            <a:off x="3326130" y="655320"/>
            <a:ext cx="553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Стартовое окно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2E5AEB-5E00-8C1E-D6A9-17217AE4D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337" y="1161435"/>
            <a:ext cx="7553325" cy="55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4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49B311-7AE2-7505-C92C-F12815A64F09}"/>
              </a:ext>
            </a:extLst>
          </p:cNvPr>
          <p:cNvSpPr txBox="1"/>
          <p:nvPr/>
        </p:nvSpPr>
        <p:spPr>
          <a:xfrm>
            <a:off x="4613910" y="678180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Игровой процесс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EF2020-47DD-3529-7B00-1A6A44598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1226820"/>
            <a:ext cx="759248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7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6AE8FA-6949-E832-4C64-408724B8E7DC}"/>
              </a:ext>
            </a:extLst>
          </p:cNvPr>
          <p:cNvSpPr txBox="1"/>
          <p:nvPr/>
        </p:nvSpPr>
        <p:spPr>
          <a:xfrm>
            <a:off x="6522720" y="243840"/>
            <a:ext cx="51130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/>
              <a:t>О проекте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A7580-3400-18CC-7A79-06D5A145C5BC}"/>
              </a:ext>
            </a:extLst>
          </p:cNvPr>
          <p:cNvSpPr txBox="1"/>
          <p:nvPr/>
        </p:nvSpPr>
        <p:spPr>
          <a:xfrm>
            <a:off x="1104900" y="1958340"/>
            <a:ext cx="4137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Ссылка на репозиторий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4F0E4-872A-2C74-74AB-FE90E4E8E41D}"/>
              </a:ext>
            </a:extLst>
          </p:cNvPr>
          <p:cNvSpPr txBox="1"/>
          <p:nvPr/>
        </p:nvSpPr>
        <p:spPr>
          <a:xfrm>
            <a:off x="4396740" y="2112227"/>
            <a:ext cx="623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https://github.com/zhenikhvladislav/project_pygame_zhenikh_horoshilova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3C4BFF-060A-EE82-3AE8-DBED0411D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429000"/>
            <a:ext cx="2571750" cy="2571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55C48D-9EFD-7E39-91D3-881FB2D5A443}"/>
              </a:ext>
            </a:extLst>
          </p:cNvPr>
          <p:cNvSpPr txBox="1"/>
          <p:nvPr/>
        </p:nvSpPr>
        <p:spPr>
          <a:xfrm>
            <a:off x="4472940" y="3318894"/>
            <a:ext cx="505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Количество строк кода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en-US" sz="2000" dirty="0"/>
              <a:t>~400</a:t>
            </a:r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532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5DCC98-6714-57DF-B028-2FAC6050E4E6}"/>
              </a:ext>
            </a:extLst>
          </p:cNvPr>
          <p:cNvSpPr txBox="1"/>
          <p:nvPr/>
        </p:nvSpPr>
        <p:spPr>
          <a:xfrm>
            <a:off x="3314700" y="2782669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Спасибо за внимание!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AE1BAB-BAE3-E158-2881-02BA1FDD62CB}"/>
              </a:ext>
            </a:extLst>
          </p:cNvPr>
          <p:cNvSpPr txBox="1"/>
          <p:nvPr/>
        </p:nvSpPr>
        <p:spPr>
          <a:xfrm>
            <a:off x="2697480" y="3429000"/>
            <a:ext cx="6995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Готовы ответить на все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920667228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150</TotalTime>
  <Words>121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Thunder Office</dc:creator>
  <cp:lastModifiedBy>Thunder Office</cp:lastModifiedBy>
  <cp:revision>9</cp:revision>
  <dcterms:created xsi:type="dcterms:W3CDTF">2025-01-26T17:31:50Z</dcterms:created>
  <dcterms:modified xsi:type="dcterms:W3CDTF">2025-02-02T20:26:47Z</dcterms:modified>
</cp:coreProperties>
</file>