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43"/>
  </p:normalViewPr>
  <p:slideViewPr>
    <p:cSldViewPr snapToGrid="0" snapToObjects="1">
      <p:cViewPr varScale="1">
        <p:scale>
          <a:sx n="87" d="100"/>
          <a:sy n="87" d="100"/>
        </p:scale>
        <p:origin x="200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2D9D4C-D673-8D4C-9F93-B81CF2A71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AACE3B-FD2B-484E-AC77-AD05BC030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8B74CB-65CC-F747-8893-9DE73049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A9AC-416D-8545-88E2-A03CB2ECF27B}" type="datetimeFigureOut">
              <a:rPr lang="ru-KZ" smtClean="0"/>
              <a:t>07.01.2021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6E95EA-53D2-F246-849F-0F54E88E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DBBBA3-81FE-494F-B2D0-65FCA06C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F0EF-0182-3D4B-A943-03EA7260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21495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B9949-D772-ED44-A1A2-B0DFA2A9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DB863D-E81C-424A-A7F1-49576DEF4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49D375-09AE-3541-8C36-36380836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A9AC-416D-8545-88E2-A03CB2ECF27B}" type="datetimeFigureOut">
              <a:rPr lang="ru-KZ" smtClean="0"/>
              <a:t>07.01.2021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CF8451-F3BF-CE43-84AF-80682386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2F1756-140C-1242-AC93-94B64E25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F0EF-0182-3D4B-A943-03EA7260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67452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070FED7-1C4D-CA40-8429-96CBD748B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C2B62A3-D422-534F-92C8-CA453FF84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99C5D7-241D-D942-A94C-51B1AA3D7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A9AC-416D-8545-88E2-A03CB2ECF27B}" type="datetimeFigureOut">
              <a:rPr lang="ru-KZ" smtClean="0"/>
              <a:t>07.01.2021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54F725-FAA1-D147-8C06-207E548F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FBAE11-499F-D149-B9C7-CE81DE36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F0EF-0182-3D4B-A943-03EA7260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7774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A81F5-E2B9-C247-A046-3E20B5EE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9B5433-9001-0845-8BCB-75BC1146F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119111-885E-E449-9BB3-2218B8F3E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A9AC-416D-8545-88E2-A03CB2ECF27B}" type="datetimeFigureOut">
              <a:rPr lang="ru-KZ" smtClean="0"/>
              <a:t>07.01.2021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9F165A-48D4-3749-9841-E9BAD472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7E0401-EA9C-6349-8101-1711881D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F0EF-0182-3D4B-A943-03EA7260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234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1FAB1-8E1E-4041-9BE9-BB231502C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0CEE87-211E-814D-A1A0-A0735B618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D4D4A0-04BD-C84E-A344-D3792647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A9AC-416D-8545-88E2-A03CB2ECF27B}" type="datetimeFigureOut">
              <a:rPr lang="ru-KZ" smtClean="0"/>
              <a:t>07.01.2021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B31120-71A0-3741-B886-EF796DB54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AA8910-41B4-8C48-BC8E-124B0C1C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F0EF-0182-3D4B-A943-03EA7260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3933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865AF-6FE6-274E-8B3C-D39C2BCF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5BC4FE-D1DA-EC43-B630-1B71D7FE2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DCFE5D-F978-604E-B5B6-CD1A8EF61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41D6CA-6A53-CE46-8A8C-03B24FD11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A9AC-416D-8545-88E2-A03CB2ECF27B}" type="datetimeFigureOut">
              <a:rPr lang="ru-KZ" smtClean="0"/>
              <a:t>07.01.2021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0B2E57-93BF-2644-B7D1-5E2D83DF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3DE0B6-5CD2-8348-9677-D470C4FC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F0EF-0182-3D4B-A943-03EA7260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86219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6D471-8995-064C-8C83-75EB6EB30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9F08FD-51BC-9743-8D47-0CC138CFC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71E735-07A8-9D4E-BE26-B82C58320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740D580-E602-A141-A33E-4B01B4D1E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B6C4BB-F415-7B40-8BC8-5DC65E2DE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7E23C1E-3CAE-8E42-91DF-56A90F33E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A9AC-416D-8545-88E2-A03CB2ECF27B}" type="datetimeFigureOut">
              <a:rPr lang="ru-KZ" smtClean="0"/>
              <a:t>07.01.2021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72F508D-CFA5-2A4A-B86A-2A608E45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2DA7B8D-BC74-7F41-AD02-ADD748B42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F0EF-0182-3D4B-A943-03EA7260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82392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861E4-125D-AB4A-B783-C6573BAF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EE75F72-D4B3-AA44-B3BB-CE6AD293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A9AC-416D-8545-88E2-A03CB2ECF27B}" type="datetimeFigureOut">
              <a:rPr lang="ru-KZ" smtClean="0"/>
              <a:t>07.01.2021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E27267-30A9-6F48-84BE-FF67AB12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9673A7-DC75-EB48-B53D-5A24D92E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F0EF-0182-3D4B-A943-03EA7260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5671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25568A7-1927-B945-9D49-86AB57FB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A9AC-416D-8545-88E2-A03CB2ECF27B}" type="datetimeFigureOut">
              <a:rPr lang="ru-KZ" smtClean="0"/>
              <a:t>07.01.2021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9B6831-C648-4744-A98B-2B19D184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27B4CC-53B4-6E44-99D9-4933C44A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F0EF-0182-3D4B-A943-03EA7260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4416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94CE4-BEB2-174C-BB6D-E3265CAB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635878-46F8-794A-9232-F24F21D05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6C8140-04C9-C847-A9AA-463696AE5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C0FCEC-4D10-B543-9A5F-CC166C50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A9AC-416D-8545-88E2-A03CB2ECF27B}" type="datetimeFigureOut">
              <a:rPr lang="ru-KZ" smtClean="0"/>
              <a:t>07.01.2021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F4ADEA-3945-6D4B-8760-C3D61C45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DC9475-9614-354A-99CE-1A9BC568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F0EF-0182-3D4B-A943-03EA7260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31464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5E8EF-A3A3-1D4D-89A7-E4CB202C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71111A-46D4-1347-BA5F-469EAAC13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973254-DBF6-3141-B009-56A438702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A74C89-6100-6048-8592-91D16BD4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A9AC-416D-8545-88E2-A03CB2ECF27B}" type="datetimeFigureOut">
              <a:rPr lang="ru-KZ" smtClean="0"/>
              <a:t>07.01.2021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00CFA8-E98A-6447-95D3-6E687932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E49D8A-A0C4-2D42-B91F-7D162531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F0EF-0182-3D4B-A943-03EA7260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90639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DC818-5081-F644-B962-19B46C06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6554FD-3DBC-3B4C-8FC9-464CD3BE3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288A4E-FFC8-3742-9783-A914BE2C8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AA9AC-416D-8545-88E2-A03CB2ECF27B}" type="datetimeFigureOut">
              <a:rPr lang="ru-KZ" smtClean="0"/>
              <a:t>07.01.2021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463AE5-B594-4046-84AC-F54E71FDC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AC6936-F3EF-1E40-9A8B-8EDB5906A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1F0EF-0182-3D4B-A943-03EA7260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50165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72A3A42-7E92-B24E-B4BC-4C806724228B}"/>
              </a:ext>
            </a:extLst>
          </p:cNvPr>
          <p:cNvSpPr/>
          <p:nvPr/>
        </p:nvSpPr>
        <p:spPr>
          <a:xfrm>
            <a:off x="283029" y="1118055"/>
            <a:ext cx="11571514" cy="471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592568-301F-6244-B577-4B3BD662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5" y="42863"/>
            <a:ext cx="10515600" cy="1325563"/>
          </a:xfrm>
        </p:spPr>
        <p:txBody>
          <a:bodyPr>
            <a:normAutofit/>
          </a:bodyPr>
          <a:lstStyle/>
          <a:p>
            <a:r>
              <a:rPr lang="ru-RU" sz="2500" dirty="0"/>
              <a:t>ДАШБОРДЫ</a:t>
            </a:r>
            <a:endParaRPr lang="ru-KZ" sz="25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4C05FD-C1F4-594A-BD12-2B6E2C8BD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870757"/>
            <a:ext cx="3755571" cy="1131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200" dirty="0"/>
              <a:t>ЦЕЛЬ </a:t>
            </a:r>
          </a:p>
          <a:p>
            <a:pPr marL="0" indent="0">
              <a:buNone/>
            </a:pPr>
            <a:r>
              <a:rPr lang="ru-RU" sz="1200" dirty="0"/>
              <a:t>Предназначение дашбордов - быстрый просмотр наиболее важных метрик </a:t>
            </a:r>
            <a:r>
              <a:rPr lang="en-US" sz="1200" dirty="0"/>
              <a:t>KPI </a:t>
            </a:r>
            <a:r>
              <a:rPr lang="ru-RU" sz="1200" dirty="0"/>
              <a:t>и результатов. Интерактивный способ увидеть, как работает компания или проект.</a:t>
            </a:r>
            <a:endParaRPr lang="ru-KZ" sz="12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9592102-A1CF-3145-A583-245425C3E873}"/>
              </a:ext>
            </a:extLst>
          </p:cNvPr>
          <p:cNvSpPr txBox="1">
            <a:spLocks/>
          </p:cNvSpPr>
          <p:nvPr/>
        </p:nvSpPr>
        <p:spPr>
          <a:xfrm>
            <a:off x="4158341" y="1870757"/>
            <a:ext cx="3755571" cy="1131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200" dirty="0"/>
              <a:t>РЕЗУЛЬТАТ </a:t>
            </a:r>
          </a:p>
          <a:p>
            <a:pPr marL="0" indent="0">
              <a:buNone/>
            </a:pPr>
            <a:r>
              <a:rPr lang="ru-RU" sz="1200" dirty="0"/>
              <a:t>Используя дашборды, вы легко найдет необходимую вам информацию. Вы можете сами применять фильтры и обращаться к различным графикам. Это поможет немедленно принять правильные решения.</a:t>
            </a:r>
            <a:endParaRPr lang="ru-KZ" sz="12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50147BB-02E3-9046-A9DF-1616A219A746}"/>
              </a:ext>
            </a:extLst>
          </p:cNvPr>
          <p:cNvSpPr txBox="1">
            <a:spLocks/>
          </p:cNvSpPr>
          <p:nvPr/>
        </p:nvSpPr>
        <p:spPr>
          <a:xfrm>
            <a:off x="7962899" y="1777294"/>
            <a:ext cx="3755571" cy="2457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200" dirty="0"/>
              <a:t>ПРОДОЛЖИТЕЛЬНОСТЬ ПРОЕКТА </a:t>
            </a:r>
          </a:p>
          <a:p>
            <a:pPr marL="0" indent="0">
              <a:buNone/>
            </a:pPr>
            <a:r>
              <a:rPr lang="ru-RU" sz="1200" dirty="0"/>
              <a:t>В среднем на разработку полноценного дашборда уходит от 2 недель до 2 месяцев. Разработка состоит из двух этапов: </a:t>
            </a:r>
          </a:p>
          <a:p>
            <a:r>
              <a:rPr lang="ru-RU" sz="1200" dirty="0"/>
              <a:t>подбор </a:t>
            </a:r>
            <a:r>
              <a:rPr lang="en-US" sz="1200" dirty="0"/>
              <a:t>KPI </a:t>
            </a:r>
            <a:r>
              <a:rPr lang="ru-RU" sz="1200" dirty="0"/>
              <a:t>и оформление приборной панели</a:t>
            </a:r>
          </a:p>
          <a:p>
            <a:r>
              <a:rPr lang="ru-RU" sz="1200" dirty="0"/>
              <a:t>сбор данных и разработка дашбордов</a:t>
            </a:r>
            <a:endParaRPr lang="ru-KZ" sz="12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962A3BBD-EC7D-204A-8F9E-3FC59CAA43CD}"/>
              </a:ext>
            </a:extLst>
          </p:cNvPr>
          <p:cNvSpPr txBox="1">
            <a:spLocks/>
          </p:cNvSpPr>
          <p:nvPr/>
        </p:nvSpPr>
        <p:spPr>
          <a:xfrm>
            <a:off x="446315" y="1118055"/>
            <a:ext cx="8588828" cy="1505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400" dirty="0">
                <a:solidFill>
                  <a:schemeClr val="bg1"/>
                </a:solidFill>
              </a:rPr>
              <a:t>Внизу указаны вырезки из рабочих дашбордов для визуализации данных. Данные динамично обновляются. Есть функции агрегации и фильтрации, а также кастомная карта.</a:t>
            </a:r>
            <a:endParaRPr lang="ru-KZ" sz="1400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DD1ABE2-1D17-4C4D-A710-FA6ACEE58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670" y="3856212"/>
            <a:ext cx="5290457" cy="280181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1BED88B-E1C0-9D45-B59F-547C74234E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343"/>
          <a:stretch/>
        </p:blipFill>
        <p:spPr>
          <a:xfrm>
            <a:off x="8635738" y="5088367"/>
            <a:ext cx="2176236" cy="156906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37BEA8A-130D-CD44-B49A-79BDF5740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29" y="3429000"/>
            <a:ext cx="6216905" cy="258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119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111</Words>
  <Application>Microsoft Macintosh PowerPoint</Application>
  <PresentationFormat>Широкоэкранный</PresentationFormat>
  <Paragraphs>10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ДАШБОРДЫ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ДАШБОРДЫ</dc:title>
  <dc:creator>Microsoft Office User</dc:creator>
  <cp:lastModifiedBy>Microsoft Office User</cp:lastModifiedBy>
  <cp:revision>1</cp:revision>
  <dcterms:created xsi:type="dcterms:W3CDTF">2021-01-07T07:55:03Z</dcterms:created>
  <dcterms:modified xsi:type="dcterms:W3CDTF">2021-01-07T08:03:51Z</dcterms:modified>
</cp:coreProperties>
</file>