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0F2BD-197D-9092-B6A5-57FE6D2C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69BBF-916B-A10F-A9A0-E7EC11D9D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CF17C-70A0-3862-9B4F-FE440E3A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017C1-5ABC-FF87-4AF1-CA8E042C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79B01-2CAC-2CF5-67FA-17545C2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6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84EF5-74A3-327A-A803-C0B9086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D2F88-E079-B315-049E-13CC82DE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C7E98-3B07-A0F4-EA5D-137B98F3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08216-FA00-7619-8D76-4155B11E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9179D-A5E2-21C9-095D-8FB84271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D811D-4F68-A3FF-27E6-9CF04E184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BC7CD-A4DE-1D03-B509-64397AA0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C6120-D3D2-8127-EC59-FCF9DF6C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67A7E-F80C-190B-326F-C3D6A26A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59843-DA9C-08B9-E42A-767AC00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9EBF-4006-D4A4-3C47-782AF178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7BF4D-4524-0C16-CA5C-6CE2C28F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9ED13-B6F2-BB0B-62D2-F3C4F516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61991-232C-4524-DDF8-54E54D3B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E5D09-FD0D-FACF-FF2C-D1F365C9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1F40-C229-0CD4-38E3-47BA5FC5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14EFF-3A02-102D-EE6D-6CC35F97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A132A-5FDF-6D79-5955-6657D4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B019B-86A5-A1B8-3A4E-12AB65F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7CA2-5ED5-264B-CF9E-F989EA6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B50C3-7F43-3B47-C01F-21C62BCC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BCC26-C664-6D45-DA4D-1CC105AB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A58D7-4414-FAAA-A7C4-BD62298A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ED3EB-0521-05AD-4DD1-BD83687D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8C8F5-39D4-8BE0-EB40-41A1849B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FCAE3-0618-EF44-7244-DC2598E5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A222-4477-311E-38AE-EDC6112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4AF44-1E3A-E867-4344-8DD287B9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08417-633A-4669-DEA9-C27EA943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5953A-2856-4C90-D5A7-796A9A1E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979D1-E3F1-3246-8D5E-E3FAC9447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5E1340-5D29-85A3-46D0-CF3CDFFD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F0CBB8-9550-4A72-2379-A34CD0BB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33861C-867B-543C-3F24-496DE07C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E811-3F33-9CA1-939C-903F99C3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49EF2E-D3BA-BA75-B401-13CD90A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F1FD6-6BB4-262C-9BA2-4C6FDC3C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C18DC0-CF3F-0611-E4D7-F395E83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4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1325E-CAC5-CD96-F943-6701D2DF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037870-0B0B-576B-189C-743B5267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02397-7A2F-1515-2EDB-29ACA7F8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9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A06AB-0054-D6B2-BAA1-83B2E0B5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CCFAF-EAF9-3415-0FA3-00AB19FD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9526E-1C52-6F72-6E21-A0BEFE297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57FCD-42CD-1767-D55B-018818EB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00FE0-EF8A-6541-B27B-C1B9E85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2AEDD-9F16-DE5E-6722-57AB188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55E89-521E-C8C6-26DA-28BFF87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B0A106-EF77-7F6A-889F-E00145B29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BD2F0-CB94-E190-4DA3-17CFA46B3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8ABA0-741D-803E-A39C-17E8E171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6D855-7EFA-D5CD-D43B-55C3EB2C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4ACBC-6309-E0A1-3F26-39AE6A44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7037E-20B0-4152-9B85-D82AB9F0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824CD-34B5-937C-8AE5-AFA67F72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CE17D-946A-140B-5A77-A7EFE411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5A5F-4D92-408C-8673-809D505D5A68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907E4-7CA7-6514-B731-4F33BD573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AC794-331C-E2A0-B7A3-96326829D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4C43-2980-413D-B932-6FBDCB2DF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enjunquan/Multi-sensor-desig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0B04C4-9E97-7D44-358B-81102346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2" t="8256" r="15084" b="11861"/>
          <a:stretch/>
        </p:blipFill>
        <p:spPr>
          <a:xfrm>
            <a:off x="3670822" y="948458"/>
            <a:ext cx="4975299" cy="496108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C0FD542-1626-8F1C-6822-C0C6EA14DBD1}"/>
              </a:ext>
            </a:extLst>
          </p:cNvPr>
          <p:cNvCxnSpPr/>
          <p:nvPr/>
        </p:nvCxnSpPr>
        <p:spPr>
          <a:xfrm flipV="1">
            <a:off x="7481917" y="1100213"/>
            <a:ext cx="2000680" cy="10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19C2D04-EA3C-3CD2-866C-9B44A7B404B9}"/>
              </a:ext>
            </a:extLst>
          </p:cNvPr>
          <p:cNvSpPr txBox="1"/>
          <p:nvPr/>
        </p:nvSpPr>
        <p:spPr>
          <a:xfrm>
            <a:off x="9721516" y="777047"/>
            <a:ext cx="103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 </a:t>
            </a:r>
            <a:r>
              <a:rPr lang="zh-CN" altLang="en-US" dirty="0"/>
              <a:t>开发板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F5C977-2AC9-E40A-0ADC-DD2369F24EAB}"/>
              </a:ext>
            </a:extLst>
          </p:cNvPr>
          <p:cNvCxnSpPr/>
          <p:nvPr/>
        </p:nvCxnSpPr>
        <p:spPr>
          <a:xfrm flipV="1">
            <a:off x="5603278" y="543140"/>
            <a:ext cx="1388788" cy="225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28A03C-65CA-D5CB-911C-66CE10ADA0E9}"/>
              </a:ext>
            </a:extLst>
          </p:cNvPr>
          <p:cNvSpPr txBox="1"/>
          <p:nvPr/>
        </p:nvSpPr>
        <p:spPr>
          <a:xfrm>
            <a:off x="7067693" y="164973"/>
            <a:ext cx="12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485 </a:t>
            </a:r>
            <a:r>
              <a:rPr lang="zh-CN" altLang="en-US" dirty="0"/>
              <a:t>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93E3553-F7E9-5688-FD86-0847A3B68DFA}"/>
              </a:ext>
            </a:extLst>
          </p:cNvPr>
          <p:cNvCxnSpPr/>
          <p:nvPr/>
        </p:nvCxnSpPr>
        <p:spPr>
          <a:xfrm>
            <a:off x="5032638" y="5909541"/>
            <a:ext cx="0" cy="2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874A260-975A-1C2A-24B2-68D9CE63FDA8}"/>
              </a:ext>
            </a:extLst>
          </p:cNvPr>
          <p:cNvSpPr txBox="1"/>
          <p:nvPr/>
        </p:nvSpPr>
        <p:spPr>
          <a:xfrm>
            <a:off x="4594056" y="6139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温湿度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E38F00D-A7CC-3930-5A20-FB7AB718DBA8}"/>
              </a:ext>
            </a:extLst>
          </p:cNvPr>
          <p:cNvCxnSpPr/>
          <p:nvPr/>
        </p:nvCxnSpPr>
        <p:spPr>
          <a:xfrm>
            <a:off x="6463828" y="5915901"/>
            <a:ext cx="0" cy="2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4B7794E-7335-D59F-5916-8B068B60B0D3}"/>
              </a:ext>
            </a:extLst>
          </p:cNvPr>
          <p:cNvSpPr txBox="1"/>
          <p:nvPr/>
        </p:nvSpPr>
        <p:spPr>
          <a:xfrm>
            <a:off x="6096000" y="61453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土壤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337289C-7A29-F64B-CDB1-DB34EE491E1E}"/>
              </a:ext>
            </a:extLst>
          </p:cNvPr>
          <p:cNvCxnSpPr/>
          <p:nvPr/>
        </p:nvCxnSpPr>
        <p:spPr>
          <a:xfrm>
            <a:off x="7790656" y="5878601"/>
            <a:ext cx="0" cy="2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CAD33E-AA82-9C68-825A-10DB4C71F2AD}"/>
              </a:ext>
            </a:extLst>
          </p:cNvPr>
          <p:cNvSpPr txBox="1"/>
          <p:nvPr/>
        </p:nvSpPr>
        <p:spPr>
          <a:xfrm>
            <a:off x="7481917" y="61390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DTU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F6A8DDA-5E17-C635-E345-BB63DE9EF999}"/>
              </a:ext>
            </a:extLst>
          </p:cNvPr>
          <p:cNvCxnSpPr/>
          <p:nvPr/>
        </p:nvCxnSpPr>
        <p:spPr>
          <a:xfrm>
            <a:off x="3128211" y="2255062"/>
            <a:ext cx="605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B536A3-0FA6-8096-E203-A016100D92D6}"/>
              </a:ext>
            </a:extLst>
          </p:cNvPr>
          <p:cNvCxnSpPr/>
          <p:nvPr/>
        </p:nvCxnSpPr>
        <p:spPr>
          <a:xfrm>
            <a:off x="3128211" y="1994951"/>
            <a:ext cx="605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7A5851-7E54-58B6-6601-20ED3100681D}"/>
              </a:ext>
            </a:extLst>
          </p:cNvPr>
          <p:cNvCxnSpPr/>
          <p:nvPr/>
        </p:nvCxnSpPr>
        <p:spPr>
          <a:xfrm>
            <a:off x="3128211" y="1740568"/>
            <a:ext cx="605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1B3B44E-EA49-D9B7-7327-1184E712A21D}"/>
              </a:ext>
            </a:extLst>
          </p:cNvPr>
          <p:cNvSpPr txBox="1"/>
          <p:nvPr/>
        </p:nvSpPr>
        <p:spPr>
          <a:xfrm>
            <a:off x="2543819" y="1810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4B80D2-4B7D-DA0F-C7DF-E8F225D6A060}"/>
              </a:ext>
            </a:extLst>
          </p:cNvPr>
          <p:cNvSpPr txBox="1"/>
          <p:nvPr/>
        </p:nvSpPr>
        <p:spPr>
          <a:xfrm>
            <a:off x="2543819" y="1533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电阻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969DB9F-8F60-55C4-1A40-53E2701C6332}"/>
              </a:ext>
            </a:extLst>
          </p:cNvPr>
          <p:cNvCxnSpPr>
            <a:endCxn id="31" idx="2"/>
          </p:cNvCxnSpPr>
          <p:nvPr/>
        </p:nvCxnSpPr>
        <p:spPr>
          <a:xfrm rot="10800000">
            <a:off x="2866985" y="2179618"/>
            <a:ext cx="261226" cy="7544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4DE882E-E7FF-AC89-CB2B-24CFF47251B1}"/>
              </a:ext>
            </a:extLst>
          </p:cNvPr>
          <p:cNvSpPr txBox="1"/>
          <p:nvPr/>
        </p:nvSpPr>
        <p:spPr>
          <a:xfrm>
            <a:off x="912681" y="1740568"/>
            <a:ext cx="100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</a:t>
            </a:r>
            <a:r>
              <a:rPr lang="zh-CN" altLang="en-US" dirty="0"/>
              <a:t>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93604F4-AF98-DB70-68F4-16C5DDBA7B49}"/>
              </a:ext>
            </a:extLst>
          </p:cNvPr>
          <p:cNvSpPr txBox="1"/>
          <p:nvPr/>
        </p:nvSpPr>
        <p:spPr>
          <a:xfrm>
            <a:off x="912681" y="3244333"/>
            <a:ext cx="100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49</a:t>
            </a:r>
            <a:r>
              <a:rPr lang="zh-CN" altLang="en-US" dirty="0"/>
              <a:t>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9695AF-8FF0-8840-1989-3709DE678124}"/>
              </a:ext>
            </a:extLst>
          </p:cNvPr>
          <p:cNvSpPr txBox="1"/>
          <p:nvPr/>
        </p:nvSpPr>
        <p:spPr>
          <a:xfrm>
            <a:off x="912681" y="4874899"/>
            <a:ext cx="100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4A</a:t>
            </a:r>
            <a:r>
              <a:rPr lang="zh-CN" altLang="en-US" dirty="0"/>
              <a:t>地址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7BD0391-2B5C-776F-6A20-E031C6279779}"/>
              </a:ext>
            </a:extLst>
          </p:cNvPr>
          <p:cNvCxnSpPr>
            <a:cxnSpLocks/>
          </p:cNvCxnSpPr>
          <p:nvPr/>
        </p:nvCxnSpPr>
        <p:spPr>
          <a:xfrm>
            <a:off x="1828799" y="1926380"/>
            <a:ext cx="598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AAE5908-C04E-8EE7-9A18-31018A112A0B}"/>
              </a:ext>
            </a:extLst>
          </p:cNvPr>
          <p:cNvCxnSpPr>
            <a:cxnSpLocks/>
          </p:cNvCxnSpPr>
          <p:nvPr/>
        </p:nvCxnSpPr>
        <p:spPr>
          <a:xfrm>
            <a:off x="2015575" y="3488193"/>
            <a:ext cx="1477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652CE26-7474-78CC-C595-B81C0BA5DC6B}"/>
              </a:ext>
            </a:extLst>
          </p:cNvPr>
          <p:cNvCxnSpPr>
            <a:cxnSpLocks/>
          </p:cNvCxnSpPr>
          <p:nvPr/>
        </p:nvCxnSpPr>
        <p:spPr>
          <a:xfrm>
            <a:off x="1865466" y="5059565"/>
            <a:ext cx="1477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24DC565-1820-CF43-A83A-F0C800B67602}"/>
              </a:ext>
            </a:extLst>
          </p:cNvPr>
          <p:cNvSpPr txBox="1"/>
          <p:nvPr/>
        </p:nvSpPr>
        <p:spPr>
          <a:xfrm>
            <a:off x="8862117" y="1717952"/>
            <a:ext cx="316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代码地址：</a:t>
            </a:r>
            <a:r>
              <a:rPr lang="en-US" altLang="zh-CN" dirty="0">
                <a:hlinkClick r:id="rId3"/>
              </a:rPr>
              <a:t>https://github.com/zhenjunquan/Multi-sensor-design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A4DE1A-9597-D21C-48F6-0E7CA15F309A}"/>
              </a:ext>
            </a:extLst>
          </p:cNvPr>
          <p:cNvSpPr txBox="1"/>
          <p:nvPr/>
        </p:nvSpPr>
        <p:spPr>
          <a:xfrm>
            <a:off x="8662736" y="2763826"/>
            <a:ext cx="356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Arduino,esp32</a:t>
            </a:r>
            <a:r>
              <a:rPr lang="zh-CN" altLang="en-US" dirty="0"/>
              <a:t>环境</a:t>
            </a:r>
            <a:r>
              <a:rPr lang="en-US" altLang="zh-CN" dirty="0"/>
              <a:t> </a:t>
            </a:r>
            <a:r>
              <a:rPr lang="zh-CN" altLang="en-US" dirty="0"/>
              <a:t>软件烧录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76C6ED-A087-3F63-CA86-4E61C1A9280D}"/>
              </a:ext>
            </a:extLst>
          </p:cNvPr>
          <p:cNvSpPr txBox="1"/>
          <p:nvPr/>
        </p:nvSpPr>
        <p:spPr>
          <a:xfrm>
            <a:off x="1693877" y="1087335"/>
            <a:ext cx="18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IIC</a:t>
            </a:r>
            <a:r>
              <a:rPr lang="zh-CN" altLang="en-US" dirty="0"/>
              <a:t>外接上拉电阻</a:t>
            </a:r>
          </a:p>
        </p:txBody>
      </p:sp>
    </p:spTree>
    <p:extLst>
      <p:ext uri="{BB962C8B-B14F-4D97-AF65-F5344CB8AC3E}">
        <p14:creationId xmlns:p14="http://schemas.microsoft.com/office/powerpoint/2010/main" val="390776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6622B1-ABAD-F50E-54C2-4E835CB6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93" y="1216946"/>
            <a:ext cx="6878414" cy="4424107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08D56F-BD13-42AB-2DA2-F7EBAF726EC1}"/>
              </a:ext>
            </a:extLst>
          </p:cNvPr>
          <p:cNvCxnSpPr/>
          <p:nvPr/>
        </p:nvCxnSpPr>
        <p:spPr>
          <a:xfrm flipV="1">
            <a:off x="7665835" y="893774"/>
            <a:ext cx="1588168" cy="92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B6E1CD4-2F38-DB0E-11AC-FB93E029CFD4}"/>
              </a:ext>
            </a:extLst>
          </p:cNvPr>
          <p:cNvSpPr txBox="1"/>
          <p:nvPr/>
        </p:nvSpPr>
        <p:spPr>
          <a:xfrm>
            <a:off x="9342701" y="625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防水盒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1F83680-F3E4-0697-E013-B3B9508DE92F}"/>
              </a:ext>
            </a:extLst>
          </p:cNvPr>
          <p:cNvCxnSpPr/>
          <p:nvPr/>
        </p:nvCxnSpPr>
        <p:spPr>
          <a:xfrm flipV="1">
            <a:off x="6717059" y="2385690"/>
            <a:ext cx="3355091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FB12C92-78DB-666A-40E8-BD855066765B}"/>
              </a:ext>
            </a:extLst>
          </p:cNvPr>
          <p:cNvSpPr txBox="1"/>
          <p:nvPr/>
        </p:nvSpPr>
        <p:spPr>
          <a:xfrm>
            <a:off x="10219864" y="2201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电池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0DFE0BD-42C4-C221-2207-9C1DFB5E1AF0}"/>
              </a:ext>
            </a:extLst>
          </p:cNvPr>
          <p:cNvCxnSpPr/>
          <p:nvPr/>
        </p:nvCxnSpPr>
        <p:spPr>
          <a:xfrm flipH="1" flipV="1">
            <a:off x="2344439" y="2201024"/>
            <a:ext cx="2069432" cy="99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557A916-BF5E-028D-7411-76C330271406}"/>
              </a:ext>
            </a:extLst>
          </p:cNvPr>
          <p:cNvSpPr txBox="1"/>
          <p:nvPr/>
        </p:nvSpPr>
        <p:spPr>
          <a:xfrm>
            <a:off x="1549821" y="20516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DTU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FF9AC8A-C787-2663-4163-148F79D1705E}"/>
              </a:ext>
            </a:extLst>
          </p:cNvPr>
          <p:cNvCxnSpPr/>
          <p:nvPr/>
        </p:nvCxnSpPr>
        <p:spPr>
          <a:xfrm flipH="1">
            <a:off x="2220686" y="3196962"/>
            <a:ext cx="3403218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1754BFE-9618-E9B5-D394-9E80C1CF1E1B}"/>
              </a:ext>
            </a:extLst>
          </p:cNvPr>
          <p:cNvSpPr txBox="1"/>
          <p:nvPr/>
        </p:nvSpPr>
        <p:spPr>
          <a:xfrm>
            <a:off x="1482298" y="465450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F140A1-686E-93D7-F4BF-FE5BDCC4ABB3}"/>
              </a:ext>
            </a:extLst>
          </p:cNvPr>
          <p:cNvCxnSpPr/>
          <p:nvPr/>
        </p:nvCxnSpPr>
        <p:spPr>
          <a:xfrm flipH="1">
            <a:off x="4819507" y="4523874"/>
            <a:ext cx="295633" cy="124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6CA2906-7510-CD95-FC6D-5BD56AFA6CE0}"/>
              </a:ext>
            </a:extLst>
          </p:cNvPr>
          <p:cNvSpPr txBox="1"/>
          <p:nvPr/>
        </p:nvSpPr>
        <p:spPr>
          <a:xfrm>
            <a:off x="3574885" y="5787187"/>
            <a:ext cx="198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TMP11748</a:t>
            </a:r>
            <a:r>
              <a:rPr lang="zh-CN" altLang="en-US" dirty="0"/>
              <a:t>地址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B8E39D-7A0F-6C0B-E4A7-A3678E678953}"/>
              </a:ext>
            </a:extLst>
          </p:cNvPr>
          <p:cNvCxnSpPr/>
          <p:nvPr/>
        </p:nvCxnSpPr>
        <p:spPr>
          <a:xfrm flipH="1">
            <a:off x="6096000" y="4592626"/>
            <a:ext cx="17399" cy="116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DF1D000-4B2A-A58B-23B1-FFF650EC7577}"/>
              </a:ext>
            </a:extLst>
          </p:cNvPr>
          <p:cNvSpPr txBox="1"/>
          <p:nvPr/>
        </p:nvSpPr>
        <p:spPr>
          <a:xfrm>
            <a:off x="5668405" y="57871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</a:t>
            </a:r>
            <a:r>
              <a:rPr lang="zh-CN" altLang="en-US" dirty="0"/>
              <a:t>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F500990-1F39-D6E0-30AE-F6F4AF2C6488}"/>
              </a:ext>
            </a:extLst>
          </p:cNvPr>
          <p:cNvCxnSpPr/>
          <p:nvPr/>
        </p:nvCxnSpPr>
        <p:spPr>
          <a:xfrm>
            <a:off x="7074568" y="4523874"/>
            <a:ext cx="302509" cy="12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31D3EE6-D606-78B2-2B16-DAE806650AE7}"/>
              </a:ext>
            </a:extLst>
          </p:cNvPr>
          <p:cNvSpPr txBox="1"/>
          <p:nvPr/>
        </p:nvSpPr>
        <p:spPr>
          <a:xfrm>
            <a:off x="6966791" y="58226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4A</a:t>
            </a:r>
            <a:r>
              <a:rPr lang="zh-CN" altLang="en-US" dirty="0"/>
              <a:t>地址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F835C7-22EF-BCA6-4CBE-4A8B5F442E8A}"/>
              </a:ext>
            </a:extLst>
          </p:cNvPr>
          <p:cNvSpPr txBox="1"/>
          <p:nvPr/>
        </p:nvSpPr>
        <p:spPr>
          <a:xfrm>
            <a:off x="6987417" y="572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温湿度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D7D4B4-5F1A-13F5-8AD6-A79855CEB89F}"/>
              </a:ext>
            </a:extLst>
          </p:cNvPr>
          <p:cNvCxnSpPr/>
          <p:nvPr/>
        </p:nvCxnSpPr>
        <p:spPr>
          <a:xfrm flipV="1">
            <a:off x="7182905" y="1060397"/>
            <a:ext cx="262329" cy="114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F0F68F4-F14C-15B1-34FD-599CC937A603}"/>
              </a:ext>
            </a:extLst>
          </p:cNvPr>
          <p:cNvSpPr txBox="1"/>
          <p:nvPr/>
        </p:nvSpPr>
        <p:spPr>
          <a:xfrm>
            <a:off x="6118885" y="203198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土壤（修改波特率为</a:t>
            </a:r>
            <a:r>
              <a:rPr lang="en-US" altLang="zh-CN" dirty="0"/>
              <a:t>9600</a:t>
            </a:r>
            <a:r>
              <a:rPr lang="zh-CN" altLang="en-US" dirty="0"/>
              <a:t>，</a:t>
            </a:r>
            <a:r>
              <a:rPr lang="en-US" altLang="zh-CN" dirty="0"/>
              <a:t>MODBUS</a:t>
            </a:r>
            <a:r>
              <a:rPr lang="zh-CN" altLang="en-US" dirty="0"/>
              <a:t>地址为</a:t>
            </a:r>
            <a:r>
              <a:rPr lang="en-US" altLang="zh-CN" dirty="0"/>
              <a:t>0x02</a:t>
            </a:r>
            <a:r>
              <a:rPr lang="zh-CN" altLang="en-US" dirty="0"/>
              <a:t>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ED9EC4E-9D52-C841-C793-2720D67AB3CE}"/>
              </a:ext>
            </a:extLst>
          </p:cNvPr>
          <p:cNvCxnSpPr/>
          <p:nvPr/>
        </p:nvCxnSpPr>
        <p:spPr>
          <a:xfrm flipV="1">
            <a:off x="6462677" y="625643"/>
            <a:ext cx="95715" cy="15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0604BCD-1F89-63B7-2001-C4381109FC50}"/>
              </a:ext>
            </a:extLst>
          </p:cNvPr>
          <p:cNvCxnSpPr/>
          <p:nvPr/>
        </p:nvCxnSpPr>
        <p:spPr>
          <a:xfrm flipH="1" flipV="1">
            <a:off x="5668405" y="994975"/>
            <a:ext cx="93003" cy="115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8128C40-2E96-7882-0823-93C52A0FE364}"/>
              </a:ext>
            </a:extLst>
          </p:cNvPr>
          <p:cNvSpPr txBox="1"/>
          <p:nvPr/>
        </p:nvSpPr>
        <p:spPr>
          <a:xfrm>
            <a:off x="5175326" y="568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太阳能板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906F1-7EC8-BAB7-F60C-D3BC59436511}"/>
              </a:ext>
            </a:extLst>
          </p:cNvPr>
          <p:cNvCxnSpPr/>
          <p:nvPr/>
        </p:nvCxnSpPr>
        <p:spPr>
          <a:xfrm flipH="1" flipV="1">
            <a:off x="4241991" y="937452"/>
            <a:ext cx="776896" cy="121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74BC0D0-DE7D-1D61-79D8-D0D3DAC621FD}"/>
              </a:ext>
            </a:extLst>
          </p:cNvPr>
          <p:cNvSpPr txBox="1"/>
          <p:nvPr/>
        </p:nvSpPr>
        <p:spPr>
          <a:xfrm>
            <a:off x="3918825" y="601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7A3AB8-5096-BB04-11B9-ECF6C2F2ECBA}"/>
              </a:ext>
            </a:extLst>
          </p:cNvPr>
          <p:cNvSpPr txBox="1"/>
          <p:nvPr/>
        </p:nvSpPr>
        <p:spPr>
          <a:xfrm>
            <a:off x="9755892" y="3561347"/>
            <a:ext cx="200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接口统一采用</a:t>
            </a:r>
            <a:r>
              <a:rPr lang="en-US" altLang="zh-CN" dirty="0"/>
              <a:t>GX12</a:t>
            </a:r>
            <a:endParaRPr lang="zh-CN" altLang="en-US" dirty="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E4F8BA4B-4681-E934-3B4C-9674D508E90F}"/>
              </a:ext>
            </a:extLst>
          </p:cNvPr>
          <p:cNvSpPr/>
          <p:nvPr/>
        </p:nvSpPr>
        <p:spPr>
          <a:xfrm rot="16200000">
            <a:off x="5556116" y="4429556"/>
            <a:ext cx="369332" cy="3850106"/>
          </a:xfrm>
          <a:prstGeom prst="leftBrace">
            <a:avLst>
              <a:gd name="adj1" fmla="val 9304"/>
              <a:gd name="adj2" fmla="val 494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F2C480-0015-CCA8-35ED-7882DFD81491}"/>
              </a:ext>
            </a:extLst>
          </p:cNvPr>
          <p:cNvSpPr txBox="1"/>
          <p:nvPr/>
        </p:nvSpPr>
        <p:spPr>
          <a:xfrm>
            <a:off x="5156666" y="6470136"/>
            <a:ext cx="128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线长</a:t>
            </a:r>
            <a:r>
              <a:rPr lang="en-US" altLang="zh-CN" dirty="0"/>
              <a:t>80cm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7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77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 conda</dc:creator>
  <cp:lastModifiedBy>boy conda</cp:lastModifiedBy>
  <cp:revision>5</cp:revision>
  <dcterms:created xsi:type="dcterms:W3CDTF">2024-09-12T03:04:42Z</dcterms:created>
  <dcterms:modified xsi:type="dcterms:W3CDTF">2024-09-12T04:24:39Z</dcterms:modified>
</cp:coreProperties>
</file>