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01" r:id="rId2"/>
    <p:sldId id="311" r:id="rId3"/>
    <p:sldId id="305" r:id="rId4"/>
    <p:sldId id="30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/>
    <p:restoredTop sz="94694"/>
  </p:normalViewPr>
  <p:slideViewPr>
    <p:cSldViewPr snapToGrid="0">
      <p:cViewPr>
        <p:scale>
          <a:sx n="101" d="100"/>
          <a:sy n="101" d="100"/>
        </p:scale>
        <p:origin x="34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C0B2F-2B56-F940-9268-65C9F78E18B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F1D95-D08C-CF4F-B25B-07FDBE9E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05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9107-A3A0-474F-FD97-8AFFEFEA3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A3919-1CBF-75AF-0162-A4E57B623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51E4E-69EB-4DAD-323C-FBE0D571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36C2-9239-C149-9BD6-ACBAEBD9B41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B4B6A-8EB3-354B-6ECA-94703588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2D88A-AB83-5E1F-01DC-F20CF67B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64FB-F7DA-804F-A8AD-16446AF37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8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28ED-598F-7B31-BE5D-9FFDBF99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93382-909D-A739-5E9A-4FD861A5B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9C804-7AA7-5AAA-16D1-7562CBB80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36C2-9239-C149-9BD6-ACBAEBD9B41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04B23-D8DD-04E4-6ACE-7CB6047F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5DF98-0C36-5F45-522B-C9C48935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64FB-F7DA-804F-A8AD-16446AF37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8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CE3068-3216-08C7-1A04-6D3910CD3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F6DEA-4736-6DC6-554C-15A20E06B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D5BFC-12C4-3B72-3019-BE5BB886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36C2-9239-C149-9BD6-ACBAEBD9B41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E9925-8D58-D0AE-2AEC-57C62482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DBBE-6A6F-3EDC-58B6-2831D26E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64FB-F7DA-804F-A8AD-16446AF37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4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1D4C-230D-DB03-F1B6-B9EA0AF6E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3C68B-1375-B6BA-BD68-FE3AC6BAD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FC654-2E3F-103A-8809-62BA9347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36C2-9239-C149-9BD6-ACBAEBD9B41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6A649-3775-93D9-5B6B-3611F362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197FB-D926-E406-FA40-396E9D2C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64FB-F7DA-804F-A8AD-16446AF37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6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88ED-6B08-21E2-0B72-C5EE6D4E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AF312-58FC-1336-436C-7F94E06E6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55071-83BA-2570-EF16-E8C05E65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36C2-9239-C149-9BD6-ACBAEBD9B41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E5D90-DB16-1A39-413C-F96CA9CB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2BDBA-0D61-3E94-8C50-360C157F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64FB-F7DA-804F-A8AD-16446AF37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9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6281-3A53-4CEC-0C98-DC1B05A9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20A7-00D5-1F31-9AA8-34EFED43B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61CF5-33DB-3EEE-F29A-DBEBC8A0D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523C4-D635-9EE5-0218-924F3E0D6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36C2-9239-C149-9BD6-ACBAEBD9B41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7ABBD-7864-1842-2550-2466C792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62B27-ED54-FE87-06CE-3F3D9850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64FB-F7DA-804F-A8AD-16446AF37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4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2564-0B3C-7E26-0152-EEEB71C7E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EAF33-FB8E-130B-6B6B-4201EC711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F67B6-3066-5109-27BF-4B0B147B3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7F214-6489-C27F-7FEB-B9502968D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4C765-2185-C092-5B2F-E96C1BA8C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42F32-52AC-9FD6-6E81-A75F099F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36C2-9239-C149-9BD6-ACBAEBD9B41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B02E63-0D58-F952-190D-B73D7027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B6D0-7140-EC32-C67E-EC93F9F2E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64FB-F7DA-804F-A8AD-16446AF37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C4EE-D822-56C8-E3AD-AA0B4BD1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BFA87-855E-E8FB-5767-7AF55F78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36C2-9239-C149-9BD6-ACBAEBD9B41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2805E-914E-7A08-DA9B-595A9383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27258-8B23-A4E2-80C5-3F68FC73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64FB-F7DA-804F-A8AD-16446AF37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6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1A28E-7A67-976F-17ED-197B8615E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36C2-9239-C149-9BD6-ACBAEBD9B41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5AF818-4045-5070-3A71-9FFE32E2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46DB1-E2F5-6DE3-225E-7B7F7BF5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64FB-F7DA-804F-A8AD-16446AF37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2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C081D-73A8-70A9-DD0A-84B1B81B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DFA8-FEF8-3E56-8063-33DA7C2BA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D959B-2591-704F-9BC8-5BFC52280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A2321-6426-CAAF-3920-A52EDFAD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36C2-9239-C149-9BD6-ACBAEBD9B41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8AF2C-1CD2-E922-F25D-3FC0154A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F496B-F899-4B10-0997-E26DEB2C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64FB-F7DA-804F-A8AD-16446AF37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1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741D-5BC6-69AD-0288-0284F699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A0328-B1F0-3C02-E979-6A9CD09AD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50666-D4D3-8887-21B7-9CFB316BE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316EE-1FC1-3F22-543D-AB63C749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36C2-9239-C149-9BD6-ACBAEBD9B41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4E31E-4CE9-8E57-2C76-EA65690E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AE975-4C83-25DC-BB4B-62D47A9D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64FB-F7DA-804F-A8AD-16446AF37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3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32678-683E-EC0D-9F09-1526C0C9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65B68-857D-C00F-5EA5-0FC3AB67B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6741D-F4C6-9C54-8EA8-77B328A8C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836C2-9239-C149-9BD6-ACBAEBD9B41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8AC9E-BF31-B52A-FC7A-D4E7E00C7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95CF5-9DFB-D3CC-83C9-3687ADE2F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664FB-F7DA-804F-A8AD-16446AF37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9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4943-6396-ED59-57DD-FBBF1A42A1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4-bit Weight-Only Quantization &amp; Beyond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B527B-930C-C6BD-F262-5EF4A4291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AHS Workshop 02/14/2024</a:t>
            </a:r>
          </a:p>
        </p:txBody>
      </p:sp>
    </p:spTree>
    <p:extLst>
      <p:ext uri="{BB962C8B-B14F-4D97-AF65-F5344CB8AC3E}">
        <p14:creationId xmlns:p14="http://schemas.microsoft.com/office/powerpoint/2010/main" val="112588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B3E0-3E24-51B1-DF9A-D3A2BEE8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cost-parity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819CA-5899-6538-A21B-5E1A1F247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100M -&gt; 1B -&gt; 2B -&gt; 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041C1D-A550-9861-3180-00AA6B4D1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3398"/>
            <a:ext cx="6758389" cy="405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0AE9CF-D811-2694-44DB-609EE7513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360" y="2233398"/>
            <a:ext cx="5181600" cy="4051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96D7E0C-DCAF-4D19-1E10-428ED4AAC737}"/>
              </a:ext>
            </a:extLst>
          </p:cNvPr>
          <p:cNvSpPr/>
          <p:nvPr/>
        </p:nvSpPr>
        <p:spPr>
          <a:xfrm>
            <a:off x="6974360" y="4349578"/>
            <a:ext cx="2342635" cy="2100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AF4638-2FFD-2EED-7C7D-BBD04F212952}"/>
              </a:ext>
            </a:extLst>
          </p:cNvPr>
          <p:cNvSpPr/>
          <p:nvPr/>
        </p:nvSpPr>
        <p:spPr>
          <a:xfrm>
            <a:off x="6974359" y="6020765"/>
            <a:ext cx="4595412" cy="2100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9379-F636-091C-D8F5-4EDFCFF9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bound </a:t>
            </a:r>
            <a:r>
              <a:rPr lang="en-US" dirty="0" err="1"/>
              <a:t>v.s</a:t>
            </a:r>
            <a:r>
              <a:rPr lang="en-US" dirty="0"/>
              <a:t>. compute bound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0119BD-9D29-6065-21BC-C38A2695E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98357"/>
            <a:ext cx="6308581" cy="4076314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EEB01D-1DF6-5E18-A569-C0D0A42F7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581" y="2282678"/>
            <a:ext cx="5518333" cy="41076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9D1D58-08D5-DA21-1604-CF5D50AE116B}"/>
              </a:ext>
            </a:extLst>
          </p:cNvPr>
          <p:cNvSpPr/>
          <p:nvPr/>
        </p:nvSpPr>
        <p:spPr>
          <a:xfrm>
            <a:off x="3733800" y="5604378"/>
            <a:ext cx="2489199" cy="656722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93EA77-1F34-6685-B6C4-CB67B7F0B667}"/>
              </a:ext>
            </a:extLst>
          </p:cNvPr>
          <p:cNvSpPr/>
          <p:nvPr/>
        </p:nvSpPr>
        <p:spPr>
          <a:xfrm>
            <a:off x="365086" y="3294646"/>
            <a:ext cx="5943495" cy="23595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3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2A57-3E3D-DC36-A016-987639C6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2D1DB-FE5D-7FE8-F11B-2E8E2E07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ASR is currently CPU-bound. Compressing models won’t push the needle much at this time.</a:t>
            </a:r>
          </a:p>
          <a:p>
            <a:pPr lvl="1"/>
            <a:r>
              <a:rPr lang="en-US" dirty="0"/>
              <a:t>Move FFR-Enc and Decoder to GPU</a:t>
            </a:r>
          </a:p>
          <a:p>
            <a:pPr lvl="1"/>
            <a:r>
              <a:rPr lang="en-US" dirty="0"/>
              <a:t>Shift towards new GPU instances</a:t>
            </a:r>
          </a:p>
          <a:p>
            <a:r>
              <a:rPr lang="en-US" dirty="0"/>
              <a:t>Large Conformer is memory-bound. Activation quantization won’t help much.</a:t>
            </a:r>
          </a:p>
          <a:p>
            <a:pPr lvl="1"/>
            <a:r>
              <a:rPr lang="en-US" dirty="0"/>
              <a:t>Going from 4-bit to 2-bit, it may be compute-bound.</a:t>
            </a:r>
          </a:p>
        </p:txBody>
      </p:sp>
    </p:spTree>
    <p:extLst>
      <p:ext uri="{BB962C8B-B14F-4D97-AF65-F5344CB8AC3E}">
        <p14:creationId xmlns:p14="http://schemas.microsoft.com/office/powerpoint/2010/main" val="700287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42827</TotalTime>
  <Words>77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4-bit Weight-Only Quantization &amp; Beyond</vt:lpstr>
      <vt:lpstr>Towards cost-parity</vt:lpstr>
      <vt:lpstr>Memory bound v.s. compute bound</vt:lpstr>
      <vt:lpstr>Some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</cp:revision>
  <dcterms:created xsi:type="dcterms:W3CDTF">2024-01-09T10:07:34Z</dcterms:created>
  <dcterms:modified xsi:type="dcterms:W3CDTF">2024-02-14T17:54:11Z</dcterms:modified>
</cp:coreProperties>
</file>