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311" r:id="rId3"/>
    <p:sldId id="305" r:id="rId4"/>
    <p:sldId id="308" r:id="rId5"/>
    <p:sldId id="302" r:id="rId6"/>
    <p:sldId id="312" r:id="rId7"/>
    <p:sldId id="310" r:id="rId8"/>
    <p:sldId id="307" r:id="rId9"/>
    <p:sldId id="306" r:id="rId10"/>
    <p:sldId id="303" r:id="rId11"/>
    <p:sldId id="304" r:id="rId12"/>
    <p:sldId id="256" r:id="rId13"/>
    <p:sldId id="257" r:id="rId14"/>
    <p:sldId id="258" r:id="rId15"/>
    <p:sldId id="259" r:id="rId16"/>
    <p:sldId id="263" r:id="rId17"/>
    <p:sldId id="309" r:id="rId18"/>
    <p:sldId id="264" r:id="rId19"/>
    <p:sldId id="297" r:id="rId20"/>
    <p:sldId id="298" r:id="rId21"/>
    <p:sldId id="29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8"/>
    <p:restoredTop sz="94694"/>
  </p:normalViewPr>
  <p:slideViewPr>
    <p:cSldViewPr snapToGrid="0">
      <p:cViewPr>
        <p:scale>
          <a:sx n="101" d="100"/>
          <a:sy n="101" d="100"/>
        </p:scale>
        <p:origin x="3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0B2F-2B56-F940-9268-65C9F78E18B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F1D95-D08C-CF4F-B25B-07FDBE9EA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0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B1EFE4-46A6-2848-8773-031EF1A50F6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7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9107-A3A0-474F-FD97-8AFFEFEA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A3919-1CBF-75AF-0162-A4E57B623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51E4E-69EB-4DAD-323C-FBE0D571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B4B6A-8EB3-354B-6ECA-9470358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D88A-AB83-5E1F-01DC-F20CF67B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28ED-598F-7B31-BE5D-9FFDBF99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93382-909D-A739-5E9A-4FD861A5B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9C804-7AA7-5AAA-16D1-7562CBB8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4B23-D8DD-04E4-6ACE-7CB6047F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5DF98-0C36-5F45-522B-C9C48935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E3068-3216-08C7-1A04-6D3910CD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F6DEA-4736-6DC6-554C-15A20E06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5BFC-12C4-3B72-3019-BE5BB886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E9925-8D58-D0AE-2AEC-57C62482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DBBE-6A6F-3EDC-58B6-2831D26E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84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1D4C-230D-DB03-F1B6-B9EA0AF6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3C68B-1375-B6BA-BD68-FE3AC6BAD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C654-2E3F-103A-8809-62BA9347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6A649-3775-93D9-5B6B-3611F362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97FB-D926-E406-FA40-396E9D2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6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8ED-6B08-21E2-0B72-C5EE6D4EA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AF312-58FC-1336-436C-7F94E06E6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5071-83BA-2570-EF16-E8C05E65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E5D90-DB16-1A39-413C-F96CA9CB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2BDBA-0D61-3E94-8C50-360C157F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9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6281-3A53-4CEC-0C98-DC1B05A9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20A7-00D5-1F31-9AA8-34EFED43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61CF5-33DB-3EEE-F29A-DBEBC8A0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523C4-D635-9EE5-0218-924F3E0D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7ABBD-7864-1842-2550-2466C792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62B27-ED54-FE87-06CE-3F3D9850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44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2564-0B3C-7E26-0152-EEEB71C7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EAF33-FB8E-130B-6B6B-4201EC711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F67B6-3066-5109-27BF-4B0B147B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7F214-6489-C27F-7FEB-B9502968D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4C765-2185-C092-5B2F-E96C1BA8C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42F32-52AC-9FD6-6E81-A75F099F5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B02E63-0D58-F952-190D-B73D7027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B6D0-7140-EC32-C67E-EC93F9F2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C4EE-D822-56C8-E3AD-AA0B4BD1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BFA87-855E-E8FB-5767-7AF55F78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805E-914E-7A08-DA9B-595A9383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27258-8B23-A4E2-80C5-3F68FC73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1A28E-7A67-976F-17ED-197B8615E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AF818-4045-5070-3A71-9FFE32E2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46DB1-E2F5-6DE3-225E-7B7F7BF5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2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081D-73A8-70A9-DD0A-84B1B81B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DFA8-FEF8-3E56-8063-33DA7C2B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D959B-2591-704F-9BC8-5BFC52280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A2321-6426-CAAF-3920-A52EDFAD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8AF2C-1CD2-E922-F25D-3FC0154A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F496B-F899-4B10-0997-E26DEB2C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741D-5BC6-69AD-0288-0284F6990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EA0328-B1F0-3C02-E979-6A9CD09AD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0666-D4D3-8887-21B7-9CFB316BE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316EE-1FC1-3F22-543D-AB63C749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4E31E-4CE9-8E57-2C76-EA65690E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AE975-4C83-25DC-BB4B-62D47A9D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3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32678-683E-EC0D-9F09-1526C0C9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5B68-857D-C00F-5EA5-0FC3AB67B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6741D-F4C6-9C54-8EA8-77B328A8C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836C2-9239-C149-9BD6-ACBAEBD9B41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AC9E-BF31-B52A-FC7A-D4E7E00C7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5CF5-9DFB-D3CC-83C9-3687ADE2FB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664FB-F7DA-804F-A8AD-16446AF37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4943-6396-ED59-57DD-FBBF1A42A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4-bit Weight-Only Quantization &amp; Beyond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527B-930C-C6BD-F262-5EF4A4291E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AHS Workshop 02/14/2024</a:t>
            </a:r>
          </a:p>
        </p:txBody>
      </p:sp>
    </p:spTree>
    <p:extLst>
      <p:ext uri="{BB962C8B-B14F-4D97-AF65-F5344CB8AC3E}">
        <p14:creationId xmlns:p14="http://schemas.microsoft.com/office/powerpoint/2010/main" val="112588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A16B-DCD5-6F66-E874-1542C0AD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efficiency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30E5-E408-DA51-7AE3-AC4F6BF8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Compression utilities</a:t>
            </a:r>
          </a:p>
          <a:p>
            <a:pPr lvl="1"/>
            <a:r>
              <a:rPr lang="en-US" dirty="0"/>
              <a:t>Hyperparameter configs</a:t>
            </a:r>
          </a:p>
          <a:p>
            <a:pPr lvl="1"/>
            <a:endParaRPr lang="en-US" dirty="0"/>
          </a:p>
          <a:p>
            <a:r>
              <a:rPr lang="en-US" dirty="0"/>
              <a:t>Readiness</a:t>
            </a:r>
          </a:p>
          <a:p>
            <a:pPr lvl="1"/>
            <a:r>
              <a:rPr lang="en-US" dirty="0" err="1"/>
              <a:t>Phasa</a:t>
            </a:r>
            <a:endParaRPr lang="en-US" dirty="0"/>
          </a:p>
          <a:p>
            <a:pPr lvl="1"/>
            <a:r>
              <a:rPr lang="en-US" dirty="0" err="1"/>
              <a:t>PyRama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5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A16B-DCD5-6F66-E874-1542C0AD9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efficiency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30E5-E408-DA51-7AE3-AC4F6BF82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Compression utilities</a:t>
            </a:r>
          </a:p>
          <a:p>
            <a:pPr lvl="1"/>
            <a:r>
              <a:rPr lang="en-US"/>
              <a:t>Hyperparameter configs</a:t>
            </a:r>
          </a:p>
          <a:p>
            <a:pPr lvl="1"/>
            <a:endParaRPr lang="en-US"/>
          </a:p>
          <a:p>
            <a:r>
              <a:rPr lang="en-US" dirty="0"/>
              <a:t>Readiness</a:t>
            </a:r>
          </a:p>
          <a:p>
            <a:pPr lvl="1"/>
            <a:r>
              <a:rPr lang="en-US" dirty="0" err="1"/>
              <a:t>Phasa</a:t>
            </a:r>
            <a:endParaRPr lang="en-US" dirty="0"/>
          </a:p>
          <a:p>
            <a:pPr lvl="1"/>
            <a:r>
              <a:rPr lang="en-US" dirty="0" err="1"/>
              <a:t>PyRama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2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89486B-B38A-D2D2-B4BA-6C4477EE4AD2}"/>
              </a:ext>
            </a:extLst>
          </p:cNvPr>
          <p:cNvGrpSpPr/>
          <p:nvPr/>
        </p:nvGrpSpPr>
        <p:grpSpPr>
          <a:xfrm>
            <a:off x="2209800" y="1291157"/>
            <a:ext cx="7772400" cy="4275685"/>
            <a:chOff x="2209800" y="1291157"/>
            <a:chExt cx="7772400" cy="427568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F205C1-330C-B06A-DB56-EBB2D67D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1291157"/>
              <a:ext cx="7772400" cy="427568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025BBF-7406-8DD6-3CC6-651A774716D4}"/>
                </a:ext>
              </a:extLst>
            </p:cNvPr>
            <p:cNvSpPr/>
            <p:nvPr/>
          </p:nvSpPr>
          <p:spPr>
            <a:xfrm>
              <a:off x="2375338" y="3429000"/>
              <a:ext cx="3914251" cy="2137842"/>
            </a:xfrm>
            <a:prstGeom prst="rect">
              <a:avLst/>
            </a:prstGeom>
            <a:solidFill>
              <a:schemeClr val="bg1">
                <a:alpha val="8561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34EF27-48D0-47A4-9399-DCE203C420B2}"/>
                </a:ext>
              </a:extLst>
            </p:cNvPr>
            <p:cNvSpPr/>
            <p:nvPr/>
          </p:nvSpPr>
          <p:spPr>
            <a:xfrm>
              <a:off x="8402595" y="1678458"/>
              <a:ext cx="1414066" cy="3684373"/>
            </a:xfrm>
            <a:prstGeom prst="rect">
              <a:avLst/>
            </a:prstGeom>
            <a:solidFill>
              <a:schemeClr val="bg1">
                <a:alpha val="8561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8A5DBF-B2BD-585D-04B3-9DFB6DE1F9FB}"/>
                </a:ext>
              </a:extLst>
            </p:cNvPr>
            <p:cNvSpPr/>
            <p:nvPr/>
          </p:nvSpPr>
          <p:spPr>
            <a:xfrm>
              <a:off x="6289589" y="4777944"/>
              <a:ext cx="461319" cy="504691"/>
            </a:xfrm>
            <a:prstGeom prst="rect">
              <a:avLst/>
            </a:prstGeom>
            <a:solidFill>
              <a:schemeClr val="bg1">
                <a:alpha val="85615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271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B31C2F-F62C-1495-D7EC-7FA67348C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299" y="0"/>
            <a:ext cx="4295402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7E7A4D-D500-4652-35AC-C9C5C4A2D454}"/>
              </a:ext>
            </a:extLst>
          </p:cNvPr>
          <p:cNvSpPr/>
          <p:nvPr/>
        </p:nvSpPr>
        <p:spPr>
          <a:xfrm>
            <a:off x="3762703" y="4971393"/>
            <a:ext cx="620111" cy="53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E1B673F-9CC5-9A5D-4124-8BF1C341C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775"/>
            <a:ext cx="12192000" cy="461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16B15B0-C45A-659A-582C-454006E7146A}"/>
              </a:ext>
            </a:extLst>
          </p:cNvPr>
          <p:cNvSpPr/>
          <p:nvPr/>
        </p:nvSpPr>
        <p:spPr>
          <a:xfrm>
            <a:off x="1471448" y="1261242"/>
            <a:ext cx="2017986" cy="4204138"/>
          </a:xfrm>
          <a:prstGeom prst="roundRect">
            <a:avLst/>
          </a:prstGeom>
          <a:solidFill>
            <a:schemeClr val="accent1">
              <a:alpha val="179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4A7A9C-C13A-16D3-C90C-C3340572A1A0}"/>
              </a:ext>
            </a:extLst>
          </p:cNvPr>
          <p:cNvSpPr/>
          <p:nvPr/>
        </p:nvSpPr>
        <p:spPr>
          <a:xfrm>
            <a:off x="3531474" y="1261242"/>
            <a:ext cx="2017986" cy="4204138"/>
          </a:xfrm>
          <a:prstGeom prst="roundRect">
            <a:avLst/>
          </a:prstGeom>
          <a:solidFill>
            <a:schemeClr val="accent1">
              <a:alpha val="179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B60F965-E4C6-C0BD-86FA-5BD560B8DF6E}"/>
              </a:ext>
            </a:extLst>
          </p:cNvPr>
          <p:cNvSpPr/>
          <p:nvPr/>
        </p:nvSpPr>
        <p:spPr>
          <a:xfrm>
            <a:off x="5591500" y="1261242"/>
            <a:ext cx="2017986" cy="4204138"/>
          </a:xfrm>
          <a:prstGeom prst="roundRect">
            <a:avLst/>
          </a:prstGeom>
          <a:solidFill>
            <a:schemeClr val="accent1">
              <a:alpha val="179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02B68E8-589F-9E32-9984-FFC5364131FC}"/>
              </a:ext>
            </a:extLst>
          </p:cNvPr>
          <p:cNvSpPr/>
          <p:nvPr/>
        </p:nvSpPr>
        <p:spPr>
          <a:xfrm>
            <a:off x="7651526" y="1261242"/>
            <a:ext cx="2017986" cy="4204138"/>
          </a:xfrm>
          <a:prstGeom prst="roundRect">
            <a:avLst/>
          </a:prstGeom>
          <a:solidFill>
            <a:schemeClr val="accent1">
              <a:alpha val="179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8BF09D-2F9F-D683-1DF9-4D274D6526FF}"/>
              </a:ext>
            </a:extLst>
          </p:cNvPr>
          <p:cNvSpPr/>
          <p:nvPr/>
        </p:nvSpPr>
        <p:spPr>
          <a:xfrm>
            <a:off x="9711559" y="1261242"/>
            <a:ext cx="2017986" cy="4204138"/>
          </a:xfrm>
          <a:prstGeom prst="roundRect">
            <a:avLst/>
          </a:prstGeom>
          <a:solidFill>
            <a:schemeClr val="accent1">
              <a:alpha val="179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46031-7DC2-F715-92D3-9ADC89252858}"/>
              </a:ext>
            </a:extLst>
          </p:cNvPr>
          <p:cNvSpPr txBox="1"/>
          <p:nvPr/>
        </p:nvSpPr>
        <p:spPr>
          <a:xfrm>
            <a:off x="2047790" y="1376901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39B251-0D35-ED86-9B6B-11F2D4215327}"/>
              </a:ext>
            </a:extLst>
          </p:cNvPr>
          <p:cNvSpPr txBox="1"/>
          <p:nvPr/>
        </p:nvSpPr>
        <p:spPr>
          <a:xfrm>
            <a:off x="4107816" y="1376901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Block-2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DBA13-907B-E335-6B6E-63C568FC1C36}"/>
              </a:ext>
            </a:extLst>
          </p:cNvPr>
          <p:cNvSpPr txBox="1"/>
          <p:nvPr/>
        </p:nvSpPr>
        <p:spPr>
          <a:xfrm>
            <a:off x="6167842" y="1376901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Block-3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C9E7E-DED6-ABD1-C658-974637183B12}"/>
              </a:ext>
            </a:extLst>
          </p:cNvPr>
          <p:cNvSpPr txBox="1"/>
          <p:nvPr/>
        </p:nvSpPr>
        <p:spPr>
          <a:xfrm>
            <a:off x="8227868" y="1392620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Block-4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2C6F-D4C0-0516-1A98-644C146D41D9}"/>
              </a:ext>
            </a:extLst>
          </p:cNvPr>
          <p:cNvSpPr txBox="1"/>
          <p:nvPr/>
        </p:nvSpPr>
        <p:spPr>
          <a:xfrm>
            <a:off x="10287901" y="1392620"/>
            <a:ext cx="86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Block-5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67181F8-BF9E-B247-1B01-0F4A5FAFD6DB}"/>
              </a:ext>
            </a:extLst>
          </p:cNvPr>
          <p:cNvSpPr/>
          <p:nvPr/>
        </p:nvSpPr>
        <p:spPr>
          <a:xfrm rot="5400000">
            <a:off x="1931100" y="5166910"/>
            <a:ext cx="256126" cy="9476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23DE99-173F-A919-1500-EBD9617F9300}"/>
              </a:ext>
            </a:extLst>
          </p:cNvPr>
          <p:cNvSpPr txBox="1"/>
          <p:nvPr/>
        </p:nvSpPr>
        <p:spPr>
          <a:xfrm rot="20126496">
            <a:off x="1345996" y="5822352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MHA Kernels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A5030EB0-2CF1-4F14-B7B7-5199017346D3}"/>
              </a:ext>
            </a:extLst>
          </p:cNvPr>
          <p:cNvSpPr/>
          <p:nvPr/>
        </p:nvSpPr>
        <p:spPr>
          <a:xfrm rot="5400000">
            <a:off x="2925672" y="5330664"/>
            <a:ext cx="256126" cy="661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D3FCD2-11CE-12E7-83E3-DACCA995146F}"/>
              </a:ext>
            </a:extLst>
          </p:cNvPr>
          <p:cNvSpPr txBox="1"/>
          <p:nvPr/>
        </p:nvSpPr>
        <p:spPr>
          <a:xfrm rot="20126496">
            <a:off x="2531931" y="578658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FF Kernels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107769E-D965-6372-BF95-5AC171460CB6}"/>
              </a:ext>
            </a:extLst>
          </p:cNvPr>
          <p:cNvSpPr/>
          <p:nvPr/>
        </p:nvSpPr>
        <p:spPr>
          <a:xfrm rot="5400000">
            <a:off x="4020432" y="5192268"/>
            <a:ext cx="256126" cy="9476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593813-1A3A-4696-48B1-85B2481E06B0}"/>
              </a:ext>
            </a:extLst>
          </p:cNvPr>
          <p:cNvSpPr txBox="1"/>
          <p:nvPr/>
        </p:nvSpPr>
        <p:spPr>
          <a:xfrm rot="20126496">
            <a:off x="3435328" y="5847710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MHA Kernels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CF4C4C6-2873-D332-32BD-CFDD6F9354D7}"/>
              </a:ext>
            </a:extLst>
          </p:cNvPr>
          <p:cNvSpPr/>
          <p:nvPr/>
        </p:nvSpPr>
        <p:spPr>
          <a:xfrm rot="5400000">
            <a:off x="5015004" y="5356022"/>
            <a:ext cx="256126" cy="661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119C9D-828E-C259-E421-17812645252F}"/>
              </a:ext>
            </a:extLst>
          </p:cNvPr>
          <p:cNvSpPr txBox="1"/>
          <p:nvPr/>
        </p:nvSpPr>
        <p:spPr>
          <a:xfrm rot="20126496">
            <a:off x="4621263" y="5811944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FF Kernels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4268EE6-14CB-E32D-27ED-985CA7565A48}"/>
              </a:ext>
            </a:extLst>
          </p:cNvPr>
          <p:cNvSpPr/>
          <p:nvPr/>
        </p:nvSpPr>
        <p:spPr>
          <a:xfrm rot="5400000">
            <a:off x="6021845" y="5200022"/>
            <a:ext cx="256126" cy="9476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68F2E3-4F0E-AF8A-AE9A-C16822EDA723}"/>
              </a:ext>
            </a:extLst>
          </p:cNvPr>
          <p:cNvSpPr txBox="1"/>
          <p:nvPr/>
        </p:nvSpPr>
        <p:spPr>
          <a:xfrm rot="20126496">
            <a:off x="5436741" y="5855464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MHA Kernels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BABACD2-878D-5A2E-F816-53D3974178E4}"/>
              </a:ext>
            </a:extLst>
          </p:cNvPr>
          <p:cNvSpPr/>
          <p:nvPr/>
        </p:nvSpPr>
        <p:spPr>
          <a:xfrm rot="5400000">
            <a:off x="7016417" y="5363776"/>
            <a:ext cx="256126" cy="661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251847-AAA9-DCDF-B9BE-AFC6C9462B50}"/>
              </a:ext>
            </a:extLst>
          </p:cNvPr>
          <p:cNvSpPr txBox="1"/>
          <p:nvPr/>
        </p:nvSpPr>
        <p:spPr>
          <a:xfrm rot="20126496">
            <a:off x="6622676" y="5819698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FF Kernels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7821963-6E44-FB53-EFF2-CEEC11BC2949}"/>
              </a:ext>
            </a:extLst>
          </p:cNvPr>
          <p:cNvSpPr/>
          <p:nvPr/>
        </p:nvSpPr>
        <p:spPr>
          <a:xfrm rot="5400000">
            <a:off x="8111177" y="5225380"/>
            <a:ext cx="256126" cy="9476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09980C-A93B-2A17-1F14-493552B321B2}"/>
              </a:ext>
            </a:extLst>
          </p:cNvPr>
          <p:cNvSpPr txBox="1"/>
          <p:nvPr/>
        </p:nvSpPr>
        <p:spPr>
          <a:xfrm rot="20126496">
            <a:off x="7526073" y="5880822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MHA Kernels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B084FCA1-057B-43D0-8B15-50851A433352}"/>
              </a:ext>
            </a:extLst>
          </p:cNvPr>
          <p:cNvSpPr/>
          <p:nvPr/>
        </p:nvSpPr>
        <p:spPr>
          <a:xfrm rot="5400000">
            <a:off x="9105749" y="5389134"/>
            <a:ext cx="256126" cy="661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FA5C2E-A72F-7B11-DECC-529BCBF0525A}"/>
              </a:ext>
            </a:extLst>
          </p:cNvPr>
          <p:cNvSpPr txBox="1"/>
          <p:nvPr/>
        </p:nvSpPr>
        <p:spPr>
          <a:xfrm rot="20126496">
            <a:off x="8712008" y="5845056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FF Kernels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9E77CD27-0CBA-6149-0536-61C6545D7DF5}"/>
              </a:ext>
            </a:extLst>
          </p:cNvPr>
          <p:cNvSpPr/>
          <p:nvPr/>
        </p:nvSpPr>
        <p:spPr>
          <a:xfrm rot="5400000">
            <a:off x="10149034" y="5233563"/>
            <a:ext cx="256126" cy="9476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82CC49-9AC9-CC7E-69A2-3EBE88A373C0}"/>
              </a:ext>
            </a:extLst>
          </p:cNvPr>
          <p:cNvSpPr txBox="1"/>
          <p:nvPr/>
        </p:nvSpPr>
        <p:spPr>
          <a:xfrm rot="20126496">
            <a:off x="9563930" y="5889005"/>
            <a:ext cx="1403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MHA Kernels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23E80797-9F2F-C98A-0D09-3EE93A774879}"/>
              </a:ext>
            </a:extLst>
          </p:cNvPr>
          <p:cNvSpPr/>
          <p:nvPr/>
        </p:nvSpPr>
        <p:spPr>
          <a:xfrm rot="5400000">
            <a:off x="11143606" y="5397317"/>
            <a:ext cx="256126" cy="661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1EDFAA-944B-8771-D609-7E052D497B95}"/>
              </a:ext>
            </a:extLst>
          </p:cNvPr>
          <p:cNvSpPr txBox="1"/>
          <p:nvPr/>
        </p:nvSpPr>
        <p:spPr>
          <a:xfrm rot="20126496">
            <a:off x="10749865" y="5853239"/>
            <a:ext cx="114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FF Kernels</a:t>
            </a:r>
          </a:p>
        </p:txBody>
      </p:sp>
    </p:spTree>
    <p:extLst>
      <p:ext uri="{BB962C8B-B14F-4D97-AF65-F5344CB8AC3E}">
        <p14:creationId xmlns:p14="http://schemas.microsoft.com/office/powerpoint/2010/main" val="2522785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564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oup 224">
            <a:extLst>
              <a:ext uri="{FF2B5EF4-FFF2-40B4-BE49-F238E27FC236}">
                <a16:creationId xmlns:a16="http://schemas.microsoft.com/office/drawing/2014/main" id="{4CFC1552-4D66-5EBF-B74D-AE13E09409BA}"/>
              </a:ext>
            </a:extLst>
          </p:cNvPr>
          <p:cNvGrpSpPr/>
          <p:nvPr/>
        </p:nvGrpSpPr>
        <p:grpSpPr>
          <a:xfrm>
            <a:off x="1540404" y="399814"/>
            <a:ext cx="8508722" cy="5257880"/>
            <a:chOff x="1486616" y="1296285"/>
            <a:chExt cx="8508722" cy="525788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8A0FA5-76E7-9481-ED19-7C74FCE8C539}"/>
                </a:ext>
              </a:extLst>
            </p:cNvPr>
            <p:cNvSpPr/>
            <p:nvPr/>
          </p:nvSpPr>
          <p:spPr>
            <a:xfrm>
              <a:off x="1486616" y="1297350"/>
              <a:ext cx="2299552" cy="63010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6F2D2"/>
                  </a:solidFill>
                </a:rPr>
                <a:t>Stage-I Conformer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9E7498-BEDA-C91D-4268-2EB386F833D9}"/>
                </a:ext>
              </a:extLst>
            </p:cNvPr>
            <p:cNvSpPr/>
            <p:nvPr/>
          </p:nvSpPr>
          <p:spPr>
            <a:xfrm>
              <a:off x="4274489" y="1296285"/>
              <a:ext cx="1971851" cy="63008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6F2D2"/>
                  </a:solidFill>
                </a:rPr>
                <a:t>Session Conformer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D629C61-0AFF-A8D5-7644-04187809F5FE}"/>
                </a:ext>
              </a:extLst>
            </p:cNvPr>
            <p:cNvSpPr/>
            <p:nvPr/>
          </p:nvSpPr>
          <p:spPr>
            <a:xfrm>
              <a:off x="8150067" y="1312317"/>
              <a:ext cx="1750677" cy="63008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6F2D2"/>
                  </a:solidFill>
                </a:rPr>
                <a:t>Neural Biasing Conformer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989F8D-D27D-711D-A0EC-198E87D0DAF0}"/>
                </a:ext>
              </a:extLst>
            </p:cNvPr>
            <p:cNvCxnSpPr>
              <a:cxnSpLocks/>
              <a:stCxn id="41" idx="3"/>
              <a:endCxn id="42" idx="1"/>
            </p:cNvCxnSpPr>
            <p:nvPr/>
          </p:nvCxnSpPr>
          <p:spPr>
            <a:xfrm flipV="1">
              <a:off x="3786168" y="1611330"/>
              <a:ext cx="488321" cy="10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25939AF-1F5F-9788-D5CE-588080A67B64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6246340" y="1610703"/>
              <a:ext cx="338752" cy="62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4F65910-E7E2-3BCA-7412-8D63287ACB02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7693514" y="1627361"/>
              <a:ext cx="456553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EE83279-8BD4-E03A-1CA6-C9C817E7877D}"/>
                </a:ext>
              </a:extLst>
            </p:cNvPr>
            <p:cNvSpPr/>
            <p:nvPr/>
          </p:nvSpPr>
          <p:spPr>
            <a:xfrm>
              <a:off x="6616860" y="1296285"/>
              <a:ext cx="1076654" cy="66215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6F2D2"/>
                  </a:solidFill>
                </a:rPr>
                <a:t> </a:t>
              </a:r>
              <a:r>
                <a:rPr lang="en-US" b="1" dirty="0" err="1">
                  <a:solidFill>
                    <a:schemeClr val="tx2">
                      <a:lumMod val="75000"/>
                    </a:schemeClr>
                  </a:solidFill>
                </a:rPr>
                <a:t>WoQ</a:t>
              </a:r>
              <a:endParaRPr lang="en-US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pic>
          <p:nvPicPr>
            <p:cNvPr id="215" name="Picture 214">
              <a:extLst>
                <a:ext uri="{FF2B5EF4-FFF2-40B4-BE49-F238E27FC236}">
                  <a16:creationId xmlns:a16="http://schemas.microsoft.com/office/drawing/2014/main" id="{5ADFE57B-E11B-011F-B182-C59BEC0AA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7030" y="2370010"/>
              <a:ext cx="5483714" cy="4109619"/>
            </a:xfrm>
            <a:prstGeom prst="rect">
              <a:avLst/>
            </a:prstGeom>
          </p:spPr>
        </p:pic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398CEE67-8B28-E79A-CBAB-0E2973A819D4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4855779" y="1958437"/>
              <a:ext cx="2299408" cy="265250"/>
            </a:xfrm>
            <a:prstGeom prst="straightConnector1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Rounded Rectangle 217">
              <a:extLst>
                <a:ext uri="{FF2B5EF4-FFF2-40B4-BE49-F238E27FC236}">
                  <a16:creationId xmlns:a16="http://schemas.microsoft.com/office/drawing/2014/main" id="{44EC1793-E214-4BBE-FF46-9D7D128CA4CD}"/>
                </a:ext>
              </a:extLst>
            </p:cNvPr>
            <p:cNvSpPr/>
            <p:nvPr/>
          </p:nvSpPr>
          <p:spPr>
            <a:xfrm>
              <a:off x="4154271" y="2224760"/>
              <a:ext cx="5841067" cy="432940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4810D5DA-72BB-F441-66ED-6119CE790EAC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7155187" y="1958437"/>
              <a:ext cx="2188510" cy="265250"/>
            </a:xfrm>
            <a:prstGeom prst="straightConnector1">
              <a:avLst/>
            </a:prstGeom>
            <a:ln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704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88A0FA5-76E7-9481-ED19-7C74FCE8C539}"/>
              </a:ext>
            </a:extLst>
          </p:cNvPr>
          <p:cNvSpPr/>
          <p:nvPr/>
        </p:nvSpPr>
        <p:spPr>
          <a:xfrm>
            <a:off x="1540404" y="400879"/>
            <a:ext cx="2299552" cy="6301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Stage-I Conformer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9E7498-BEDA-C91D-4268-2EB386F833D9}"/>
              </a:ext>
            </a:extLst>
          </p:cNvPr>
          <p:cNvSpPr/>
          <p:nvPr/>
        </p:nvSpPr>
        <p:spPr>
          <a:xfrm>
            <a:off x="4328277" y="399814"/>
            <a:ext cx="1971851" cy="6300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Session Conformer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29C61-0AFF-A8D5-7644-04187809F5FE}"/>
              </a:ext>
            </a:extLst>
          </p:cNvPr>
          <p:cNvSpPr/>
          <p:nvPr/>
        </p:nvSpPr>
        <p:spPr>
          <a:xfrm>
            <a:off x="8203855" y="415846"/>
            <a:ext cx="1750677" cy="630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Neural Biasing Conformer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989F8D-D27D-711D-A0EC-198E87D0DAF0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 flipV="1">
            <a:off x="3839956" y="714859"/>
            <a:ext cx="488321" cy="1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5939AF-1F5F-9788-D5CE-588080A67B64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6300128" y="714232"/>
            <a:ext cx="338752" cy="6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4F65910-E7E2-3BCA-7412-8D63287ACB02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47302" y="730890"/>
            <a:ext cx="4565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EE83279-8BD4-E03A-1CA6-C9C817E7877D}"/>
              </a:ext>
            </a:extLst>
          </p:cNvPr>
          <p:cNvSpPr/>
          <p:nvPr/>
        </p:nvSpPr>
        <p:spPr>
          <a:xfrm>
            <a:off x="6670648" y="399814"/>
            <a:ext cx="1076654" cy="662152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WoQ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5ADFE57B-E11B-011F-B182-C59BEC0AA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818" y="1473539"/>
            <a:ext cx="5483714" cy="4109619"/>
          </a:xfrm>
          <a:prstGeom prst="rect">
            <a:avLst/>
          </a:prstGeom>
        </p:spPr>
      </p:pic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398CEE67-8B28-E79A-CBAB-0E2973A819D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09567" y="1061966"/>
            <a:ext cx="2299408" cy="26525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44EC1793-E214-4BBE-FF46-9D7D128CA4CD}"/>
              </a:ext>
            </a:extLst>
          </p:cNvPr>
          <p:cNvSpPr/>
          <p:nvPr/>
        </p:nvSpPr>
        <p:spPr>
          <a:xfrm>
            <a:off x="4208059" y="1328289"/>
            <a:ext cx="5841067" cy="432940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4810D5DA-72BB-F441-66ED-6119CE790EA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08975" y="1061966"/>
            <a:ext cx="2188510" cy="265250"/>
          </a:xfrm>
          <a:prstGeom prst="straightConnector1">
            <a:avLst/>
          </a:prstGeom>
          <a:ln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4FEA604-5ACD-D157-FC51-08DE0DC6C4E3}"/>
              </a:ext>
            </a:extLst>
          </p:cNvPr>
          <p:cNvSpPr/>
          <p:nvPr/>
        </p:nvSpPr>
        <p:spPr>
          <a:xfrm>
            <a:off x="865031" y="5956080"/>
            <a:ext cx="2299552" cy="6301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Stage-I Conformer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C5BD19-A94A-F203-40AB-9FCC545CA56F}"/>
              </a:ext>
            </a:extLst>
          </p:cNvPr>
          <p:cNvSpPr/>
          <p:nvPr/>
        </p:nvSpPr>
        <p:spPr>
          <a:xfrm>
            <a:off x="3652904" y="5955015"/>
            <a:ext cx="1971851" cy="6300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Session Conformer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043D4-6B5D-8E43-662D-0E97070CFF00}"/>
              </a:ext>
            </a:extLst>
          </p:cNvPr>
          <p:cNvSpPr/>
          <p:nvPr/>
        </p:nvSpPr>
        <p:spPr>
          <a:xfrm>
            <a:off x="6094835" y="5947186"/>
            <a:ext cx="1750677" cy="63008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Neural Biasing Conformer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D2B2DE-68E0-D48E-F889-3086868E837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164583" y="6270060"/>
            <a:ext cx="488321" cy="1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C4111A-AA56-9FFE-28B1-82FD22F43A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38282" y="6262230"/>
            <a:ext cx="456553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5D1FB5-49EE-DF8B-7D5C-843D5B6B1C9F}"/>
              </a:ext>
            </a:extLst>
          </p:cNvPr>
          <p:cNvCxnSpPr>
            <a:cxnSpLocks/>
          </p:cNvCxnSpPr>
          <p:nvPr/>
        </p:nvCxnSpPr>
        <p:spPr>
          <a:xfrm flipV="1">
            <a:off x="7833335" y="6269433"/>
            <a:ext cx="338752" cy="62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0E8498C-DD0C-6CBE-4E12-5538558F8BC4}"/>
              </a:ext>
            </a:extLst>
          </p:cNvPr>
          <p:cNvSpPr/>
          <p:nvPr/>
        </p:nvSpPr>
        <p:spPr>
          <a:xfrm>
            <a:off x="8203855" y="5955015"/>
            <a:ext cx="1076654" cy="662152"/>
          </a:xfrm>
          <a:prstGeom prst="roundRect">
            <a:avLst>
              <a:gd name="adj" fmla="val 5000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6F2D2"/>
                </a:solidFill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WoQ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7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9FDC1-F56D-D174-951D-21D6B026CB44}"/>
              </a:ext>
            </a:extLst>
          </p:cNvPr>
          <p:cNvGrpSpPr/>
          <p:nvPr/>
        </p:nvGrpSpPr>
        <p:grpSpPr>
          <a:xfrm>
            <a:off x="1650953" y="1623449"/>
            <a:ext cx="9849424" cy="4723335"/>
            <a:chOff x="1650953" y="1623449"/>
            <a:chExt cx="9849424" cy="47233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3C4AC43-120B-1141-CADF-C958B6E13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50953" y="1623449"/>
              <a:ext cx="4689714" cy="422167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4E381FA-8F8E-A016-2EE6-6B58E961C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3986" y="1623449"/>
              <a:ext cx="4755239" cy="427784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511050-1395-FBDA-657A-9B1F3AEC3940}"/>
                </a:ext>
              </a:extLst>
            </p:cNvPr>
            <p:cNvSpPr txBox="1"/>
            <p:nvPr/>
          </p:nvSpPr>
          <p:spPr>
            <a:xfrm>
              <a:off x="2192357" y="5977452"/>
              <a:ext cx="3275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Weight histogram in FP16 format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222BC7-64D4-F98C-801C-4846D0A36415}"/>
                </a:ext>
              </a:extLst>
            </p:cNvPr>
            <p:cNvSpPr txBox="1"/>
            <p:nvPr/>
          </p:nvSpPr>
          <p:spPr>
            <a:xfrm>
              <a:off x="6898091" y="5977452"/>
              <a:ext cx="460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Non-uniform 4-bit quantized weight histogram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63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4172CE-DFE5-567E-005B-5F83DA1D2B1E}"/>
              </a:ext>
            </a:extLst>
          </p:cNvPr>
          <p:cNvGrpSpPr/>
          <p:nvPr/>
        </p:nvGrpSpPr>
        <p:grpSpPr>
          <a:xfrm>
            <a:off x="1925067" y="0"/>
            <a:ext cx="9013549" cy="6763929"/>
            <a:chOff x="1925067" y="0"/>
            <a:chExt cx="9013549" cy="6763929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82E675D-175E-6B41-854B-454B750B8BAE}"/>
                </a:ext>
              </a:extLst>
            </p:cNvPr>
            <p:cNvSpPr/>
            <p:nvPr/>
          </p:nvSpPr>
          <p:spPr>
            <a:xfrm>
              <a:off x="6497248" y="823194"/>
              <a:ext cx="4441368" cy="4088696"/>
            </a:xfrm>
            <a:prstGeom prst="roundRect">
              <a:avLst/>
            </a:prstGeom>
            <a:solidFill>
              <a:srgbClr val="C00000">
                <a:alpha val="1000"/>
              </a:srgbClr>
            </a:solidFill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727953B-F1E7-7E46-91F3-E8C2950D4B28}"/>
                </a:ext>
              </a:extLst>
            </p:cNvPr>
            <p:cNvGrpSpPr/>
            <p:nvPr/>
          </p:nvGrpSpPr>
          <p:grpSpPr>
            <a:xfrm>
              <a:off x="7073972" y="0"/>
              <a:ext cx="3186771" cy="708837"/>
              <a:chOff x="7073972" y="0"/>
              <a:chExt cx="3186771" cy="708837"/>
            </a:xfrm>
          </p:grpSpPr>
          <p:sp>
            <p:nvSpPr>
              <p:cNvPr id="37" name="Cube 36">
                <a:extLst>
                  <a:ext uri="{FF2B5EF4-FFF2-40B4-BE49-F238E27FC236}">
                    <a16:creationId xmlns:a16="http://schemas.microsoft.com/office/drawing/2014/main" id="{3AB06DEC-7045-D84D-BEEF-E4CE40F97F4F}"/>
                  </a:ext>
                </a:extLst>
              </p:cNvPr>
              <p:cNvSpPr/>
              <p:nvPr/>
            </p:nvSpPr>
            <p:spPr>
              <a:xfrm>
                <a:off x="8035596" y="25163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Cube 37">
                <a:extLst>
                  <a:ext uri="{FF2B5EF4-FFF2-40B4-BE49-F238E27FC236}">
                    <a16:creationId xmlns:a16="http://schemas.microsoft.com/office/drawing/2014/main" id="{2ACE578D-337B-6141-9CBC-584D03E1F262}"/>
                  </a:ext>
                </a:extLst>
              </p:cNvPr>
              <p:cNvSpPr/>
              <p:nvPr/>
            </p:nvSpPr>
            <p:spPr>
              <a:xfrm>
                <a:off x="8373053" y="25163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B4377D26-17DB-4141-9985-80500A350107}"/>
                  </a:ext>
                </a:extLst>
              </p:cNvPr>
              <p:cNvSpPr/>
              <p:nvPr/>
            </p:nvSpPr>
            <p:spPr>
              <a:xfrm>
                <a:off x="8710510" y="25163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63FE7B81-17EB-1041-9369-FE9EA3BD2D66}"/>
                  </a:ext>
                </a:extLst>
              </p:cNvPr>
              <p:cNvSpPr/>
              <p:nvPr/>
            </p:nvSpPr>
            <p:spPr>
              <a:xfrm>
                <a:off x="9040978" y="25163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316B61C-22F9-BB46-B6F7-B4C298706E61}"/>
                  </a:ext>
                </a:extLst>
              </p:cNvPr>
              <p:cNvSpPr txBox="1"/>
              <p:nvPr/>
            </p:nvSpPr>
            <p:spPr>
              <a:xfrm>
                <a:off x="7998533" y="415589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-0.2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D794-FEF4-E646-8E8A-4DA503F24C38}"/>
                  </a:ext>
                </a:extLst>
              </p:cNvPr>
              <p:cNvSpPr txBox="1"/>
              <p:nvPr/>
            </p:nvSpPr>
            <p:spPr>
              <a:xfrm>
                <a:off x="8323557" y="406221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-0.1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479C308-743A-A243-AFCD-8687B501A762}"/>
                  </a:ext>
                </a:extLst>
              </p:cNvPr>
              <p:cNvSpPr txBox="1"/>
              <p:nvPr/>
            </p:nvSpPr>
            <p:spPr>
              <a:xfrm>
                <a:off x="8687443" y="40622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0.1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3C21AC-B649-F544-8024-B976A44AF5B9}"/>
                  </a:ext>
                </a:extLst>
              </p:cNvPr>
              <p:cNvSpPr txBox="1"/>
              <p:nvPr/>
            </p:nvSpPr>
            <p:spPr>
              <a:xfrm>
                <a:off x="9025146" y="41056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0.8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544D71-FEF6-B149-BF1E-310CB5059E6C}"/>
                  </a:ext>
                </a:extLst>
              </p:cNvPr>
              <p:cNvSpPr txBox="1"/>
              <p:nvPr/>
            </p:nvSpPr>
            <p:spPr>
              <a:xfrm>
                <a:off x="9917379" y="264123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83D66A7B-D1C0-5141-B49C-FA5DCBF3C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9321" y="0"/>
                <a:ext cx="1835417" cy="228587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4BCADE-FA9E-C149-B627-FF000CBB6416}"/>
                  </a:ext>
                </a:extLst>
              </p:cNvPr>
              <p:cNvSpPr txBox="1"/>
              <p:nvPr/>
            </p:nvSpPr>
            <p:spPr>
              <a:xfrm>
                <a:off x="7073972" y="25497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93E6220-F813-7242-83DE-419692319D88}"/>
                </a:ext>
              </a:extLst>
            </p:cNvPr>
            <p:cNvGrpSpPr/>
            <p:nvPr/>
          </p:nvGrpSpPr>
          <p:grpSpPr>
            <a:xfrm>
              <a:off x="7398129" y="548251"/>
              <a:ext cx="2303107" cy="1972423"/>
              <a:chOff x="7438470" y="-9384"/>
              <a:chExt cx="2303107" cy="1972423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9A9DAEB4-D6FB-6B44-850F-FEC93BB5BF2B}"/>
                  </a:ext>
                </a:extLst>
              </p:cNvPr>
              <p:cNvSpPr/>
              <p:nvPr/>
            </p:nvSpPr>
            <p:spPr>
              <a:xfrm>
                <a:off x="8413394" y="527540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7577129-9584-F648-8095-49E5C7C6814E}"/>
                  </a:ext>
                </a:extLst>
              </p:cNvPr>
              <p:cNvSpPr/>
              <p:nvPr/>
            </p:nvSpPr>
            <p:spPr>
              <a:xfrm>
                <a:off x="8747356" y="527539"/>
                <a:ext cx="333964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EFE5D0-E75D-F044-95E1-E577DC7B716F}"/>
                  </a:ext>
                </a:extLst>
              </p:cNvPr>
              <p:cNvSpPr/>
              <p:nvPr/>
            </p:nvSpPr>
            <p:spPr>
              <a:xfrm rot="16200000">
                <a:off x="8099704" y="1629077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A8682F9-3601-724D-BA1E-FAF64DE3C3B4}"/>
                  </a:ext>
                </a:extLst>
              </p:cNvPr>
              <p:cNvSpPr/>
              <p:nvPr/>
            </p:nvSpPr>
            <p:spPr>
              <a:xfrm rot="16200000">
                <a:off x="8099704" y="1291620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172A36-9FC7-1C41-90BD-21E75BF0AA3B}"/>
                  </a:ext>
                </a:extLst>
              </p:cNvPr>
              <p:cNvSpPr/>
              <p:nvPr/>
            </p:nvSpPr>
            <p:spPr>
              <a:xfrm rot="16200000">
                <a:off x="8433666" y="1629077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FB87FAC-A6E9-9A47-9F5F-AB8D82BD5193}"/>
                  </a:ext>
                </a:extLst>
              </p:cNvPr>
              <p:cNvSpPr/>
              <p:nvPr/>
            </p:nvSpPr>
            <p:spPr>
              <a:xfrm rot="16200000">
                <a:off x="8433666" y="1291620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799088-E2F0-C148-A0BC-1C4F3227942E}"/>
                  </a:ext>
                </a:extLst>
              </p:cNvPr>
              <p:cNvSpPr/>
              <p:nvPr/>
            </p:nvSpPr>
            <p:spPr>
              <a:xfrm rot="16200000">
                <a:off x="8767628" y="1629077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D295118-9C4B-E740-ACD8-5479C590AB39}"/>
                  </a:ext>
                </a:extLst>
              </p:cNvPr>
              <p:cNvSpPr/>
              <p:nvPr/>
            </p:nvSpPr>
            <p:spPr>
              <a:xfrm rot="16200000">
                <a:off x="8767628" y="1291620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638361E-2A09-5B4B-B26C-BB6E94E45A55}"/>
                  </a:ext>
                </a:extLst>
              </p:cNvPr>
              <p:cNvSpPr/>
              <p:nvPr/>
            </p:nvSpPr>
            <p:spPr>
              <a:xfrm rot="16200000">
                <a:off x="9101590" y="1629077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5551BFF-E4A5-A347-86F0-DCB3A1C28D40}"/>
                  </a:ext>
                </a:extLst>
              </p:cNvPr>
              <p:cNvSpPr/>
              <p:nvPr/>
            </p:nvSpPr>
            <p:spPr>
              <a:xfrm rot="16200000">
                <a:off x="9101590" y="1291620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E4ED3FF-3BBD-9746-A606-3D271324956D}"/>
                  </a:ext>
                </a:extLst>
              </p:cNvPr>
              <p:cNvSpPr txBox="1"/>
              <p:nvPr/>
            </p:nvSpPr>
            <p:spPr>
              <a:xfrm>
                <a:off x="8447442" y="5206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9A194BF-6672-B14E-AAF6-9563ABF4C02C}"/>
                  </a:ext>
                </a:extLst>
              </p:cNvPr>
              <p:cNvSpPr txBox="1"/>
              <p:nvPr/>
            </p:nvSpPr>
            <p:spPr>
              <a:xfrm>
                <a:off x="8762610" y="52061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B2EEC78-2278-9C4A-982C-CDC8FCC81740}"/>
                  </a:ext>
                </a:extLst>
              </p:cNvPr>
              <p:cNvSpPr txBox="1"/>
              <p:nvPr/>
            </p:nvSpPr>
            <p:spPr>
              <a:xfrm>
                <a:off x="8033430" y="1322218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0.2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A306078-0E63-7446-87FF-B990BFAEDE1E}"/>
                  </a:ext>
                </a:extLst>
              </p:cNvPr>
              <p:cNvSpPr txBox="1"/>
              <p:nvPr/>
            </p:nvSpPr>
            <p:spPr>
              <a:xfrm>
                <a:off x="8372656" y="1321469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32EB9EC-7552-404F-B699-C55BB3F574FA}"/>
                  </a:ext>
                </a:extLst>
              </p:cNvPr>
              <p:cNvSpPr txBox="1"/>
              <p:nvPr/>
            </p:nvSpPr>
            <p:spPr>
              <a:xfrm>
                <a:off x="8736542" y="1321468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7CB5909-2648-F34C-A165-03A8B7B6BB12}"/>
                  </a:ext>
                </a:extLst>
              </p:cNvPr>
              <p:cNvSpPr txBox="1"/>
              <p:nvPr/>
            </p:nvSpPr>
            <p:spPr>
              <a:xfrm>
                <a:off x="9074245" y="1325808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0.8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43A733B-F98D-6F40-8744-08ACA634F468}"/>
                  </a:ext>
                </a:extLst>
              </p:cNvPr>
              <p:cNvSpPr txBox="1"/>
              <p:nvPr/>
            </p:nvSpPr>
            <p:spPr>
              <a:xfrm>
                <a:off x="8040504" y="167556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1.2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692D6D-0AE7-6F43-9151-527F2FEDDC81}"/>
                  </a:ext>
                </a:extLst>
              </p:cNvPr>
              <p:cNvSpPr txBox="1"/>
              <p:nvPr/>
            </p:nvSpPr>
            <p:spPr>
              <a:xfrm>
                <a:off x="8379730" y="1674814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1.1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5B3F6C7-8E11-4A44-8D18-68E3EF20DAC8}"/>
                  </a:ext>
                </a:extLst>
              </p:cNvPr>
              <p:cNvSpPr txBox="1"/>
              <p:nvPr/>
            </p:nvSpPr>
            <p:spPr>
              <a:xfrm>
                <a:off x="8743616" y="167481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0.9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830B462-DC9E-4543-BB24-529E787717D9}"/>
                  </a:ext>
                </a:extLst>
              </p:cNvPr>
              <p:cNvSpPr txBox="1"/>
              <p:nvPr/>
            </p:nvSpPr>
            <p:spPr>
              <a:xfrm>
                <a:off x="9081319" y="167915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0.2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F1A3947-3F05-884D-BB7F-D7EE10984058}"/>
                  </a:ext>
                </a:extLst>
              </p:cNvPr>
              <p:cNvSpPr/>
              <p:nvPr/>
            </p:nvSpPr>
            <p:spPr>
              <a:xfrm>
                <a:off x="7474763" y="546670"/>
                <a:ext cx="327783" cy="32778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AC9F5A1-B08C-EA44-8B03-29A3B7920F6F}"/>
                  </a:ext>
                </a:extLst>
              </p:cNvPr>
              <p:cNvSpPr txBox="1"/>
              <p:nvPr/>
            </p:nvSpPr>
            <p:spPr>
              <a:xfrm>
                <a:off x="7438470" y="184533"/>
                <a:ext cx="3962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>
                    <a:solidFill>
                      <a:srgbClr val="C00000"/>
                    </a:solidFill>
                  </a:rPr>
                  <a:t>-</a:t>
                </a:r>
              </a:p>
            </p:txBody>
          </p: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4542971E-4135-E649-86BB-778692209DB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534550" y="42912"/>
                <a:ext cx="549885" cy="445294"/>
              </a:xfrm>
              <a:prstGeom prst="bentConnector3">
                <a:avLst>
                  <a:gd name="adj1" fmla="val 661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52EA1AA-414D-B645-B98D-2C5A202C7E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5882" y="710831"/>
                <a:ext cx="596642" cy="1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D4C6FA4F-4CB6-B041-AC66-B04B7097F2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543402" y="958187"/>
                <a:ext cx="531925" cy="430026"/>
              </a:xfrm>
              <a:prstGeom prst="bentConnector3">
                <a:avLst>
                  <a:gd name="adj1" fmla="val 101005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47A8D7C0-74BE-8D40-8312-422E89FAE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4577" y="1087117"/>
                <a:ext cx="1917000" cy="160264"/>
              </a:xfrm>
              <a:prstGeom prst="rect">
                <a:avLst/>
              </a:prstGeom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5584384B-C14B-534D-AD78-44A0AA248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33142" y="309790"/>
                <a:ext cx="1835417" cy="178443"/>
              </a:xfrm>
              <a:prstGeom prst="rect">
                <a:avLst/>
              </a:prstGeom>
            </p:spPr>
          </p:pic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1055FA4C-71C6-B649-869D-5FDF891F584D}"/>
                </a:ext>
              </a:extLst>
            </p:cNvPr>
            <p:cNvGrpSpPr/>
            <p:nvPr/>
          </p:nvGrpSpPr>
          <p:grpSpPr>
            <a:xfrm>
              <a:off x="7201200" y="5295994"/>
              <a:ext cx="3059543" cy="1466989"/>
              <a:chOff x="7201200" y="5295994"/>
              <a:chExt cx="3059543" cy="1466989"/>
            </a:xfrm>
          </p:grpSpPr>
          <p:sp>
            <p:nvSpPr>
              <p:cNvPr id="12" name="Parallelogram 11">
                <a:extLst>
                  <a:ext uri="{FF2B5EF4-FFF2-40B4-BE49-F238E27FC236}">
                    <a16:creationId xmlns:a16="http://schemas.microsoft.com/office/drawing/2014/main" id="{47CC3CE3-AA58-734C-B304-F171E8AC68D7}"/>
                  </a:ext>
                </a:extLst>
              </p:cNvPr>
              <p:cNvSpPr/>
              <p:nvPr/>
            </p:nvSpPr>
            <p:spPr>
              <a:xfrm>
                <a:off x="7343106" y="5295994"/>
                <a:ext cx="2917637" cy="1167705"/>
              </a:xfrm>
              <a:prstGeom prst="parallelogram">
                <a:avLst/>
              </a:prstGeom>
              <a:solidFill>
                <a:schemeClr val="tx1">
                  <a:lumMod val="50000"/>
                  <a:lumOff val="50000"/>
                  <a:alpha val="618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B2E046EA-A91B-9247-9E4F-EF3502980151}"/>
                  </a:ext>
                </a:extLst>
              </p:cNvPr>
              <p:cNvSpPr/>
              <p:nvPr/>
            </p:nvSpPr>
            <p:spPr>
              <a:xfrm>
                <a:off x="8407559" y="53608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F3A4D5A2-8A1C-D64C-977E-3F605D035593}"/>
                  </a:ext>
                </a:extLst>
              </p:cNvPr>
              <p:cNvSpPr/>
              <p:nvPr/>
            </p:nvSpPr>
            <p:spPr>
              <a:xfrm>
                <a:off x="8745016" y="53608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AB6115D1-738B-2A4A-AEEA-A08A7C8280A4}"/>
                  </a:ext>
                </a:extLst>
              </p:cNvPr>
              <p:cNvSpPr/>
              <p:nvPr/>
            </p:nvSpPr>
            <p:spPr>
              <a:xfrm>
                <a:off x="9082473" y="53608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F955FB87-58DF-1748-B746-C4627E1E0585}"/>
                  </a:ext>
                </a:extLst>
              </p:cNvPr>
              <p:cNvSpPr/>
              <p:nvPr/>
            </p:nvSpPr>
            <p:spPr>
              <a:xfrm>
                <a:off x="9412941" y="53608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95B94D-27FC-BF40-B05A-0AC955734206}"/>
                  </a:ext>
                </a:extLst>
              </p:cNvPr>
              <p:cNvSpPr txBox="1"/>
              <p:nvPr/>
            </p:nvSpPr>
            <p:spPr>
              <a:xfrm>
                <a:off x="8329399" y="549959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F7B8957-F500-3B4E-816F-33CFFA4CEF34}"/>
                  </a:ext>
                </a:extLst>
              </p:cNvPr>
              <p:cNvSpPr txBox="1"/>
              <p:nvPr/>
            </p:nvSpPr>
            <p:spPr>
              <a:xfrm>
                <a:off x="8668625" y="5498847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0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04AA28-E627-2F41-962A-DC4543446ADF}"/>
                  </a:ext>
                </a:extLst>
              </p:cNvPr>
              <p:cNvSpPr txBox="1"/>
              <p:nvPr/>
            </p:nvSpPr>
            <p:spPr>
              <a:xfrm>
                <a:off x="9032511" y="549884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0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0E131A5-16CB-6C4F-B046-582FB2D2E9B3}"/>
                  </a:ext>
                </a:extLst>
              </p:cNvPr>
              <p:cNvSpPr txBox="1"/>
              <p:nvPr/>
            </p:nvSpPr>
            <p:spPr>
              <a:xfrm>
                <a:off x="9370214" y="550318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1</a:t>
                </a:r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FB1A41D5-786F-FA49-AD17-CAEB96104699}"/>
                  </a:ext>
                </a:extLst>
              </p:cNvPr>
              <p:cNvSpPr/>
              <p:nvPr/>
            </p:nvSpPr>
            <p:spPr>
              <a:xfrm>
                <a:off x="8271671" y="5918804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B3577695-4B33-F244-B8A6-9E77976377C3}"/>
                  </a:ext>
                </a:extLst>
              </p:cNvPr>
              <p:cNvSpPr/>
              <p:nvPr/>
            </p:nvSpPr>
            <p:spPr>
              <a:xfrm>
                <a:off x="8609128" y="5918804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91273F37-B95D-B640-B9EA-5F3D812AF9B9}"/>
                  </a:ext>
                </a:extLst>
              </p:cNvPr>
              <p:cNvSpPr/>
              <p:nvPr/>
            </p:nvSpPr>
            <p:spPr>
              <a:xfrm>
                <a:off x="8946585" y="5918804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1C1449D8-2D13-1948-8D12-BBE278E386FD}"/>
                  </a:ext>
                </a:extLst>
              </p:cNvPr>
              <p:cNvSpPr/>
              <p:nvPr/>
            </p:nvSpPr>
            <p:spPr>
              <a:xfrm>
                <a:off x="9277053" y="5918804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BB23E5-2323-9E45-B6A0-9C5BCB091F17}"/>
                  </a:ext>
                </a:extLst>
              </p:cNvPr>
              <p:cNvSpPr txBox="1"/>
              <p:nvPr/>
            </p:nvSpPr>
            <p:spPr>
              <a:xfrm>
                <a:off x="8183753" y="606840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 0.27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822823-4B84-8B4B-9896-C76B3C6B8A11}"/>
                  </a:ext>
                </a:extLst>
              </p:cNvPr>
              <p:cNvSpPr txBox="1"/>
              <p:nvPr/>
            </p:nvSpPr>
            <p:spPr>
              <a:xfrm>
                <a:off x="8522979" y="6067654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 0.27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5FC96D7-B502-1141-9804-622920068865}"/>
                  </a:ext>
                </a:extLst>
              </p:cNvPr>
              <p:cNvSpPr txBox="1"/>
              <p:nvPr/>
            </p:nvSpPr>
            <p:spPr>
              <a:xfrm>
                <a:off x="8886865" y="606765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0.31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260C1E-7BDD-7C42-8BD9-988F8A9C8B98}"/>
                  </a:ext>
                </a:extLst>
              </p:cNvPr>
              <p:cNvSpPr txBox="1"/>
              <p:nvPr/>
            </p:nvSpPr>
            <p:spPr>
              <a:xfrm>
                <a:off x="9219282" y="607199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0.65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A7879D52-A6ED-D54B-8488-0EC6E44C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201200" y="6527589"/>
                <a:ext cx="3025501" cy="235394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986FBBEB-06B7-B548-A5B4-13A997B7E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2477" y="6150659"/>
                <a:ext cx="534940" cy="192030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7B3F65D-0B21-5649-A6CC-A0C0AC3A7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8471" y="5516405"/>
                <a:ext cx="617239" cy="192030"/>
              </a:xfrm>
              <a:prstGeom prst="rect">
                <a:avLst/>
              </a:prstGeom>
            </p:spPr>
          </p:pic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4E11FDE2-AC4C-134B-B04F-B11C6B0BE244}"/>
                </a:ext>
              </a:extLst>
            </p:cNvPr>
            <p:cNvGrpSpPr/>
            <p:nvPr/>
          </p:nvGrpSpPr>
          <p:grpSpPr>
            <a:xfrm>
              <a:off x="6579237" y="2325273"/>
              <a:ext cx="3761245" cy="2547388"/>
              <a:chOff x="6619578" y="1767638"/>
              <a:chExt cx="3761245" cy="2547388"/>
            </a:xfrm>
          </p:grpSpPr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C76B868-3419-E24C-8885-2B8B19DAA916}"/>
                  </a:ext>
                </a:extLst>
              </p:cNvPr>
              <p:cNvSpPr/>
              <p:nvPr/>
            </p:nvSpPr>
            <p:spPr>
              <a:xfrm>
                <a:off x="7383448" y="2418076"/>
                <a:ext cx="2917637" cy="1627177"/>
              </a:xfrm>
              <a:prstGeom prst="parallelogram">
                <a:avLst/>
              </a:prstGeom>
              <a:solidFill>
                <a:srgbClr val="C00000">
                  <a:alpha val="618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772BF5C4-8268-5446-B6B9-5E274D8051A8}"/>
                  </a:ext>
                </a:extLst>
              </p:cNvPr>
              <p:cNvSpPr/>
              <p:nvPr/>
            </p:nvSpPr>
            <p:spPr>
              <a:xfrm rot="16200000">
                <a:off x="8580375" y="2865116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ABF53EDE-21D8-974C-9781-74B9CE1B463C}"/>
                  </a:ext>
                </a:extLst>
              </p:cNvPr>
              <p:cNvSpPr/>
              <p:nvPr/>
            </p:nvSpPr>
            <p:spPr>
              <a:xfrm rot="16200000">
                <a:off x="8580375" y="2527659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34B0BA10-4860-F24D-99E5-350291D8328C}"/>
                  </a:ext>
                </a:extLst>
              </p:cNvPr>
              <p:cNvSpPr/>
              <p:nvPr/>
            </p:nvSpPr>
            <p:spPr>
              <a:xfrm rot="16200000">
                <a:off x="8914337" y="2865116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8DC00B3E-3286-CC49-9DF5-9180EE5FF0CE}"/>
                  </a:ext>
                </a:extLst>
              </p:cNvPr>
              <p:cNvSpPr/>
              <p:nvPr/>
            </p:nvSpPr>
            <p:spPr>
              <a:xfrm rot="16200000">
                <a:off x="8914337" y="2527659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6D5D0D74-DC42-9943-A3EC-21104FDF66D9}"/>
                  </a:ext>
                </a:extLst>
              </p:cNvPr>
              <p:cNvSpPr/>
              <p:nvPr/>
            </p:nvSpPr>
            <p:spPr>
              <a:xfrm rot="16200000">
                <a:off x="9248299" y="2865116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EC43D2C-3621-AA4B-8D06-4F7D597F74C0}"/>
                  </a:ext>
                </a:extLst>
              </p:cNvPr>
              <p:cNvSpPr/>
              <p:nvPr/>
            </p:nvSpPr>
            <p:spPr>
              <a:xfrm rot="16200000">
                <a:off x="9248299" y="2527659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AE5391D-03AB-474D-8D0B-25791391763F}"/>
                  </a:ext>
                </a:extLst>
              </p:cNvPr>
              <p:cNvSpPr/>
              <p:nvPr/>
            </p:nvSpPr>
            <p:spPr>
              <a:xfrm rot="16200000">
                <a:off x="9582261" y="2865116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912E3AF-2DBE-214C-BDD1-F3BCC35D5885}"/>
                  </a:ext>
                </a:extLst>
              </p:cNvPr>
              <p:cNvSpPr/>
              <p:nvPr/>
            </p:nvSpPr>
            <p:spPr>
              <a:xfrm rot="16200000">
                <a:off x="9582261" y="2527659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C6D9582-AFE7-4947-9B05-8AC4CA40A7DE}"/>
                  </a:ext>
                </a:extLst>
              </p:cNvPr>
              <p:cNvSpPr txBox="1"/>
              <p:nvPr/>
            </p:nvSpPr>
            <p:spPr>
              <a:xfrm>
                <a:off x="8529185" y="290465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02828B0-735E-CD41-AB7F-4728B3A3F4F4}"/>
                  </a:ext>
                </a:extLst>
              </p:cNvPr>
              <p:cNvSpPr txBox="1"/>
              <p:nvPr/>
            </p:nvSpPr>
            <p:spPr>
              <a:xfrm>
                <a:off x="8838915" y="289956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92B8AC22-D3CD-2F4E-91AA-B64E8C938023}"/>
                  </a:ext>
                </a:extLst>
              </p:cNvPr>
              <p:cNvSpPr txBox="1"/>
              <p:nvPr/>
            </p:nvSpPr>
            <p:spPr>
              <a:xfrm>
                <a:off x="9232297" y="290390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75577D4C-81A9-0E44-A7EC-CD4419635C09}"/>
                  </a:ext>
                </a:extLst>
              </p:cNvPr>
              <p:cNvSpPr txBox="1"/>
              <p:nvPr/>
            </p:nvSpPr>
            <p:spPr>
              <a:xfrm>
                <a:off x="9570000" y="290824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56C6594-5C62-7342-9E53-29780617658E}"/>
                  </a:ext>
                </a:extLst>
              </p:cNvPr>
              <p:cNvSpPr txBox="1"/>
              <p:nvPr/>
            </p:nvSpPr>
            <p:spPr>
              <a:xfrm>
                <a:off x="8523848" y="259154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1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47746DB-A94C-4547-9817-799D223FB8BE}"/>
                  </a:ext>
                </a:extLst>
              </p:cNvPr>
              <p:cNvSpPr txBox="1"/>
              <p:nvPr/>
            </p:nvSpPr>
            <p:spPr>
              <a:xfrm>
                <a:off x="8850609" y="259079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 1</a:t>
                </a: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E83D03-7220-FB44-BF64-2DD07D7C7507}"/>
                  </a:ext>
                </a:extLst>
              </p:cNvPr>
              <p:cNvSpPr txBox="1"/>
              <p:nvPr/>
            </p:nvSpPr>
            <p:spPr>
              <a:xfrm>
                <a:off x="9226960" y="259079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1</a:t>
                </a: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E8D1E8C-BF52-8E40-8BC7-B115CA9BC6F1}"/>
                  </a:ext>
                </a:extLst>
              </p:cNvPr>
              <p:cNvSpPr txBox="1"/>
              <p:nvPr/>
            </p:nvSpPr>
            <p:spPr>
              <a:xfrm>
                <a:off x="9564663" y="2595133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 0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D051AAD-22A3-DC4B-A620-6AC5A7073D19}"/>
                  </a:ext>
                </a:extLst>
              </p:cNvPr>
              <p:cNvSpPr/>
              <p:nvPr/>
            </p:nvSpPr>
            <p:spPr>
              <a:xfrm rot="16200000">
                <a:off x="8409981" y="3616385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22E414A2-FB87-044A-A654-D6D628AD46D6}"/>
                  </a:ext>
                </a:extLst>
              </p:cNvPr>
              <p:cNvSpPr/>
              <p:nvPr/>
            </p:nvSpPr>
            <p:spPr>
              <a:xfrm rot="16200000">
                <a:off x="8409981" y="3278928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C22BF438-B808-3444-9381-7E7A2F86A463}"/>
                  </a:ext>
                </a:extLst>
              </p:cNvPr>
              <p:cNvSpPr/>
              <p:nvPr/>
            </p:nvSpPr>
            <p:spPr>
              <a:xfrm rot="16200000">
                <a:off x="8743943" y="3616385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593723F4-690F-6048-A749-94C97D95C8FB}"/>
                  </a:ext>
                </a:extLst>
              </p:cNvPr>
              <p:cNvSpPr/>
              <p:nvPr/>
            </p:nvSpPr>
            <p:spPr>
              <a:xfrm rot="16200000">
                <a:off x="8743943" y="3278928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5E505BF9-5403-3F42-958A-0E4F64B83D12}"/>
                  </a:ext>
                </a:extLst>
              </p:cNvPr>
              <p:cNvSpPr/>
              <p:nvPr/>
            </p:nvSpPr>
            <p:spPr>
              <a:xfrm rot="16200000">
                <a:off x="9077905" y="3616385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E8EF245-2500-624F-8588-47460B5E8881}"/>
                  </a:ext>
                </a:extLst>
              </p:cNvPr>
              <p:cNvSpPr/>
              <p:nvPr/>
            </p:nvSpPr>
            <p:spPr>
              <a:xfrm rot="16200000">
                <a:off x="9077905" y="3278928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0B9F1FED-5B38-CB44-B106-D5D2E004EA94}"/>
                  </a:ext>
                </a:extLst>
              </p:cNvPr>
              <p:cNvSpPr/>
              <p:nvPr/>
            </p:nvSpPr>
            <p:spPr>
              <a:xfrm rot="16200000">
                <a:off x="9411867" y="3616385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C02AE7DD-CDD9-BB4D-804E-6136D3952676}"/>
                  </a:ext>
                </a:extLst>
              </p:cNvPr>
              <p:cNvSpPr/>
              <p:nvPr/>
            </p:nvSpPr>
            <p:spPr>
              <a:xfrm rot="16200000">
                <a:off x="9411867" y="3278928"/>
                <a:ext cx="333963" cy="333962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8A121E56-7989-4C49-8DB0-ECE4F6CBEC3B}"/>
                  </a:ext>
                </a:extLst>
              </p:cNvPr>
              <p:cNvSpPr txBox="1"/>
              <p:nvPr/>
            </p:nvSpPr>
            <p:spPr>
              <a:xfrm>
                <a:off x="8324558" y="3640215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0.27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E46F592-1334-7945-9E1F-497C4F2D97FC}"/>
                  </a:ext>
                </a:extLst>
              </p:cNvPr>
              <p:cNvSpPr txBox="1"/>
              <p:nvPr/>
            </p:nvSpPr>
            <p:spPr>
              <a:xfrm>
                <a:off x="8663784" y="3639466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0.27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0FD57F4C-8720-6344-A07D-2C24F8B9815B}"/>
                  </a:ext>
                </a:extLst>
              </p:cNvPr>
              <p:cNvSpPr txBox="1"/>
              <p:nvPr/>
            </p:nvSpPr>
            <p:spPr>
              <a:xfrm>
                <a:off x="9027670" y="3639465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0.31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76DF614-D827-D142-B6CA-9AC038A7A7D4}"/>
                  </a:ext>
                </a:extLst>
              </p:cNvPr>
              <p:cNvSpPr txBox="1"/>
              <p:nvPr/>
            </p:nvSpPr>
            <p:spPr>
              <a:xfrm>
                <a:off x="9360087" y="3643805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0.65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49FAF4C-7F9E-5145-B8B1-DD1FB7F72E9D}"/>
                  </a:ext>
                </a:extLst>
              </p:cNvPr>
              <p:cNvSpPr txBox="1"/>
              <p:nvPr/>
            </p:nvSpPr>
            <p:spPr>
              <a:xfrm>
                <a:off x="8327618" y="334112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0.73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83FC402-83C4-4549-8306-F8B1858C29DD}"/>
                  </a:ext>
                </a:extLst>
              </p:cNvPr>
              <p:cNvSpPr txBox="1"/>
              <p:nvPr/>
            </p:nvSpPr>
            <p:spPr>
              <a:xfrm>
                <a:off x="8666844" y="3340371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 0.73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AE58CF6B-B87F-6047-9ADC-FA8D42AAE547}"/>
                  </a:ext>
                </a:extLst>
              </p:cNvPr>
              <p:cNvSpPr txBox="1"/>
              <p:nvPr/>
            </p:nvSpPr>
            <p:spPr>
              <a:xfrm>
                <a:off x="9025444" y="334037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0.69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95BF2A7-366B-9D43-8EFD-F7DC89276C3C}"/>
                  </a:ext>
                </a:extLst>
              </p:cNvPr>
              <p:cNvSpPr txBox="1"/>
              <p:nvPr/>
            </p:nvSpPr>
            <p:spPr>
              <a:xfrm>
                <a:off x="9363147" y="3344710"/>
                <a:ext cx="54694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0.35</a:t>
                </a:r>
              </a:p>
            </p:txBody>
          </p:sp>
          <p:cxnSp>
            <p:nvCxnSpPr>
              <p:cNvPr id="153" name="Elbow Connector 152">
                <a:extLst>
                  <a:ext uri="{FF2B5EF4-FFF2-40B4-BE49-F238E27FC236}">
                    <a16:creationId xmlns:a16="http://schemas.microsoft.com/office/drawing/2014/main" id="{C4770FA4-BDDA-F14E-A777-3F7B241015D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8054" y="2227030"/>
                <a:ext cx="1417601" cy="498818"/>
              </a:xfrm>
              <a:prstGeom prst="bentConnector4">
                <a:avLst>
                  <a:gd name="adj1" fmla="val 1395"/>
                  <a:gd name="adj2" fmla="val 145828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C691598F-846E-BC4B-B661-A7B53510BF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19578" y="2089876"/>
                <a:ext cx="1473440" cy="229064"/>
              </a:xfrm>
              <a:prstGeom prst="rect">
                <a:avLst/>
              </a:prstGeom>
              <a:solidFill>
                <a:schemeClr val="bg1"/>
              </a:solidFill>
              <a:ln w="15875">
                <a:noFill/>
                <a:prstDash val="solid"/>
              </a:ln>
            </p:spPr>
          </p:pic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99705B96-8535-E844-9E40-C0E78A3FC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57343" y="3564062"/>
                <a:ext cx="437187" cy="189054"/>
              </a:xfrm>
              <a:prstGeom prst="rect">
                <a:avLst/>
              </a:prstGeom>
            </p:spPr>
          </p:pic>
          <p:pic>
            <p:nvPicPr>
              <p:cNvPr id="156" name="Picture 155">
                <a:extLst>
                  <a:ext uri="{FF2B5EF4-FFF2-40B4-BE49-F238E27FC236}">
                    <a16:creationId xmlns:a16="http://schemas.microsoft.com/office/drawing/2014/main" id="{3B897E91-2AD9-3641-862C-04D88F03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8836" y="2761649"/>
                <a:ext cx="492521" cy="181157"/>
              </a:xfrm>
              <a:prstGeom prst="rect">
                <a:avLst/>
              </a:prstGeom>
            </p:spPr>
          </p:pic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432C0D13-EA1B-EC4C-A608-8A1FCD041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46739" y="4091986"/>
                <a:ext cx="3234084" cy="223040"/>
              </a:xfrm>
              <a:prstGeom prst="rect">
                <a:avLst/>
              </a:prstGeom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7CE85926-3B1B-C14A-8FD9-DCFF287B8EDE}"/>
                </a:ext>
              </a:extLst>
            </p:cNvPr>
            <p:cNvGrpSpPr/>
            <p:nvPr/>
          </p:nvGrpSpPr>
          <p:grpSpPr>
            <a:xfrm>
              <a:off x="9005324" y="1096119"/>
              <a:ext cx="1835757" cy="4834330"/>
              <a:chOff x="8994035" y="538484"/>
              <a:chExt cx="1835757" cy="483433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F70C6DD-C5FB-4149-9ECC-3A9581A8AD8F}"/>
                  </a:ext>
                </a:extLst>
              </p:cNvPr>
              <p:cNvSpPr/>
              <p:nvPr/>
            </p:nvSpPr>
            <p:spPr>
              <a:xfrm>
                <a:off x="9704880" y="538484"/>
                <a:ext cx="327783" cy="32778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Picture 159">
                <a:extLst>
                  <a:ext uri="{FF2B5EF4-FFF2-40B4-BE49-F238E27FC236}">
                    <a16:creationId xmlns:a16="http://schemas.microsoft.com/office/drawing/2014/main" id="{D58A14B8-4245-2645-AA65-F1C0604078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51262" y="589162"/>
                <a:ext cx="241300" cy="241300"/>
              </a:xfrm>
              <a:prstGeom prst="rect">
                <a:avLst/>
              </a:prstGeom>
            </p:spPr>
          </p:pic>
          <p:cxnSp>
            <p:nvCxnSpPr>
              <p:cNvPr id="161" name="Elbow Connector 160">
                <a:extLst>
                  <a:ext uri="{FF2B5EF4-FFF2-40B4-BE49-F238E27FC236}">
                    <a16:creationId xmlns:a16="http://schemas.microsoft.com/office/drawing/2014/main" id="{FC09A221-C21D-EB4C-92AB-B0C0596731C6}"/>
                  </a:ext>
                </a:extLst>
              </p:cNvPr>
              <p:cNvCxnSpPr>
                <a:cxnSpLocks/>
                <a:stCxn id="120" idx="1"/>
                <a:endCxn id="159" idx="4"/>
              </p:cNvCxnSpPr>
              <p:nvPr/>
            </p:nvCxnSpPr>
            <p:spPr>
              <a:xfrm rot="5400000" flipH="1" flipV="1">
                <a:off x="8655499" y="1204803"/>
                <a:ext cx="1551809" cy="874738"/>
              </a:xfrm>
              <a:prstGeom prst="bentConnector3">
                <a:avLst>
                  <a:gd name="adj1" fmla="val 18804"/>
                </a:avLst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A2D498E8-AC2C-7546-89E1-73AF78AE8D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9466" y="702376"/>
                <a:ext cx="623562" cy="2906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76500EE-18FA-384F-900F-A2D526E2E4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2663" y="702375"/>
                <a:ext cx="553334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218C497-DC78-B445-A1BE-2F603A75AE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85997" y="702375"/>
                <a:ext cx="0" cy="4670439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51AC26B-BD1C-1D46-9DA4-608918301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0374" y="5370611"/>
                <a:ext cx="510515" cy="0"/>
              </a:xfrm>
              <a:prstGeom prst="line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54C7FF42-AEC3-BB45-82A3-E4E037062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43704" y="1951812"/>
                <a:ext cx="386088" cy="204400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0E1C129-F9FA-3045-B90F-71548C2EC9DC}"/>
                </a:ext>
              </a:extLst>
            </p:cNvPr>
            <p:cNvGrpSpPr/>
            <p:nvPr/>
          </p:nvGrpSpPr>
          <p:grpSpPr>
            <a:xfrm>
              <a:off x="1925067" y="0"/>
              <a:ext cx="2763694" cy="3130799"/>
              <a:chOff x="1925067" y="0"/>
              <a:chExt cx="2763694" cy="3130799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F3AFF776-569C-954B-B3EA-7E7632398997}"/>
                  </a:ext>
                </a:extLst>
              </p:cNvPr>
              <p:cNvCxnSpPr>
                <a:cxnSpLocks/>
                <a:stCxn id="172" idx="1"/>
              </p:cNvCxnSpPr>
              <p:nvPr/>
            </p:nvCxnSpPr>
            <p:spPr>
              <a:xfrm flipH="1" flipV="1">
                <a:off x="2702513" y="355770"/>
                <a:ext cx="703261" cy="27750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4C840C68-983A-5B40-A05F-C2C58033DA00}"/>
                  </a:ext>
                </a:extLst>
              </p:cNvPr>
              <p:cNvCxnSpPr>
                <a:cxnSpLocks/>
                <a:stCxn id="172" idx="3"/>
              </p:cNvCxnSpPr>
              <p:nvPr/>
            </p:nvCxnSpPr>
            <p:spPr>
              <a:xfrm flipV="1">
                <a:off x="3576281" y="1055970"/>
                <a:ext cx="457200" cy="20748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AC38599-6796-5349-A8DA-4BA83634B351}"/>
                  </a:ext>
                </a:extLst>
              </p:cNvPr>
              <p:cNvCxnSpPr>
                <a:cxnSpLocks/>
                <a:stCxn id="172" idx="1"/>
              </p:cNvCxnSpPr>
              <p:nvPr/>
            </p:nvCxnSpPr>
            <p:spPr>
              <a:xfrm flipH="1" flipV="1">
                <a:off x="2351696" y="1379027"/>
                <a:ext cx="1054078" cy="175177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9B571B0-82A9-6D4C-8192-5EB48E8FD00D}"/>
                  </a:ext>
                </a:extLst>
              </p:cNvPr>
              <p:cNvCxnSpPr>
                <a:cxnSpLocks/>
                <a:stCxn id="172" idx="3"/>
              </p:cNvCxnSpPr>
              <p:nvPr/>
            </p:nvCxnSpPr>
            <p:spPr>
              <a:xfrm flipV="1">
                <a:off x="3576281" y="1379029"/>
                <a:ext cx="123712" cy="17517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8609CCEB-80D5-E147-9F5A-398E3F751F12}"/>
                  </a:ext>
                </a:extLst>
              </p:cNvPr>
              <p:cNvSpPr/>
              <p:nvPr/>
            </p:nvSpPr>
            <p:spPr>
              <a:xfrm>
                <a:off x="2563910" y="7076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A273C565-7CC9-0842-B537-4FB519555D90}"/>
                  </a:ext>
                </a:extLst>
              </p:cNvPr>
              <p:cNvSpPr/>
              <p:nvPr/>
            </p:nvSpPr>
            <p:spPr>
              <a:xfrm>
                <a:off x="2901367" y="7076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A2A93470-1BD9-114A-962B-2E8D1272DF51}"/>
                  </a:ext>
                </a:extLst>
              </p:cNvPr>
              <p:cNvSpPr/>
              <p:nvPr/>
            </p:nvSpPr>
            <p:spPr>
              <a:xfrm>
                <a:off x="3238824" y="7076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CE564D0E-567B-5F48-BF0D-1A59A920EE15}"/>
                  </a:ext>
                </a:extLst>
              </p:cNvPr>
              <p:cNvSpPr/>
              <p:nvPr/>
            </p:nvSpPr>
            <p:spPr>
              <a:xfrm>
                <a:off x="3576281" y="7076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42DB8D98-EFF7-5248-BBC2-C48C0169F01A}"/>
                  </a:ext>
                </a:extLst>
              </p:cNvPr>
              <p:cNvSpPr/>
              <p:nvPr/>
            </p:nvSpPr>
            <p:spPr>
              <a:xfrm>
                <a:off x="2455053" y="816484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80396C8C-B73D-BE41-B5F3-68B75C075CD8}"/>
                  </a:ext>
                </a:extLst>
              </p:cNvPr>
              <p:cNvSpPr/>
              <p:nvPr/>
            </p:nvSpPr>
            <p:spPr>
              <a:xfrm>
                <a:off x="2792510" y="816484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E0C0C02C-6802-0C43-9FD1-39E8F3EAA48F}"/>
                  </a:ext>
                </a:extLst>
              </p:cNvPr>
              <p:cNvSpPr/>
              <p:nvPr/>
            </p:nvSpPr>
            <p:spPr>
              <a:xfrm>
                <a:off x="3129967" y="816484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535B4800-F02F-8C44-A0E1-1CED129038C3}"/>
                  </a:ext>
                </a:extLst>
              </p:cNvPr>
              <p:cNvSpPr/>
              <p:nvPr/>
            </p:nvSpPr>
            <p:spPr>
              <a:xfrm>
                <a:off x="3467424" y="816484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282E7EBA-9511-2745-A78F-C340E4C2DA04}"/>
                  </a:ext>
                </a:extLst>
              </p:cNvPr>
              <p:cNvSpPr/>
              <p:nvPr/>
            </p:nvSpPr>
            <p:spPr>
              <a:xfrm>
                <a:off x="2563910" y="3701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FC20158A-478E-0748-BF38-E14557A6E4B7}"/>
                  </a:ext>
                </a:extLst>
              </p:cNvPr>
              <p:cNvSpPr/>
              <p:nvPr/>
            </p:nvSpPr>
            <p:spPr>
              <a:xfrm>
                <a:off x="2901367" y="3701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FC02237-715B-FF4A-8EAF-881CC4A67BD9}"/>
                  </a:ext>
                </a:extLst>
              </p:cNvPr>
              <p:cNvSpPr/>
              <p:nvPr/>
            </p:nvSpPr>
            <p:spPr>
              <a:xfrm>
                <a:off x="3238824" y="3701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3538E6F6-B19A-4A47-96A5-425A346FB5A9}"/>
                  </a:ext>
                </a:extLst>
              </p:cNvPr>
              <p:cNvSpPr/>
              <p:nvPr/>
            </p:nvSpPr>
            <p:spPr>
              <a:xfrm>
                <a:off x="3576281" y="3701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7B46A9D-FDAB-3E40-84A6-142DD606BC8C}"/>
                  </a:ext>
                </a:extLst>
              </p:cNvPr>
              <p:cNvSpPr/>
              <p:nvPr/>
            </p:nvSpPr>
            <p:spPr>
              <a:xfrm>
                <a:off x="2455053" y="4790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1753655D-B44A-0947-BDE4-9528EA778742}"/>
                  </a:ext>
                </a:extLst>
              </p:cNvPr>
              <p:cNvSpPr/>
              <p:nvPr/>
            </p:nvSpPr>
            <p:spPr>
              <a:xfrm>
                <a:off x="2792510" y="4790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23CABA83-302B-BD44-BA33-FD3704E24BA5}"/>
                  </a:ext>
                </a:extLst>
              </p:cNvPr>
              <p:cNvSpPr/>
              <p:nvPr/>
            </p:nvSpPr>
            <p:spPr>
              <a:xfrm>
                <a:off x="3129967" y="4790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06383EE5-CA63-1640-B3FB-2F71B7A830EC}"/>
                  </a:ext>
                </a:extLst>
              </p:cNvPr>
              <p:cNvSpPr/>
              <p:nvPr/>
            </p:nvSpPr>
            <p:spPr>
              <a:xfrm>
                <a:off x="3467424" y="4790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0A58B0EA-FFBD-F74E-A50E-C309591BA27A}"/>
                  </a:ext>
                </a:extLst>
              </p:cNvPr>
              <p:cNvSpPr/>
              <p:nvPr/>
            </p:nvSpPr>
            <p:spPr>
              <a:xfrm>
                <a:off x="2346196" y="9218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6C236C8B-A1AB-264F-BD9B-BC07304837AC}"/>
                  </a:ext>
                </a:extLst>
              </p:cNvPr>
              <p:cNvSpPr/>
              <p:nvPr/>
            </p:nvSpPr>
            <p:spPr>
              <a:xfrm>
                <a:off x="2683653" y="9218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2AFC3443-33BA-E24D-8BD2-33ABA7BCBB4A}"/>
                  </a:ext>
                </a:extLst>
              </p:cNvPr>
              <p:cNvSpPr/>
              <p:nvPr/>
            </p:nvSpPr>
            <p:spPr>
              <a:xfrm>
                <a:off x="3021110" y="9218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BBF8929F-6CF3-9B41-9ACD-D20020A1C7D2}"/>
                  </a:ext>
                </a:extLst>
              </p:cNvPr>
              <p:cNvSpPr/>
              <p:nvPr/>
            </p:nvSpPr>
            <p:spPr>
              <a:xfrm>
                <a:off x="3358567" y="921827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6D68B9B2-31E1-AC46-BD2E-77B9A693A77B}"/>
                  </a:ext>
                </a:extLst>
              </p:cNvPr>
              <p:cNvSpPr/>
              <p:nvPr/>
            </p:nvSpPr>
            <p:spPr>
              <a:xfrm>
                <a:off x="2346196" y="5843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DF054121-9279-8D4C-B519-1BB7613734D4}"/>
                  </a:ext>
                </a:extLst>
              </p:cNvPr>
              <p:cNvSpPr/>
              <p:nvPr/>
            </p:nvSpPr>
            <p:spPr>
              <a:xfrm>
                <a:off x="2683653" y="5843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Cube 34">
                <a:extLst>
                  <a:ext uri="{FF2B5EF4-FFF2-40B4-BE49-F238E27FC236}">
                    <a16:creationId xmlns:a16="http://schemas.microsoft.com/office/drawing/2014/main" id="{7BDF4B87-625D-EE4D-A9AB-0AAC2526B561}"/>
                  </a:ext>
                </a:extLst>
              </p:cNvPr>
              <p:cNvSpPr/>
              <p:nvPr/>
            </p:nvSpPr>
            <p:spPr>
              <a:xfrm>
                <a:off x="3021110" y="5843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9EB03AF-A1F4-0E42-BDB1-896DC07A32CF}"/>
                  </a:ext>
                </a:extLst>
              </p:cNvPr>
              <p:cNvSpPr/>
              <p:nvPr/>
            </p:nvSpPr>
            <p:spPr>
              <a:xfrm>
                <a:off x="3358567" y="584370"/>
                <a:ext cx="457200" cy="457200"/>
              </a:xfrm>
              <a:prstGeom prst="cub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D892BB5F-0F2D-3443-9C07-3C2FE643E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5067" y="0"/>
                <a:ext cx="2763694" cy="288238"/>
              </a:xfrm>
              <a:prstGeom prst="rect">
                <a:avLst/>
              </a:prstGeom>
            </p:spPr>
          </p:pic>
        </p:grpSp>
        <p:sp>
          <p:nvSpPr>
            <p:cNvPr id="169" name="Right Arrow 168">
              <a:extLst>
                <a:ext uri="{FF2B5EF4-FFF2-40B4-BE49-F238E27FC236}">
                  <a16:creationId xmlns:a16="http://schemas.microsoft.com/office/drawing/2014/main" id="{82F12C20-7007-654C-A37B-20500686632A}"/>
                </a:ext>
              </a:extLst>
            </p:cNvPr>
            <p:cNvSpPr/>
            <p:nvPr/>
          </p:nvSpPr>
          <p:spPr>
            <a:xfrm>
              <a:off x="4750330" y="40345"/>
              <a:ext cx="1473701" cy="991467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Flattening</a:t>
              </a:r>
            </a:p>
          </p:txBody>
        </p:sp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7F94A727-FB23-924E-B380-B5EDA8C3B672}"/>
                </a:ext>
              </a:extLst>
            </p:cNvPr>
            <p:cNvSpPr/>
            <p:nvPr/>
          </p:nvSpPr>
          <p:spPr>
            <a:xfrm>
              <a:off x="2564798" y="2959980"/>
              <a:ext cx="1298175" cy="846666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Session Conformer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3DB9C37D-9E7E-E94B-BBEF-B3EC31DF7471}"/>
                </a:ext>
              </a:extLst>
            </p:cNvPr>
            <p:cNvSpPr/>
            <p:nvPr/>
          </p:nvSpPr>
          <p:spPr>
            <a:xfrm>
              <a:off x="3405774" y="3107939"/>
              <a:ext cx="170507" cy="457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1D750DD-D957-FE44-B039-41D4AF1964C6}"/>
                </a:ext>
              </a:extLst>
            </p:cNvPr>
            <p:cNvGrpSpPr/>
            <p:nvPr/>
          </p:nvGrpSpPr>
          <p:grpSpPr>
            <a:xfrm>
              <a:off x="1962911" y="3130799"/>
              <a:ext cx="4315744" cy="3633130"/>
              <a:chOff x="1962911" y="3130799"/>
              <a:chExt cx="4315744" cy="36331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FB1AFBA-D282-7542-86C5-5AC94B43A6C7}"/>
                  </a:ext>
                </a:extLst>
              </p:cNvPr>
              <p:cNvCxnSpPr>
                <a:cxnSpLocks/>
                <a:endCxn id="172" idx="3"/>
              </p:cNvCxnSpPr>
              <p:nvPr/>
            </p:nvCxnSpPr>
            <p:spPr>
              <a:xfrm flipH="1" flipV="1">
                <a:off x="3576281" y="3130799"/>
                <a:ext cx="500265" cy="225613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23F63D4-3C7B-8B49-8A4F-E48F1526A9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6718" y="3152571"/>
                <a:ext cx="679057" cy="222269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1737A04-8D80-604C-8EF2-FC581D538001}"/>
                  </a:ext>
                </a:extLst>
              </p:cNvPr>
              <p:cNvCxnSpPr>
                <a:cxnSpLocks/>
                <a:endCxn id="172" idx="1"/>
              </p:cNvCxnSpPr>
              <p:nvPr/>
            </p:nvCxnSpPr>
            <p:spPr>
              <a:xfrm flipV="1">
                <a:off x="2392193" y="3130799"/>
                <a:ext cx="1013581" cy="258543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D0AA8833-B793-1943-865F-118F7105D137}"/>
                  </a:ext>
                </a:extLst>
              </p:cNvPr>
              <p:cNvSpPr/>
              <p:nvPr/>
            </p:nvSpPr>
            <p:spPr>
              <a:xfrm>
                <a:off x="2611117" y="57127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ube 92">
                <a:extLst>
                  <a:ext uri="{FF2B5EF4-FFF2-40B4-BE49-F238E27FC236}">
                    <a16:creationId xmlns:a16="http://schemas.microsoft.com/office/drawing/2014/main" id="{1B96ADFC-E7C5-2647-BE1E-E6D2D18F411C}"/>
                  </a:ext>
                </a:extLst>
              </p:cNvPr>
              <p:cNvSpPr/>
              <p:nvPr/>
            </p:nvSpPr>
            <p:spPr>
              <a:xfrm>
                <a:off x="2948574" y="57127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ube 93">
                <a:extLst>
                  <a:ext uri="{FF2B5EF4-FFF2-40B4-BE49-F238E27FC236}">
                    <a16:creationId xmlns:a16="http://schemas.microsoft.com/office/drawing/2014/main" id="{59229D1C-9C90-4D49-919F-0E54FE793611}"/>
                  </a:ext>
                </a:extLst>
              </p:cNvPr>
              <p:cNvSpPr/>
              <p:nvPr/>
            </p:nvSpPr>
            <p:spPr>
              <a:xfrm>
                <a:off x="3286031" y="57127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1692B7CA-AE94-BA4C-840C-B20F2C5E03E7}"/>
                  </a:ext>
                </a:extLst>
              </p:cNvPr>
              <p:cNvSpPr/>
              <p:nvPr/>
            </p:nvSpPr>
            <p:spPr>
              <a:xfrm>
                <a:off x="3623488" y="57127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12FE80C8-E9BF-6546-ADC8-D3157DF30C79}"/>
                  </a:ext>
                </a:extLst>
              </p:cNvPr>
              <p:cNvSpPr/>
              <p:nvPr/>
            </p:nvSpPr>
            <p:spPr>
              <a:xfrm>
                <a:off x="2502260" y="582157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Cube 96">
                <a:extLst>
                  <a:ext uri="{FF2B5EF4-FFF2-40B4-BE49-F238E27FC236}">
                    <a16:creationId xmlns:a16="http://schemas.microsoft.com/office/drawing/2014/main" id="{F53BB83E-E131-0E43-B07F-1FE3E4344C51}"/>
                  </a:ext>
                </a:extLst>
              </p:cNvPr>
              <p:cNvSpPr/>
              <p:nvPr/>
            </p:nvSpPr>
            <p:spPr>
              <a:xfrm>
                <a:off x="2839717" y="582157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D536B9DD-15CD-5F4D-A892-35B740E90814}"/>
                  </a:ext>
                </a:extLst>
              </p:cNvPr>
              <p:cNvSpPr/>
              <p:nvPr/>
            </p:nvSpPr>
            <p:spPr>
              <a:xfrm>
                <a:off x="3177174" y="582157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15BE3DD6-134A-3843-85AE-CCF83C781CC6}"/>
                  </a:ext>
                </a:extLst>
              </p:cNvPr>
              <p:cNvSpPr/>
              <p:nvPr/>
            </p:nvSpPr>
            <p:spPr>
              <a:xfrm>
                <a:off x="3514631" y="582157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F9A84DCC-92E5-7B43-9E85-EBEE10C790ED}"/>
                  </a:ext>
                </a:extLst>
              </p:cNvPr>
              <p:cNvSpPr/>
              <p:nvPr/>
            </p:nvSpPr>
            <p:spPr>
              <a:xfrm>
                <a:off x="2611117" y="53752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ube 100">
                <a:extLst>
                  <a:ext uri="{FF2B5EF4-FFF2-40B4-BE49-F238E27FC236}">
                    <a16:creationId xmlns:a16="http://schemas.microsoft.com/office/drawing/2014/main" id="{59C8D695-33AA-3A44-9204-FD52777D4C6D}"/>
                  </a:ext>
                </a:extLst>
              </p:cNvPr>
              <p:cNvSpPr/>
              <p:nvPr/>
            </p:nvSpPr>
            <p:spPr>
              <a:xfrm>
                <a:off x="2948574" y="53752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30D5E077-845C-F14D-B5FF-2DEE4DC93F20}"/>
                  </a:ext>
                </a:extLst>
              </p:cNvPr>
              <p:cNvSpPr/>
              <p:nvPr/>
            </p:nvSpPr>
            <p:spPr>
              <a:xfrm>
                <a:off x="3286031" y="53752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1EEE5090-D0FC-154D-A8FF-1E79BC321BE9}"/>
                  </a:ext>
                </a:extLst>
              </p:cNvPr>
              <p:cNvSpPr/>
              <p:nvPr/>
            </p:nvSpPr>
            <p:spPr>
              <a:xfrm>
                <a:off x="3623488" y="53752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60C09FBE-33CB-6140-B651-4E9E44B51F2E}"/>
                  </a:ext>
                </a:extLst>
              </p:cNvPr>
              <p:cNvSpPr/>
              <p:nvPr/>
            </p:nvSpPr>
            <p:spPr>
              <a:xfrm>
                <a:off x="2502260" y="54841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CA9296A5-BBFC-A24C-AD42-8EA778D51F4A}"/>
                  </a:ext>
                </a:extLst>
              </p:cNvPr>
              <p:cNvSpPr/>
              <p:nvPr/>
            </p:nvSpPr>
            <p:spPr>
              <a:xfrm>
                <a:off x="2839717" y="54841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14E7435D-3C6E-0846-8A20-11D5C053FB33}"/>
                  </a:ext>
                </a:extLst>
              </p:cNvPr>
              <p:cNvSpPr/>
              <p:nvPr/>
            </p:nvSpPr>
            <p:spPr>
              <a:xfrm>
                <a:off x="3177174" y="54841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CC36A346-4F8D-9240-8663-E5C58597EE1A}"/>
                  </a:ext>
                </a:extLst>
              </p:cNvPr>
              <p:cNvSpPr/>
              <p:nvPr/>
            </p:nvSpPr>
            <p:spPr>
              <a:xfrm>
                <a:off x="3514631" y="54841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0979F08B-2232-0646-9F87-F97DE4DFA57A}"/>
                  </a:ext>
                </a:extLst>
              </p:cNvPr>
              <p:cNvSpPr/>
              <p:nvPr/>
            </p:nvSpPr>
            <p:spPr>
              <a:xfrm>
                <a:off x="2393403" y="59269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2492CA54-C257-E548-963D-29D5F68C39DB}"/>
                  </a:ext>
                </a:extLst>
              </p:cNvPr>
              <p:cNvSpPr/>
              <p:nvPr/>
            </p:nvSpPr>
            <p:spPr>
              <a:xfrm>
                <a:off x="2730860" y="59269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CB5B063B-8CE9-484C-9093-F935A9056060}"/>
                  </a:ext>
                </a:extLst>
              </p:cNvPr>
              <p:cNvSpPr/>
              <p:nvPr/>
            </p:nvSpPr>
            <p:spPr>
              <a:xfrm>
                <a:off x="3068317" y="59269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889F41AE-ED09-AF47-AA39-B2CAF042B0CE}"/>
                  </a:ext>
                </a:extLst>
              </p:cNvPr>
              <p:cNvSpPr/>
              <p:nvPr/>
            </p:nvSpPr>
            <p:spPr>
              <a:xfrm>
                <a:off x="3405774" y="592691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2862CB5C-C917-2948-9D15-2FB253F94F56}"/>
                  </a:ext>
                </a:extLst>
              </p:cNvPr>
              <p:cNvSpPr/>
              <p:nvPr/>
            </p:nvSpPr>
            <p:spPr>
              <a:xfrm>
                <a:off x="2393403" y="55894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CD17E07A-53E1-E94F-805D-34CCD01CD31D}"/>
                  </a:ext>
                </a:extLst>
              </p:cNvPr>
              <p:cNvSpPr/>
              <p:nvPr/>
            </p:nvSpPr>
            <p:spPr>
              <a:xfrm>
                <a:off x="2730860" y="55894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117CF508-8174-434F-8530-C219CB906C22}"/>
                  </a:ext>
                </a:extLst>
              </p:cNvPr>
              <p:cNvSpPr/>
              <p:nvPr/>
            </p:nvSpPr>
            <p:spPr>
              <a:xfrm>
                <a:off x="3068317" y="55894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10B14C3B-077D-E245-B656-36D42FEB2369}"/>
                  </a:ext>
                </a:extLst>
              </p:cNvPr>
              <p:cNvSpPr/>
              <p:nvPr/>
            </p:nvSpPr>
            <p:spPr>
              <a:xfrm>
                <a:off x="3405774" y="558946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AC00CA20-2666-EC4F-AB87-17DF3F0B6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962911" y="6477726"/>
                <a:ext cx="2545699" cy="286203"/>
              </a:xfrm>
              <a:prstGeom prst="rect">
                <a:avLst/>
              </a:prstGeom>
            </p:spPr>
          </p:pic>
          <p:sp>
            <p:nvSpPr>
              <p:cNvPr id="170" name="Right Arrow 169">
                <a:extLst>
                  <a:ext uri="{FF2B5EF4-FFF2-40B4-BE49-F238E27FC236}">
                    <a16:creationId xmlns:a16="http://schemas.microsoft.com/office/drawing/2014/main" id="{DEC13DBE-45B5-B94B-9695-C24C6C80A7B1}"/>
                  </a:ext>
                </a:extLst>
              </p:cNvPr>
              <p:cNvSpPr/>
              <p:nvPr/>
            </p:nvSpPr>
            <p:spPr>
              <a:xfrm flipH="1">
                <a:off x="4758033" y="5402549"/>
                <a:ext cx="1520622" cy="99146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Reshaping</a:t>
                </a:r>
              </a:p>
            </p:txBody>
          </p: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F2DA20AB-792C-6A4A-A8BA-87AF8D4E0053}"/>
                  </a:ext>
                </a:extLst>
              </p:cNvPr>
              <p:cNvCxnSpPr>
                <a:cxnSpLocks/>
                <a:endCxn id="172" idx="3"/>
              </p:cNvCxnSpPr>
              <p:nvPr/>
            </p:nvCxnSpPr>
            <p:spPr>
              <a:xfrm flipH="1" flipV="1">
                <a:off x="3576281" y="3130799"/>
                <a:ext cx="181100" cy="256014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1158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B3E0-3E24-51B1-DF9A-D3A2BEE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cost-parity for large ASR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9CA-5899-6538-A21B-5E1A1F2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100M -&gt; 1B -&gt; 2B -&gt;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041C1D-A550-9861-3180-00AA6B4D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3398"/>
            <a:ext cx="6758389" cy="405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AE9CF-D811-2694-44DB-609EE751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360" y="2233398"/>
            <a:ext cx="5181600" cy="4051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6D7E0C-DCAF-4D19-1E10-428ED4AAC737}"/>
              </a:ext>
            </a:extLst>
          </p:cNvPr>
          <p:cNvSpPr/>
          <p:nvPr/>
        </p:nvSpPr>
        <p:spPr>
          <a:xfrm>
            <a:off x="6974360" y="4349578"/>
            <a:ext cx="2342635" cy="2100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AF4638-2FFD-2EED-7C7D-BBD04F212952}"/>
              </a:ext>
            </a:extLst>
          </p:cNvPr>
          <p:cNvSpPr/>
          <p:nvPr/>
        </p:nvSpPr>
        <p:spPr>
          <a:xfrm>
            <a:off x="6974359" y="6020765"/>
            <a:ext cx="4595412" cy="2100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6B81027D-7648-5578-4AE5-185E98378341}"/>
              </a:ext>
            </a:extLst>
          </p:cNvPr>
          <p:cNvSpPr/>
          <p:nvPr/>
        </p:nvSpPr>
        <p:spPr>
          <a:xfrm>
            <a:off x="1672863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D555372-D066-D9C5-5509-8FFDB612B8E4}"/>
              </a:ext>
            </a:extLst>
          </p:cNvPr>
          <p:cNvSpPr/>
          <p:nvPr/>
        </p:nvSpPr>
        <p:spPr>
          <a:xfrm>
            <a:off x="2010320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A4123F33-371E-DE42-AFBA-5BFBD9156EDB}"/>
              </a:ext>
            </a:extLst>
          </p:cNvPr>
          <p:cNvSpPr/>
          <p:nvPr/>
        </p:nvSpPr>
        <p:spPr>
          <a:xfrm>
            <a:off x="2347777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E25A48C4-C371-6E0D-FBA3-71C583FA2501}"/>
              </a:ext>
            </a:extLst>
          </p:cNvPr>
          <p:cNvSpPr/>
          <p:nvPr/>
        </p:nvSpPr>
        <p:spPr>
          <a:xfrm>
            <a:off x="1564006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CF55F4BD-7A77-0B20-FD27-9E442E10B4EF}"/>
              </a:ext>
            </a:extLst>
          </p:cNvPr>
          <p:cNvSpPr/>
          <p:nvPr/>
        </p:nvSpPr>
        <p:spPr>
          <a:xfrm>
            <a:off x="1901463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4FA85E47-BC0E-343F-E667-18AA80876090}"/>
              </a:ext>
            </a:extLst>
          </p:cNvPr>
          <p:cNvSpPr/>
          <p:nvPr/>
        </p:nvSpPr>
        <p:spPr>
          <a:xfrm>
            <a:off x="2238920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0AC15C75-AAFA-FE6B-17C1-6BDB846D0A5B}"/>
              </a:ext>
            </a:extLst>
          </p:cNvPr>
          <p:cNvSpPr/>
          <p:nvPr/>
        </p:nvSpPr>
        <p:spPr>
          <a:xfrm>
            <a:off x="1455149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654418CF-1B94-155E-A7E4-424E6EE57476}"/>
              </a:ext>
            </a:extLst>
          </p:cNvPr>
          <p:cNvSpPr/>
          <p:nvPr/>
        </p:nvSpPr>
        <p:spPr>
          <a:xfrm>
            <a:off x="1792606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58A63E13-85C0-FF22-B009-BC6FDD04238B}"/>
              </a:ext>
            </a:extLst>
          </p:cNvPr>
          <p:cNvSpPr/>
          <p:nvPr/>
        </p:nvSpPr>
        <p:spPr>
          <a:xfrm>
            <a:off x="2130063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26D15B2-220B-A5F2-9535-D9FD3CBB135F}"/>
              </a:ext>
            </a:extLst>
          </p:cNvPr>
          <p:cNvSpPr/>
          <p:nvPr/>
        </p:nvSpPr>
        <p:spPr>
          <a:xfrm>
            <a:off x="2467520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BDEAB41-A99C-D678-E210-6514AD675078}"/>
              </a:ext>
            </a:extLst>
          </p:cNvPr>
          <p:cNvSpPr/>
          <p:nvPr/>
        </p:nvSpPr>
        <p:spPr>
          <a:xfrm>
            <a:off x="1455149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2002CDB-BD43-F684-6CF5-4FBCE3CC6E89}"/>
              </a:ext>
            </a:extLst>
          </p:cNvPr>
          <p:cNvSpPr/>
          <p:nvPr/>
        </p:nvSpPr>
        <p:spPr>
          <a:xfrm>
            <a:off x="1792606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955103F2-C90E-3115-2583-CF635DCE0167}"/>
              </a:ext>
            </a:extLst>
          </p:cNvPr>
          <p:cNvSpPr/>
          <p:nvPr/>
        </p:nvSpPr>
        <p:spPr>
          <a:xfrm>
            <a:off x="2130063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1334F8FB-9AC3-F228-CDD0-2C10EA06428D}"/>
              </a:ext>
            </a:extLst>
          </p:cNvPr>
          <p:cNvSpPr/>
          <p:nvPr/>
        </p:nvSpPr>
        <p:spPr>
          <a:xfrm>
            <a:off x="2467520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F2E22173-79C6-3710-26EA-0F186D664B95}"/>
              </a:ext>
            </a:extLst>
          </p:cNvPr>
          <p:cNvSpPr/>
          <p:nvPr/>
        </p:nvSpPr>
        <p:spPr>
          <a:xfrm>
            <a:off x="3024821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58D89629-95D9-F77A-1877-28244527DC77}"/>
              </a:ext>
            </a:extLst>
          </p:cNvPr>
          <p:cNvSpPr/>
          <p:nvPr/>
        </p:nvSpPr>
        <p:spPr>
          <a:xfrm>
            <a:off x="3362278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6350B5B-1441-2427-5FB0-A2A7C549CFD7}"/>
              </a:ext>
            </a:extLst>
          </p:cNvPr>
          <p:cNvSpPr/>
          <p:nvPr/>
        </p:nvSpPr>
        <p:spPr>
          <a:xfrm>
            <a:off x="3699735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904EC7F0-7178-C95A-747C-88184B728761}"/>
              </a:ext>
            </a:extLst>
          </p:cNvPr>
          <p:cNvSpPr/>
          <p:nvPr/>
        </p:nvSpPr>
        <p:spPr>
          <a:xfrm>
            <a:off x="2915964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2C3390E-5403-7339-71D9-51CA42605ED6}"/>
              </a:ext>
            </a:extLst>
          </p:cNvPr>
          <p:cNvSpPr/>
          <p:nvPr/>
        </p:nvSpPr>
        <p:spPr>
          <a:xfrm>
            <a:off x="3253421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A92C880-C11B-183D-D043-2CD7D0AA6D07}"/>
              </a:ext>
            </a:extLst>
          </p:cNvPr>
          <p:cNvSpPr/>
          <p:nvPr/>
        </p:nvSpPr>
        <p:spPr>
          <a:xfrm>
            <a:off x="3590878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83DC235F-9706-791B-ED9F-5F5B2A45F1C2}"/>
              </a:ext>
            </a:extLst>
          </p:cNvPr>
          <p:cNvSpPr/>
          <p:nvPr/>
        </p:nvSpPr>
        <p:spPr>
          <a:xfrm>
            <a:off x="2807107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25AC2C7C-3C70-79E6-18B0-6BEB318FB863}"/>
              </a:ext>
            </a:extLst>
          </p:cNvPr>
          <p:cNvSpPr/>
          <p:nvPr/>
        </p:nvSpPr>
        <p:spPr>
          <a:xfrm>
            <a:off x="3144564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9F30864-62E3-8F3E-9EA8-E34ADD5CA24A}"/>
              </a:ext>
            </a:extLst>
          </p:cNvPr>
          <p:cNvSpPr/>
          <p:nvPr/>
        </p:nvSpPr>
        <p:spPr>
          <a:xfrm>
            <a:off x="3482021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4407E986-0183-DDED-749C-FDA565E68756}"/>
              </a:ext>
            </a:extLst>
          </p:cNvPr>
          <p:cNvSpPr/>
          <p:nvPr/>
        </p:nvSpPr>
        <p:spPr>
          <a:xfrm>
            <a:off x="3819478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6D393A2F-6BB9-72F6-597D-60E41BED74FF}"/>
              </a:ext>
            </a:extLst>
          </p:cNvPr>
          <p:cNvSpPr/>
          <p:nvPr/>
        </p:nvSpPr>
        <p:spPr>
          <a:xfrm>
            <a:off x="2807107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C0F8FD36-038F-02C7-11E6-3A5A62E1C30B}"/>
              </a:ext>
            </a:extLst>
          </p:cNvPr>
          <p:cNvSpPr/>
          <p:nvPr/>
        </p:nvSpPr>
        <p:spPr>
          <a:xfrm>
            <a:off x="3144564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044DFB56-0637-A749-2129-FAFBD476A54D}"/>
              </a:ext>
            </a:extLst>
          </p:cNvPr>
          <p:cNvSpPr/>
          <p:nvPr/>
        </p:nvSpPr>
        <p:spPr>
          <a:xfrm>
            <a:off x="3482021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BFCD8096-454B-5085-E1FC-A7139359E054}"/>
              </a:ext>
            </a:extLst>
          </p:cNvPr>
          <p:cNvSpPr/>
          <p:nvPr/>
        </p:nvSpPr>
        <p:spPr>
          <a:xfrm>
            <a:off x="3819478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B2042DBE-B731-F95B-B387-C033FAC6FB0D}"/>
              </a:ext>
            </a:extLst>
          </p:cNvPr>
          <p:cNvSpPr/>
          <p:nvPr/>
        </p:nvSpPr>
        <p:spPr>
          <a:xfrm>
            <a:off x="4380447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61E70A05-F8FB-EF51-4E54-FB4D7DFBBCEC}"/>
              </a:ext>
            </a:extLst>
          </p:cNvPr>
          <p:cNvSpPr/>
          <p:nvPr/>
        </p:nvSpPr>
        <p:spPr>
          <a:xfrm>
            <a:off x="4271590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D6AAACFB-FCD6-878F-0932-8AB1749BBACE}"/>
              </a:ext>
            </a:extLst>
          </p:cNvPr>
          <p:cNvSpPr/>
          <p:nvPr/>
        </p:nvSpPr>
        <p:spPr>
          <a:xfrm>
            <a:off x="4162733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E1CBBB33-F4E4-A70F-E421-4F0E550F80D8}"/>
              </a:ext>
            </a:extLst>
          </p:cNvPr>
          <p:cNvSpPr/>
          <p:nvPr/>
        </p:nvSpPr>
        <p:spPr>
          <a:xfrm>
            <a:off x="4500190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BB8BE537-8017-2305-4FFE-99D9BCB77960}"/>
              </a:ext>
            </a:extLst>
          </p:cNvPr>
          <p:cNvSpPr/>
          <p:nvPr/>
        </p:nvSpPr>
        <p:spPr>
          <a:xfrm>
            <a:off x="5175104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C54CAA7A-EF81-B546-3312-4A6CBAAA8314}"/>
              </a:ext>
            </a:extLst>
          </p:cNvPr>
          <p:cNvSpPr/>
          <p:nvPr/>
        </p:nvSpPr>
        <p:spPr>
          <a:xfrm>
            <a:off x="4162733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4A9F473-33D4-EDAD-09AD-FE2A0F4A38CA}"/>
              </a:ext>
            </a:extLst>
          </p:cNvPr>
          <p:cNvSpPr/>
          <p:nvPr/>
        </p:nvSpPr>
        <p:spPr>
          <a:xfrm>
            <a:off x="4500190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8805D2B3-0739-1858-02D9-291271EF7317}"/>
              </a:ext>
            </a:extLst>
          </p:cNvPr>
          <p:cNvSpPr/>
          <p:nvPr/>
        </p:nvSpPr>
        <p:spPr>
          <a:xfrm>
            <a:off x="5175104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ube 46">
            <a:extLst>
              <a:ext uri="{FF2B5EF4-FFF2-40B4-BE49-F238E27FC236}">
                <a16:creationId xmlns:a16="http://schemas.microsoft.com/office/drawing/2014/main" id="{023E7F51-4BF4-9CE6-5C56-9A2BCAE78C9B}"/>
              </a:ext>
            </a:extLst>
          </p:cNvPr>
          <p:cNvSpPr/>
          <p:nvPr/>
        </p:nvSpPr>
        <p:spPr>
          <a:xfrm>
            <a:off x="5732405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ube 47">
            <a:extLst>
              <a:ext uri="{FF2B5EF4-FFF2-40B4-BE49-F238E27FC236}">
                <a16:creationId xmlns:a16="http://schemas.microsoft.com/office/drawing/2014/main" id="{DD56F75B-0E0D-19EB-5CC3-965032645E02}"/>
              </a:ext>
            </a:extLst>
          </p:cNvPr>
          <p:cNvSpPr/>
          <p:nvPr/>
        </p:nvSpPr>
        <p:spPr>
          <a:xfrm>
            <a:off x="6069862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>
            <a:extLst>
              <a:ext uri="{FF2B5EF4-FFF2-40B4-BE49-F238E27FC236}">
                <a16:creationId xmlns:a16="http://schemas.microsoft.com/office/drawing/2014/main" id="{D9BB5ABB-214E-C645-E173-880340868152}"/>
              </a:ext>
            </a:extLst>
          </p:cNvPr>
          <p:cNvSpPr/>
          <p:nvPr/>
        </p:nvSpPr>
        <p:spPr>
          <a:xfrm>
            <a:off x="6407319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ube 49">
            <a:extLst>
              <a:ext uri="{FF2B5EF4-FFF2-40B4-BE49-F238E27FC236}">
                <a16:creationId xmlns:a16="http://schemas.microsoft.com/office/drawing/2014/main" id="{1FA297A6-34B1-09D0-3734-4438427ECA8B}"/>
              </a:ext>
            </a:extLst>
          </p:cNvPr>
          <p:cNvSpPr/>
          <p:nvPr/>
        </p:nvSpPr>
        <p:spPr>
          <a:xfrm>
            <a:off x="5623548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9F648513-D4A1-44E6-0E1A-E3A51D473CBF}"/>
              </a:ext>
            </a:extLst>
          </p:cNvPr>
          <p:cNvSpPr/>
          <p:nvPr/>
        </p:nvSpPr>
        <p:spPr>
          <a:xfrm>
            <a:off x="5961005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ube 51">
            <a:extLst>
              <a:ext uri="{FF2B5EF4-FFF2-40B4-BE49-F238E27FC236}">
                <a16:creationId xmlns:a16="http://schemas.microsoft.com/office/drawing/2014/main" id="{06B8C825-56A6-0EC6-F4FA-8B6505033FD4}"/>
              </a:ext>
            </a:extLst>
          </p:cNvPr>
          <p:cNvSpPr/>
          <p:nvPr/>
        </p:nvSpPr>
        <p:spPr>
          <a:xfrm>
            <a:off x="6298462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78EAC4CF-2CE1-5F8C-6F93-BC5DC7CBC7CF}"/>
              </a:ext>
            </a:extLst>
          </p:cNvPr>
          <p:cNvSpPr/>
          <p:nvPr/>
        </p:nvSpPr>
        <p:spPr>
          <a:xfrm>
            <a:off x="5514691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>
            <a:extLst>
              <a:ext uri="{FF2B5EF4-FFF2-40B4-BE49-F238E27FC236}">
                <a16:creationId xmlns:a16="http://schemas.microsoft.com/office/drawing/2014/main" id="{DD80B069-7E2E-166E-99DE-4895A32AC376}"/>
              </a:ext>
            </a:extLst>
          </p:cNvPr>
          <p:cNvSpPr/>
          <p:nvPr/>
        </p:nvSpPr>
        <p:spPr>
          <a:xfrm>
            <a:off x="5852148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ube 54">
            <a:extLst>
              <a:ext uri="{FF2B5EF4-FFF2-40B4-BE49-F238E27FC236}">
                <a16:creationId xmlns:a16="http://schemas.microsoft.com/office/drawing/2014/main" id="{7A52E286-0625-521E-3640-8B0C8AC36A92}"/>
              </a:ext>
            </a:extLst>
          </p:cNvPr>
          <p:cNvSpPr/>
          <p:nvPr/>
        </p:nvSpPr>
        <p:spPr>
          <a:xfrm>
            <a:off x="6189605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FA4B84D9-7C58-C557-C8AF-EE48DEE28F14}"/>
              </a:ext>
            </a:extLst>
          </p:cNvPr>
          <p:cNvSpPr/>
          <p:nvPr/>
        </p:nvSpPr>
        <p:spPr>
          <a:xfrm>
            <a:off x="6527062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be 56">
            <a:extLst>
              <a:ext uri="{FF2B5EF4-FFF2-40B4-BE49-F238E27FC236}">
                <a16:creationId xmlns:a16="http://schemas.microsoft.com/office/drawing/2014/main" id="{2630ED2C-AE14-2037-11DE-6B4585BE4993}"/>
              </a:ext>
            </a:extLst>
          </p:cNvPr>
          <p:cNvSpPr/>
          <p:nvPr/>
        </p:nvSpPr>
        <p:spPr>
          <a:xfrm>
            <a:off x="5514691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91E6C5F3-E1AE-B0E8-001C-42ADE2C488FB}"/>
              </a:ext>
            </a:extLst>
          </p:cNvPr>
          <p:cNvSpPr/>
          <p:nvPr/>
        </p:nvSpPr>
        <p:spPr>
          <a:xfrm>
            <a:off x="5852148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B9ECFB86-4D65-8EAB-9562-F58D205F0530}"/>
              </a:ext>
            </a:extLst>
          </p:cNvPr>
          <p:cNvSpPr/>
          <p:nvPr/>
        </p:nvSpPr>
        <p:spPr>
          <a:xfrm>
            <a:off x="6189605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20D02B11-FE5D-B1AD-3988-FDAEF288FF83}"/>
              </a:ext>
            </a:extLst>
          </p:cNvPr>
          <p:cNvSpPr/>
          <p:nvPr/>
        </p:nvSpPr>
        <p:spPr>
          <a:xfrm>
            <a:off x="6527062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390D6185-B608-DA5B-D876-CE85F2C4C53E}"/>
              </a:ext>
            </a:extLst>
          </p:cNvPr>
          <p:cNvSpPr/>
          <p:nvPr/>
        </p:nvSpPr>
        <p:spPr>
          <a:xfrm>
            <a:off x="1672735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FEB38D0A-5CA8-01F4-6AA3-F0EC7AB50E6C}"/>
              </a:ext>
            </a:extLst>
          </p:cNvPr>
          <p:cNvSpPr/>
          <p:nvPr/>
        </p:nvSpPr>
        <p:spPr>
          <a:xfrm>
            <a:off x="2010192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4F15E672-D4EA-8A95-EFAE-A1D8D81BC970}"/>
              </a:ext>
            </a:extLst>
          </p:cNvPr>
          <p:cNvSpPr/>
          <p:nvPr/>
        </p:nvSpPr>
        <p:spPr>
          <a:xfrm>
            <a:off x="2347649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81D0E6F0-31AD-F644-86C1-D37902D1D28F}"/>
              </a:ext>
            </a:extLst>
          </p:cNvPr>
          <p:cNvSpPr/>
          <p:nvPr/>
        </p:nvSpPr>
        <p:spPr>
          <a:xfrm>
            <a:off x="1563878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14CC8F3F-BD56-8C08-7D4B-4DB87CE16674}"/>
              </a:ext>
            </a:extLst>
          </p:cNvPr>
          <p:cNvSpPr/>
          <p:nvPr/>
        </p:nvSpPr>
        <p:spPr>
          <a:xfrm>
            <a:off x="1901335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D818FCBC-6334-95A7-9FD0-3C82B3CB6014}"/>
              </a:ext>
            </a:extLst>
          </p:cNvPr>
          <p:cNvSpPr/>
          <p:nvPr/>
        </p:nvSpPr>
        <p:spPr>
          <a:xfrm>
            <a:off x="2238792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8CDAAC93-DAD9-DDD5-1FB5-9DD94ACBF82D}"/>
              </a:ext>
            </a:extLst>
          </p:cNvPr>
          <p:cNvSpPr/>
          <p:nvPr/>
        </p:nvSpPr>
        <p:spPr>
          <a:xfrm>
            <a:off x="1455021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80F6A60C-C7AC-B843-1BF1-8151BA9EAAA2}"/>
              </a:ext>
            </a:extLst>
          </p:cNvPr>
          <p:cNvSpPr/>
          <p:nvPr/>
        </p:nvSpPr>
        <p:spPr>
          <a:xfrm>
            <a:off x="1792478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897A0403-BE97-85CB-E1BE-326EC0F1EFC7}"/>
              </a:ext>
            </a:extLst>
          </p:cNvPr>
          <p:cNvSpPr/>
          <p:nvPr/>
        </p:nvSpPr>
        <p:spPr>
          <a:xfrm>
            <a:off x="2129935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39FCFC19-2DFF-D09D-39F8-EBE2A3BEC578}"/>
              </a:ext>
            </a:extLst>
          </p:cNvPr>
          <p:cNvSpPr/>
          <p:nvPr/>
        </p:nvSpPr>
        <p:spPr>
          <a:xfrm>
            <a:off x="2467392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37AC1D68-856A-20AC-AC15-C71EA7085F19}"/>
              </a:ext>
            </a:extLst>
          </p:cNvPr>
          <p:cNvSpPr/>
          <p:nvPr/>
        </p:nvSpPr>
        <p:spPr>
          <a:xfrm>
            <a:off x="1455021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0FC5D02C-EE91-7C0F-692C-E52E2F3B2E11}"/>
              </a:ext>
            </a:extLst>
          </p:cNvPr>
          <p:cNvSpPr/>
          <p:nvPr/>
        </p:nvSpPr>
        <p:spPr>
          <a:xfrm>
            <a:off x="1792478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4996BFA6-77D3-A117-4E6E-A4DECCBCC860}"/>
              </a:ext>
            </a:extLst>
          </p:cNvPr>
          <p:cNvSpPr/>
          <p:nvPr/>
        </p:nvSpPr>
        <p:spPr>
          <a:xfrm>
            <a:off x="2129935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22D86DB8-6691-CE2C-EE74-D50384AFD8F4}"/>
              </a:ext>
            </a:extLst>
          </p:cNvPr>
          <p:cNvSpPr/>
          <p:nvPr/>
        </p:nvSpPr>
        <p:spPr>
          <a:xfrm>
            <a:off x="2467392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28F1FA6E-2AB0-EE7B-319D-A446257ABABF}"/>
              </a:ext>
            </a:extLst>
          </p:cNvPr>
          <p:cNvSpPr/>
          <p:nvPr/>
        </p:nvSpPr>
        <p:spPr>
          <a:xfrm>
            <a:off x="3024693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BCCC8E1C-C62C-9E65-6C19-B8302D4A8D81}"/>
              </a:ext>
            </a:extLst>
          </p:cNvPr>
          <p:cNvSpPr/>
          <p:nvPr/>
        </p:nvSpPr>
        <p:spPr>
          <a:xfrm>
            <a:off x="3362150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847110D1-6DAD-D477-0362-A1BF15673DB3}"/>
              </a:ext>
            </a:extLst>
          </p:cNvPr>
          <p:cNvSpPr/>
          <p:nvPr/>
        </p:nvSpPr>
        <p:spPr>
          <a:xfrm>
            <a:off x="3699607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C57E85B5-25E4-8E76-82B2-FF79D7A998EF}"/>
              </a:ext>
            </a:extLst>
          </p:cNvPr>
          <p:cNvSpPr/>
          <p:nvPr/>
        </p:nvSpPr>
        <p:spPr>
          <a:xfrm>
            <a:off x="2915836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2AD33610-D782-F95B-D201-E7DDEC85D64C}"/>
              </a:ext>
            </a:extLst>
          </p:cNvPr>
          <p:cNvSpPr/>
          <p:nvPr/>
        </p:nvSpPr>
        <p:spPr>
          <a:xfrm>
            <a:off x="3253293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D6FD0312-A29F-83BF-7042-73AFEC549E17}"/>
              </a:ext>
            </a:extLst>
          </p:cNvPr>
          <p:cNvSpPr/>
          <p:nvPr/>
        </p:nvSpPr>
        <p:spPr>
          <a:xfrm>
            <a:off x="3590750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5831D3BC-81EA-05CB-EEAC-74BB0082B220}"/>
              </a:ext>
            </a:extLst>
          </p:cNvPr>
          <p:cNvSpPr/>
          <p:nvPr/>
        </p:nvSpPr>
        <p:spPr>
          <a:xfrm>
            <a:off x="2806979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2FDD2F20-1BBB-5DEA-569F-4D30CF1B6E9E}"/>
              </a:ext>
            </a:extLst>
          </p:cNvPr>
          <p:cNvSpPr/>
          <p:nvPr/>
        </p:nvSpPr>
        <p:spPr>
          <a:xfrm>
            <a:off x="3144436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CAAB9CC0-00B4-A478-CE36-4C5ED02C60C3}"/>
              </a:ext>
            </a:extLst>
          </p:cNvPr>
          <p:cNvSpPr/>
          <p:nvPr/>
        </p:nvSpPr>
        <p:spPr>
          <a:xfrm>
            <a:off x="3481893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F7B3B953-1B72-79BF-7B6B-6DFA75C91B52}"/>
              </a:ext>
            </a:extLst>
          </p:cNvPr>
          <p:cNvSpPr/>
          <p:nvPr/>
        </p:nvSpPr>
        <p:spPr>
          <a:xfrm>
            <a:off x="3819350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3A82F866-B952-E0B5-11BC-E07F49FFCB14}"/>
              </a:ext>
            </a:extLst>
          </p:cNvPr>
          <p:cNvSpPr/>
          <p:nvPr/>
        </p:nvSpPr>
        <p:spPr>
          <a:xfrm>
            <a:off x="2806979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FC37A941-7908-E5CD-07A8-BA4C6CEC2B67}"/>
              </a:ext>
            </a:extLst>
          </p:cNvPr>
          <p:cNvSpPr/>
          <p:nvPr/>
        </p:nvSpPr>
        <p:spPr>
          <a:xfrm>
            <a:off x="3144436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CCC4EF40-5FB0-927A-46C1-D4719D6D2022}"/>
              </a:ext>
            </a:extLst>
          </p:cNvPr>
          <p:cNvSpPr/>
          <p:nvPr/>
        </p:nvSpPr>
        <p:spPr>
          <a:xfrm>
            <a:off x="3481893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CF1372C6-7703-DD96-C06D-2E28334B39F5}"/>
              </a:ext>
            </a:extLst>
          </p:cNvPr>
          <p:cNvSpPr/>
          <p:nvPr/>
        </p:nvSpPr>
        <p:spPr>
          <a:xfrm>
            <a:off x="3819350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E1632DAB-2CD1-6A11-0E62-86DDFBE01BA6}"/>
              </a:ext>
            </a:extLst>
          </p:cNvPr>
          <p:cNvSpPr/>
          <p:nvPr/>
        </p:nvSpPr>
        <p:spPr>
          <a:xfrm>
            <a:off x="4380319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0FC69CEA-127B-4B58-FE89-FA1DD9C9A50B}"/>
              </a:ext>
            </a:extLst>
          </p:cNvPr>
          <p:cNvSpPr/>
          <p:nvPr/>
        </p:nvSpPr>
        <p:spPr>
          <a:xfrm>
            <a:off x="4271462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8E903F82-7F71-5070-AB3D-45050D2E1BDE}"/>
              </a:ext>
            </a:extLst>
          </p:cNvPr>
          <p:cNvSpPr/>
          <p:nvPr/>
        </p:nvSpPr>
        <p:spPr>
          <a:xfrm>
            <a:off x="4162605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CF86D4FD-80F4-A1A9-8BC2-4566DF9269BC}"/>
              </a:ext>
            </a:extLst>
          </p:cNvPr>
          <p:cNvSpPr/>
          <p:nvPr/>
        </p:nvSpPr>
        <p:spPr>
          <a:xfrm>
            <a:off x="4500062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5B3958C3-DB57-9ADD-22C2-9D92A4C335E3}"/>
              </a:ext>
            </a:extLst>
          </p:cNvPr>
          <p:cNvSpPr/>
          <p:nvPr/>
        </p:nvSpPr>
        <p:spPr>
          <a:xfrm>
            <a:off x="5174976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8C33EF50-4C61-8727-5E6D-7866CA2C019B}"/>
              </a:ext>
            </a:extLst>
          </p:cNvPr>
          <p:cNvSpPr/>
          <p:nvPr/>
        </p:nvSpPr>
        <p:spPr>
          <a:xfrm>
            <a:off x="4162605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Cube 99">
            <a:extLst>
              <a:ext uri="{FF2B5EF4-FFF2-40B4-BE49-F238E27FC236}">
                <a16:creationId xmlns:a16="http://schemas.microsoft.com/office/drawing/2014/main" id="{28BE7A0A-B543-67E7-CFDC-57FC36A888E8}"/>
              </a:ext>
            </a:extLst>
          </p:cNvPr>
          <p:cNvSpPr/>
          <p:nvPr/>
        </p:nvSpPr>
        <p:spPr>
          <a:xfrm>
            <a:off x="4500062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7D83CDED-E283-4779-DE45-EDBAC9ADA07A}"/>
              </a:ext>
            </a:extLst>
          </p:cNvPr>
          <p:cNvSpPr/>
          <p:nvPr/>
        </p:nvSpPr>
        <p:spPr>
          <a:xfrm>
            <a:off x="5174976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A30AC774-53D0-BD74-CC43-B09FEF03DEA3}"/>
              </a:ext>
            </a:extLst>
          </p:cNvPr>
          <p:cNvSpPr/>
          <p:nvPr/>
        </p:nvSpPr>
        <p:spPr>
          <a:xfrm>
            <a:off x="5732277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ube 103">
            <a:extLst>
              <a:ext uri="{FF2B5EF4-FFF2-40B4-BE49-F238E27FC236}">
                <a16:creationId xmlns:a16="http://schemas.microsoft.com/office/drawing/2014/main" id="{CC16155A-C04F-CC56-B72C-01B6B34105C4}"/>
              </a:ext>
            </a:extLst>
          </p:cNvPr>
          <p:cNvSpPr/>
          <p:nvPr/>
        </p:nvSpPr>
        <p:spPr>
          <a:xfrm>
            <a:off x="6069734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Cube 104">
            <a:extLst>
              <a:ext uri="{FF2B5EF4-FFF2-40B4-BE49-F238E27FC236}">
                <a16:creationId xmlns:a16="http://schemas.microsoft.com/office/drawing/2014/main" id="{1F86C315-8D2F-42D8-2BED-26B22D259AA4}"/>
              </a:ext>
            </a:extLst>
          </p:cNvPr>
          <p:cNvSpPr/>
          <p:nvPr/>
        </p:nvSpPr>
        <p:spPr>
          <a:xfrm>
            <a:off x="6407191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B3DB32C3-B5C4-E7A1-A601-E1479AE6C2BD}"/>
              </a:ext>
            </a:extLst>
          </p:cNvPr>
          <p:cNvSpPr/>
          <p:nvPr/>
        </p:nvSpPr>
        <p:spPr>
          <a:xfrm>
            <a:off x="5623420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Cube 106">
            <a:extLst>
              <a:ext uri="{FF2B5EF4-FFF2-40B4-BE49-F238E27FC236}">
                <a16:creationId xmlns:a16="http://schemas.microsoft.com/office/drawing/2014/main" id="{33D07DF7-8299-1DE9-E42D-2DD487C0DD20}"/>
              </a:ext>
            </a:extLst>
          </p:cNvPr>
          <p:cNvSpPr/>
          <p:nvPr/>
        </p:nvSpPr>
        <p:spPr>
          <a:xfrm>
            <a:off x="5960877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Cube 107">
            <a:extLst>
              <a:ext uri="{FF2B5EF4-FFF2-40B4-BE49-F238E27FC236}">
                <a16:creationId xmlns:a16="http://schemas.microsoft.com/office/drawing/2014/main" id="{04969493-9844-6B8C-7C32-F6FD66DCB97D}"/>
              </a:ext>
            </a:extLst>
          </p:cNvPr>
          <p:cNvSpPr/>
          <p:nvPr/>
        </p:nvSpPr>
        <p:spPr>
          <a:xfrm>
            <a:off x="6298334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Cube 108">
            <a:extLst>
              <a:ext uri="{FF2B5EF4-FFF2-40B4-BE49-F238E27FC236}">
                <a16:creationId xmlns:a16="http://schemas.microsoft.com/office/drawing/2014/main" id="{14238C01-CB34-A250-EFEF-59E81379188B}"/>
              </a:ext>
            </a:extLst>
          </p:cNvPr>
          <p:cNvSpPr/>
          <p:nvPr/>
        </p:nvSpPr>
        <p:spPr>
          <a:xfrm>
            <a:off x="5514563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Cube 109">
            <a:extLst>
              <a:ext uri="{FF2B5EF4-FFF2-40B4-BE49-F238E27FC236}">
                <a16:creationId xmlns:a16="http://schemas.microsoft.com/office/drawing/2014/main" id="{3E9493FB-0342-F2DF-90CB-45D6100F40F6}"/>
              </a:ext>
            </a:extLst>
          </p:cNvPr>
          <p:cNvSpPr/>
          <p:nvPr/>
        </p:nvSpPr>
        <p:spPr>
          <a:xfrm>
            <a:off x="5852020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2DF1474F-1F7C-FDDC-B2EA-E8F70C26C7FE}"/>
              </a:ext>
            </a:extLst>
          </p:cNvPr>
          <p:cNvSpPr/>
          <p:nvPr/>
        </p:nvSpPr>
        <p:spPr>
          <a:xfrm>
            <a:off x="6189477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97A7A42E-8642-AB59-4EDE-88581922AE3E}"/>
              </a:ext>
            </a:extLst>
          </p:cNvPr>
          <p:cNvSpPr/>
          <p:nvPr/>
        </p:nvSpPr>
        <p:spPr>
          <a:xfrm>
            <a:off x="6526934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4A0DAAD5-7867-6DE1-3DF2-1732E5EAAE53}"/>
              </a:ext>
            </a:extLst>
          </p:cNvPr>
          <p:cNvSpPr/>
          <p:nvPr/>
        </p:nvSpPr>
        <p:spPr>
          <a:xfrm>
            <a:off x="5514563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AC710F34-9A52-EE90-20DF-1C7DC619B58F}"/>
              </a:ext>
            </a:extLst>
          </p:cNvPr>
          <p:cNvSpPr/>
          <p:nvPr/>
        </p:nvSpPr>
        <p:spPr>
          <a:xfrm>
            <a:off x="5852020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Cube 114">
            <a:extLst>
              <a:ext uri="{FF2B5EF4-FFF2-40B4-BE49-F238E27FC236}">
                <a16:creationId xmlns:a16="http://schemas.microsoft.com/office/drawing/2014/main" id="{300B1D53-17CF-383C-BE41-C158A7F2C640}"/>
              </a:ext>
            </a:extLst>
          </p:cNvPr>
          <p:cNvSpPr/>
          <p:nvPr/>
        </p:nvSpPr>
        <p:spPr>
          <a:xfrm>
            <a:off x="6189477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Cube 115">
            <a:extLst>
              <a:ext uri="{FF2B5EF4-FFF2-40B4-BE49-F238E27FC236}">
                <a16:creationId xmlns:a16="http://schemas.microsoft.com/office/drawing/2014/main" id="{CB03BD60-0FAE-75E1-0740-B025E5C00055}"/>
              </a:ext>
            </a:extLst>
          </p:cNvPr>
          <p:cNvSpPr/>
          <p:nvPr/>
        </p:nvSpPr>
        <p:spPr>
          <a:xfrm>
            <a:off x="6526934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6BC99EA1-24EB-359E-5813-407DD275B933}"/>
              </a:ext>
            </a:extLst>
          </p:cNvPr>
          <p:cNvSpPr/>
          <p:nvPr/>
        </p:nvSpPr>
        <p:spPr>
          <a:xfrm>
            <a:off x="1672735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F007C69C-7D72-1B5D-863E-F91776ACA611}"/>
              </a:ext>
            </a:extLst>
          </p:cNvPr>
          <p:cNvSpPr/>
          <p:nvPr/>
        </p:nvSpPr>
        <p:spPr>
          <a:xfrm>
            <a:off x="2010192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272E345B-52CB-58CB-4255-258A8F4E081C}"/>
              </a:ext>
            </a:extLst>
          </p:cNvPr>
          <p:cNvSpPr/>
          <p:nvPr/>
        </p:nvSpPr>
        <p:spPr>
          <a:xfrm>
            <a:off x="2347649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9A53D426-2D41-53F0-9F6E-2AD925CB7FDA}"/>
              </a:ext>
            </a:extLst>
          </p:cNvPr>
          <p:cNvSpPr/>
          <p:nvPr/>
        </p:nvSpPr>
        <p:spPr>
          <a:xfrm>
            <a:off x="1563878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BEA864A8-E9B9-BE0A-8ED3-D0B4140A08FA}"/>
              </a:ext>
            </a:extLst>
          </p:cNvPr>
          <p:cNvSpPr/>
          <p:nvPr/>
        </p:nvSpPr>
        <p:spPr>
          <a:xfrm>
            <a:off x="1901335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2FD77FBC-8A2D-2B8F-65F0-9679D83C4DC9}"/>
              </a:ext>
            </a:extLst>
          </p:cNvPr>
          <p:cNvSpPr/>
          <p:nvPr/>
        </p:nvSpPr>
        <p:spPr>
          <a:xfrm>
            <a:off x="2238792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6E9EED36-DFCC-49F9-0AFD-E17104A793FF}"/>
              </a:ext>
            </a:extLst>
          </p:cNvPr>
          <p:cNvSpPr/>
          <p:nvPr/>
        </p:nvSpPr>
        <p:spPr>
          <a:xfrm>
            <a:off x="1455021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936A08EA-5711-9EA7-6F7F-AF14FF070CB7}"/>
              </a:ext>
            </a:extLst>
          </p:cNvPr>
          <p:cNvSpPr/>
          <p:nvPr/>
        </p:nvSpPr>
        <p:spPr>
          <a:xfrm>
            <a:off x="1792478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9DF8E2BC-0F33-CB20-4FD7-4F51DC901FC2}"/>
              </a:ext>
            </a:extLst>
          </p:cNvPr>
          <p:cNvSpPr/>
          <p:nvPr/>
        </p:nvSpPr>
        <p:spPr>
          <a:xfrm>
            <a:off x="2129935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1AA03C7E-E73C-4ACF-605E-6ABB140B24A8}"/>
              </a:ext>
            </a:extLst>
          </p:cNvPr>
          <p:cNvSpPr/>
          <p:nvPr/>
        </p:nvSpPr>
        <p:spPr>
          <a:xfrm>
            <a:off x="2467392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2860B45D-A238-13A1-3D99-13ACE6713780}"/>
              </a:ext>
            </a:extLst>
          </p:cNvPr>
          <p:cNvSpPr/>
          <p:nvPr/>
        </p:nvSpPr>
        <p:spPr>
          <a:xfrm>
            <a:off x="1455021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01767D3E-4DBD-35A9-097E-AB9D07032D62}"/>
              </a:ext>
            </a:extLst>
          </p:cNvPr>
          <p:cNvSpPr/>
          <p:nvPr/>
        </p:nvSpPr>
        <p:spPr>
          <a:xfrm>
            <a:off x="1792478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61F61DD9-D307-17CB-FFE3-4B3651D9D668}"/>
              </a:ext>
            </a:extLst>
          </p:cNvPr>
          <p:cNvSpPr/>
          <p:nvPr/>
        </p:nvSpPr>
        <p:spPr>
          <a:xfrm>
            <a:off x="2129935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Cube 129">
            <a:extLst>
              <a:ext uri="{FF2B5EF4-FFF2-40B4-BE49-F238E27FC236}">
                <a16:creationId xmlns:a16="http://schemas.microsoft.com/office/drawing/2014/main" id="{F20FCBFE-2D34-6E74-10E2-8B526B1D6131}"/>
              </a:ext>
            </a:extLst>
          </p:cNvPr>
          <p:cNvSpPr/>
          <p:nvPr/>
        </p:nvSpPr>
        <p:spPr>
          <a:xfrm>
            <a:off x="2467392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Cube 130">
            <a:extLst>
              <a:ext uri="{FF2B5EF4-FFF2-40B4-BE49-F238E27FC236}">
                <a16:creationId xmlns:a16="http://schemas.microsoft.com/office/drawing/2014/main" id="{659BA084-8F27-7F5A-9E0C-8EBDB323F051}"/>
              </a:ext>
            </a:extLst>
          </p:cNvPr>
          <p:cNvSpPr/>
          <p:nvPr/>
        </p:nvSpPr>
        <p:spPr>
          <a:xfrm>
            <a:off x="3024693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Cube 131">
            <a:extLst>
              <a:ext uri="{FF2B5EF4-FFF2-40B4-BE49-F238E27FC236}">
                <a16:creationId xmlns:a16="http://schemas.microsoft.com/office/drawing/2014/main" id="{F967020F-C779-CB3B-7877-B66AAE07BA63}"/>
              </a:ext>
            </a:extLst>
          </p:cNvPr>
          <p:cNvSpPr/>
          <p:nvPr/>
        </p:nvSpPr>
        <p:spPr>
          <a:xfrm>
            <a:off x="3362150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F0C20258-7612-C397-279F-375CFC18FFAD}"/>
              </a:ext>
            </a:extLst>
          </p:cNvPr>
          <p:cNvSpPr/>
          <p:nvPr/>
        </p:nvSpPr>
        <p:spPr>
          <a:xfrm>
            <a:off x="3699607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E99F0ED5-0F12-F3F6-0C44-585C82877D80}"/>
              </a:ext>
            </a:extLst>
          </p:cNvPr>
          <p:cNvSpPr/>
          <p:nvPr/>
        </p:nvSpPr>
        <p:spPr>
          <a:xfrm>
            <a:off x="2915836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250C906D-DEF9-B711-12F4-19C4731536FA}"/>
              </a:ext>
            </a:extLst>
          </p:cNvPr>
          <p:cNvSpPr/>
          <p:nvPr/>
        </p:nvSpPr>
        <p:spPr>
          <a:xfrm>
            <a:off x="3253293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9279E980-B761-B76A-BECC-5817661C059A}"/>
              </a:ext>
            </a:extLst>
          </p:cNvPr>
          <p:cNvSpPr/>
          <p:nvPr/>
        </p:nvSpPr>
        <p:spPr>
          <a:xfrm>
            <a:off x="3590750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Cube 136">
            <a:extLst>
              <a:ext uri="{FF2B5EF4-FFF2-40B4-BE49-F238E27FC236}">
                <a16:creationId xmlns:a16="http://schemas.microsoft.com/office/drawing/2014/main" id="{DC0152FE-2F75-C2A1-68EF-AD181A093C86}"/>
              </a:ext>
            </a:extLst>
          </p:cNvPr>
          <p:cNvSpPr/>
          <p:nvPr/>
        </p:nvSpPr>
        <p:spPr>
          <a:xfrm>
            <a:off x="2806979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Cube 137">
            <a:extLst>
              <a:ext uri="{FF2B5EF4-FFF2-40B4-BE49-F238E27FC236}">
                <a16:creationId xmlns:a16="http://schemas.microsoft.com/office/drawing/2014/main" id="{73678A8E-9417-AFFA-7AF6-E692EBFF1BCF}"/>
              </a:ext>
            </a:extLst>
          </p:cNvPr>
          <p:cNvSpPr/>
          <p:nvPr/>
        </p:nvSpPr>
        <p:spPr>
          <a:xfrm>
            <a:off x="3144436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Cube 138">
            <a:extLst>
              <a:ext uri="{FF2B5EF4-FFF2-40B4-BE49-F238E27FC236}">
                <a16:creationId xmlns:a16="http://schemas.microsoft.com/office/drawing/2014/main" id="{04BA8A89-9B77-82C4-7DE3-0CEABBAD06B0}"/>
              </a:ext>
            </a:extLst>
          </p:cNvPr>
          <p:cNvSpPr/>
          <p:nvPr/>
        </p:nvSpPr>
        <p:spPr>
          <a:xfrm>
            <a:off x="3481893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Cube 139">
            <a:extLst>
              <a:ext uri="{FF2B5EF4-FFF2-40B4-BE49-F238E27FC236}">
                <a16:creationId xmlns:a16="http://schemas.microsoft.com/office/drawing/2014/main" id="{6CB9BCB4-AF1C-B29D-F43C-A2EE3FDCC21C}"/>
              </a:ext>
            </a:extLst>
          </p:cNvPr>
          <p:cNvSpPr/>
          <p:nvPr/>
        </p:nvSpPr>
        <p:spPr>
          <a:xfrm>
            <a:off x="3819350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Cube 140">
            <a:extLst>
              <a:ext uri="{FF2B5EF4-FFF2-40B4-BE49-F238E27FC236}">
                <a16:creationId xmlns:a16="http://schemas.microsoft.com/office/drawing/2014/main" id="{03A9AB13-633C-B7E2-402A-E171832DBC23}"/>
              </a:ext>
            </a:extLst>
          </p:cNvPr>
          <p:cNvSpPr/>
          <p:nvPr/>
        </p:nvSpPr>
        <p:spPr>
          <a:xfrm>
            <a:off x="2806979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Cube 141">
            <a:extLst>
              <a:ext uri="{FF2B5EF4-FFF2-40B4-BE49-F238E27FC236}">
                <a16:creationId xmlns:a16="http://schemas.microsoft.com/office/drawing/2014/main" id="{928EA502-5CB8-9F71-E452-9628F4CAD29D}"/>
              </a:ext>
            </a:extLst>
          </p:cNvPr>
          <p:cNvSpPr/>
          <p:nvPr/>
        </p:nvSpPr>
        <p:spPr>
          <a:xfrm>
            <a:off x="3144436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Cube 142">
            <a:extLst>
              <a:ext uri="{FF2B5EF4-FFF2-40B4-BE49-F238E27FC236}">
                <a16:creationId xmlns:a16="http://schemas.microsoft.com/office/drawing/2014/main" id="{7CFAE8B1-D16A-F809-C2CA-61A2C4D1979E}"/>
              </a:ext>
            </a:extLst>
          </p:cNvPr>
          <p:cNvSpPr/>
          <p:nvPr/>
        </p:nvSpPr>
        <p:spPr>
          <a:xfrm>
            <a:off x="3481893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Cube 143">
            <a:extLst>
              <a:ext uri="{FF2B5EF4-FFF2-40B4-BE49-F238E27FC236}">
                <a16:creationId xmlns:a16="http://schemas.microsoft.com/office/drawing/2014/main" id="{AA198B35-86ED-DC8E-6B88-719F35A5E068}"/>
              </a:ext>
            </a:extLst>
          </p:cNvPr>
          <p:cNvSpPr/>
          <p:nvPr/>
        </p:nvSpPr>
        <p:spPr>
          <a:xfrm>
            <a:off x="3819350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Cube 144">
            <a:extLst>
              <a:ext uri="{FF2B5EF4-FFF2-40B4-BE49-F238E27FC236}">
                <a16:creationId xmlns:a16="http://schemas.microsoft.com/office/drawing/2014/main" id="{B5BE8738-BBE6-1CF8-1865-20E364A0FE98}"/>
              </a:ext>
            </a:extLst>
          </p:cNvPr>
          <p:cNvSpPr/>
          <p:nvPr/>
        </p:nvSpPr>
        <p:spPr>
          <a:xfrm>
            <a:off x="4380319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ube 147">
            <a:extLst>
              <a:ext uri="{FF2B5EF4-FFF2-40B4-BE49-F238E27FC236}">
                <a16:creationId xmlns:a16="http://schemas.microsoft.com/office/drawing/2014/main" id="{F911DA5E-AF93-56FF-EA06-7D1C827E253F}"/>
              </a:ext>
            </a:extLst>
          </p:cNvPr>
          <p:cNvSpPr/>
          <p:nvPr/>
        </p:nvSpPr>
        <p:spPr>
          <a:xfrm>
            <a:off x="4271462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Cube 150">
            <a:extLst>
              <a:ext uri="{FF2B5EF4-FFF2-40B4-BE49-F238E27FC236}">
                <a16:creationId xmlns:a16="http://schemas.microsoft.com/office/drawing/2014/main" id="{A6976158-5F2C-7573-4F5F-F894B78843BE}"/>
              </a:ext>
            </a:extLst>
          </p:cNvPr>
          <p:cNvSpPr/>
          <p:nvPr/>
        </p:nvSpPr>
        <p:spPr>
          <a:xfrm>
            <a:off x="4162605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Cube 151">
            <a:extLst>
              <a:ext uri="{FF2B5EF4-FFF2-40B4-BE49-F238E27FC236}">
                <a16:creationId xmlns:a16="http://schemas.microsoft.com/office/drawing/2014/main" id="{83BFA52E-2C35-404C-9E68-FEDAA80C4D96}"/>
              </a:ext>
            </a:extLst>
          </p:cNvPr>
          <p:cNvSpPr/>
          <p:nvPr/>
        </p:nvSpPr>
        <p:spPr>
          <a:xfrm>
            <a:off x="4500062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2000D17A-2096-E5BE-4EBE-E9A6E1692674}"/>
              </a:ext>
            </a:extLst>
          </p:cNvPr>
          <p:cNvSpPr/>
          <p:nvPr/>
        </p:nvSpPr>
        <p:spPr>
          <a:xfrm>
            <a:off x="5174976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886D4387-969F-8B61-2C7E-895EF18FCC75}"/>
              </a:ext>
            </a:extLst>
          </p:cNvPr>
          <p:cNvSpPr/>
          <p:nvPr/>
        </p:nvSpPr>
        <p:spPr>
          <a:xfrm>
            <a:off x="4162605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D9991589-54C3-E93A-17A3-EB2165DF9666}"/>
              </a:ext>
            </a:extLst>
          </p:cNvPr>
          <p:cNvSpPr/>
          <p:nvPr/>
        </p:nvSpPr>
        <p:spPr>
          <a:xfrm>
            <a:off x="4500062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B68617E1-00F1-05E7-9553-D1A27A9BB1B8}"/>
              </a:ext>
            </a:extLst>
          </p:cNvPr>
          <p:cNvSpPr/>
          <p:nvPr/>
        </p:nvSpPr>
        <p:spPr>
          <a:xfrm>
            <a:off x="5174976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Cube 158">
            <a:extLst>
              <a:ext uri="{FF2B5EF4-FFF2-40B4-BE49-F238E27FC236}">
                <a16:creationId xmlns:a16="http://schemas.microsoft.com/office/drawing/2014/main" id="{124F290E-7EA9-D360-9B53-34D7DB1AF925}"/>
              </a:ext>
            </a:extLst>
          </p:cNvPr>
          <p:cNvSpPr/>
          <p:nvPr/>
        </p:nvSpPr>
        <p:spPr>
          <a:xfrm>
            <a:off x="5732277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>
            <a:extLst>
              <a:ext uri="{FF2B5EF4-FFF2-40B4-BE49-F238E27FC236}">
                <a16:creationId xmlns:a16="http://schemas.microsoft.com/office/drawing/2014/main" id="{ED91B620-1DE1-B5A2-2315-F700A09010C1}"/>
              </a:ext>
            </a:extLst>
          </p:cNvPr>
          <p:cNvSpPr/>
          <p:nvPr/>
        </p:nvSpPr>
        <p:spPr>
          <a:xfrm>
            <a:off x="6069734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Cube 160">
            <a:extLst>
              <a:ext uri="{FF2B5EF4-FFF2-40B4-BE49-F238E27FC236}">
                <a16:creationId xmlns:a16="http://schemas.microsoft.com/office/drawing/2014/main" id="{C2D4BFF0-A15E-D121-429D-76550DE8C8C1}"/>
              </a:ext>
            </a:extLst>
          </p:cNvPr>
          <p:cNvSpPr/>
          <p:nvPr/>
        </p:nvSpPr>
        <p:spPr>
          <a:xfrm>
            <a:off x="6407191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Cube 161">
            <a:extLst>
              <a:ext uri="{FF2B5EF4-FFF2-40B4-BE49-F238E27FC236}">
                <a16:creationId xmlns:a16="http://schemas.microsoft.com/office/drawing/2014/main" id="{D6F8DB4C-3553-1BFC-247A-BE33C97D7EEE}"/>
              </a:ext>
            </a:extLst>
          </p:cNvPr>
          <p:cNvSpPr/>
          <p:nvPr/>
        </p:nvSpPr>
        <p:spPr>
          <a:xfrm>
            <a:off x="5623420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DF64B593-2F39-3E28-59C6-41E967D41EFB}"/>
              </a:ext>
            </a:extLst>
          </p:cNvPr>
          <p:cNvSpPr/>
          <p:nvPr/>
        </p:nvSpPr>
        <p:spPr>
          <a:xfrm>
            <a:off x="5960877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F6A93904-B0B3-39A3-1B6E-C60C4EFB2441}"/>
              </a:ext>
            </a:extLst>
          </p:cNvPr>
          <p:cNvSpPr/>
          <p:nvPr/>
        </p:nvSpPr>
        <p:spPr>
          <a:xfrm>
            <a:off x="6298334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094BEF98-4A22-DADB-1D34-3875AE6DA222}"/>
              </a:ext>
            </a:extLst>
          </p:cNvPr>
          <p:cNvSpPr/>
          <p:nvPr/>
        </p:nvSpPr>
        <p:spPr>
          <a:xfrm>
            <a:off x="5514563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Cube 165">
            <a:extLst>
              <a:ext uri="{FF2B5EF4-FFF2-40B4-BE49-F238E27FC236}">
                <a16:creationId xmlns:a16="http://schemas.microsoft.com/office/drawing/2014/main" id="{F907BE0A-6572-5FFE-DADE-82AC938C4BEF}"/>
              </a:ext>
            </a:extLst>
          </p:cNvPr>
          <p:cNvSpPr/>
          <p:nvPr/>
        </p:nvSpPr>
        <p:spPr>
          <a:xfrm>
            <a:off x="5852020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Cube 166">
            <a:extLst>
              <a:ext uri="{FF2B5EF4-FFF2-40B4-BE49-F238E27FC236}">
                <a16:creationId xmlns:a16="http://schemas.microsoft.com/office/drawing/2014/main" id="{DCB5A2F2-0969-E1CD-C910-60E6E6F3E326}"/>
              </a:ext>
            </a:extLst>
          </p:cNvPr>
          <p:cNvSpPr/>
          <p:nvPr/>
        </p:nvSpPr>
        <p:spPr>
          <a:xfrm>
            <a:off x="6189477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Cube 167">
            <a:extLst>
              <a:ext uri="{FF2B5EF4-FFF2-40B4-BE49-F238E27FC236}">
                <a16:creationId xmlns:a16="http://schemas.microsoft.com/office/drawing/2014/main" id="{B61FEB44-7E22-EEB5-4EE4-97DBA488895E}"/>
              </a:ext>
            </a:extLst>
          </p:cNvPr>
          <p:cNvSpPr/>
          <p:nvPr/>
        </p:nvSpPr>
        <p:spPr>
          <a:xfrm>
            <a:off x="6526934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Cube 168">
            <a:extLst>
              <a:ext uri="{FF2B5EF4-FFF2-40B4-BE49-F238E27FC236}">
                <a16:creationId xmlns:a16="http://schemas.microsoft.com/office/drawing/2014/main" id="{CDD53AA9-A586-024B-ACFD-2136452F13D9}"/>
              </a:ext>
            </a:extLst>
          </p:cNvPr>
          <p:cNvSpPr/>
          <p:nvPr/>
        </p:nvSpPr>
        <p:spPr>
          <a:xfrm>
            <a:off x="5514563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BAAC6C89-3A96-C6F4-407A-E253FC61B746}"/>
              </a:ext>
            </a:extLst>
          </p:cNvPr>
          <p:cNvSpPr/>
          <p:nvPr/>
        </p:nvSpPr>
        <p:spPr>
          <a:xfrm>
            <a:off x="5852020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Cube 170">
            <a:extLst>
              <a:ext uri="{FF2B5EF4-FFF2-40B4-BE49-F238E27FC236}">
                <a16:creationId xmlns:a16="http://schemas.microsoft.com/office/drawing/2014/main" id="{119378AB-5D53-1CE1-E5F8-AF56ED0C39CC}"/>
              </a:ext>
            </a:extLst>
          </p:cNvPr>
          <p:cNvSpPr/>
          <p:nvPr/>
        </p:nvSpPr>
        <p:spPr>
          <a:xfrm>
            <a:off x="6189477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Cube 171">
            <a:extLst>
              <a:ext uri="{FF2B5EF4-FFF2-40B4-BE49-F238E27FC236}">
                <a16:creationId xmlns:a16="http://schemas.microsoft.com/office/drawing/2014/main" id="{95F6D9A6-B331-D927-C912-B3F52660D680}"/>
              </a:ext>
            </a:extLst>
          </p:cNvPr>
          <p:cNvSpPr/>
          <p:nvPr/>
        </p:nvSpPr>
        <p:spPr>
          <a:xfrm>
            <a:off x="6526934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Cube 182">
            <a:extLst>
              <a:ext uri="{FF2B5EF4-FFF2-40B4-BE49-F238E27FC236}">
                <a16:creationId xmlns:a16="http://schemas.microsoft.com/office/drawing/2014/main" id="{9155B32C-4B1C-E112-D000-9841E481CD8E}"/>
              </a:ext>
            </a:extLst>
          </p:cNvPr>
          <p:cNvSpPr/>
          <p:nvPr/>
        </p:nvSpPr>
        <p:spPr>
          <a:xfrm>
            <a:off x="1454893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ube 183">
            <a:extLst>
              <a:ext uri="{FF2B5EF4-FFF2-40B4-BE49-F238E27FC236}">
                <a16:creationId xmlns:a16="http://schemas.microsoft.com/office/drawing/2014/main" id="{73894A6B-E44A-A120-8038-5BEC05322592}"/>
              </a:ext>
            </a:extLst>
          </p:cNvPr>
          <p:cNvSpPr/>
          <p:nvPr/>
        </p:nvSpPr>
        <p:spPr>
          <a:xfrm>
            <a:off x="1792350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ube 184">
            <a:extLst>
              <a:ext uri="{FF2B5EF4-FFF2-40B4-BE49-F238E27FC236}">
                <a16:creationId xmlns:a16="http://schemas.microsoft.com/office/drawing/2014/main" id="{529547C4-2DD8-D08B-E095-F566FC3A77F7}"/>
              </a:ext>
            </a:extLst>
          </p:cNvPr>
          <p:cNvSpPr/>
          <p:nvPr/>
        </p:nvSpPr>
        <p:spPr>
          <a:xfrm>
            <a:off x="2129807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ube 185">
            <a:extLst>
              <a:ext uri="{FF2B5EF4-FFF2-40B4-BE49-F238E27FC236}">
                <a16:creationId xmlns:a16="http://schemas.microsoft.com/office/drawing/2014/main" id="{A8F82825-5AE7-FEF5-05BB-29FD69F576FF}"/>
              </a:ext>
            </a:extLst>
          </p:cNvPr>
          <p:cNvSpPr/>
          <p:nvPr/>
        </p:nvSpPr>
        <p:spPr>
          <a:xfrm>
            <a:off x="2467264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Cube 196">
            <a:extLst>
              <a:ext uri="{FF2B5EF4-FFF2-40B4-BE49-F238E27FC236}">
                <a16:creationId xmlns:a16="http://schemas.microsoft.com/office/drawing/2014/main" id="{52ECC299-926D-2D3B-C921-3D2487B1DCE0}"/>
              </a:ext>
            </a:extLst>
          </p:cNvPr>
          <p:cNvSpPr/>
          <p:nvPr/>
        </p:nvSpPr>
        <p:spPr>
          <a:xfrm>
            <a:off x="2806851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ube 197">
            <a:extLst>
              <a:ext uri="{FF2B5EF4-FFF2-40B4-BE49-F238E27FC236}">
                <a16:creationId xmlns:a16="http://schemas.microsoft.com/office/drawing/2014/main" id="{C404063E-F3CC-B690-E0BD-CD11211263B5}"/>
              </a:ext>
            </a:extLst>
          </p:cNvPr>
          <p:cNvSpPr/>
          <p:nvPr/>
        </p:nvSpPr>
        <p:spPr>
          <a:xfrm>
            <a:off x="3144308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Cube 198">
            <a:extLst>
              <a:ext uri="{FF2B5EF4-FFF2-40B4-BE49-F238E27FC236}">
                <a16:creationId xmlns:a16="http://schemas.microsoft.com/office/drawing/2014/main" id="{F7862801-116E-42F3-CA89-70006D1EAFE8}"/>
              </a:ext>
            </a:extLst>
          </p:cNvPr>
          <p:cNvSpPr/>
          <p:nvPr/>
        </p:nvSpPr>
        <p:spPr>
          <a:xfrm>
            <a:off x="3481765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ube 199">
            <a:extLst>
              <a:ext uri="{FF2B5EF4-FFF2-40B4-BE49-F238E27FC236}">
                <a16:creationId xmlns:a16="http://schemas.microsoft.com/office/drawing/2014/main" id="{6DFCB522-E792-277A-B2EC-B11933FD6574}"/>
              </a:ext>
            </a:extLst>
          </p:cNvPr>
          <p:cNvSpPr/>
          <p:nvPr/>
        </p:nvSpPr>
        <p:spPr>
          <a:xfrm>
            <a:off x="3819222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Cube 210">
            <a:extLst>
              <a:ext uri="{FF2B5EF4-FFF2-40B4-BE49-F238E27FC236}">
                <a16:creationId xmlns:a16="http://schemas.microsoft.com/office/drawing/2014/main" id="{9A198030-1D80-33F4-2321-9FDD5D0E5A30}"/>
              </a:ext>
            </a:extLst>
          </p:cNvPr>
          <p:cNvSpPr/>
          <p:nvPr/>
        </p:nvSpPr>
        <p:spPr>
          <a:xfrm>
            <a:off x="4162477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Cube 211">
            <a:extLst>
              <a:ext uri="{FF2B5EF4-FFF2-40B4-BE49-F238E27FC236}">
                <a16:creationId xmlns:a16="http://schemas.microsoft.com/office/drawing/2014/main" id="{9028E1A3-9198-8D47-DB24-C076C1519D9B}"/>
              </a:ext>
            </a:extLst>
          </p:cNvPr>
          <p:cNvSpPr/>
          <p:nvPr/>
        </p:nvSpPr>
        <p:spPr>
          <a:xfrm>
            <a:off x="4499934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Cube 213">
            <a:extLst>
              <a:ext uri="{FF2B5EF4-FFF2-40B4-BE49-F238E27FC236}">
                <a16:creationId xmlns:a16="http://schemas.microsoft.com/office/drawing/2014/main" id="{7FC262B0-BFA1-1CDA-90DC-E96074E1DAAA}"/>
              </a:ext>
            </a:extLst>
          </p:cNvPr>
          <p:cNvSpPr/>
          <p:nvPr/>
        </p:nvSpPr>
        <p:spPr>
          <a:xfrm>
            <a:off x="5174848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Cube 224">
            <a:extLst>
              <a:ext uri="{FF2B5EF4-FFF2-40B4-BE49-F238E27FC236}">
                <a16:creationId xmlns:a16="http://schemas.microsoft.com/office/drawing/2014/main" id="{9BD5EEDD-7022-1745-56DD-FF7D9A96424A}"/>
              </a:ext>
            </a:extLst>
          </p:cNvPr>
          <p:cNvSpPr/>
          <p:nvPr/>
        </p:nvSpPr>
        <p:spPr>
          <a:xfrm>
            <a:off x="5514435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Cube 225">
            <a:extLst>
              <a:ext uri="{FF2B5EF4-FFF2-40B4-BE49-F238E27FC236}">
                <a16:creationId xmlns:a16="http://schemas.microsoft.com/office/drawing/2014/main" id="{4FEB0388-F089-08B6-D09D-A0F8528C7CE6}"/>
              </a:ext>
            </a:extLst>
          </p:cNvPr>
          <p:cNvSpPr/>
          <p:nvPr/>
        </p:nvSpPr>
        <p:spPr>
          <a:xfrm>
            <a:off x="5851892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Cube 226">
            <a:extLst>
              <a:ext uri="{FF2B5EF4-FFF2-40B4-BE49-F238E27FC236}">
                <a16:creationId xmlns:a16="http://schemas.microsoft.com/office/drawing/2014/main" id="{6542CB2E-92FB-D7B0-FE65-9653E5D0B9A5}"/>
              </a:ext>
            </a:extLst>
          </p:cNvPr>
          <p:cNvSpPr/>
          <p:nvPr/>
        </p:nvSpPr>
        <p:spPr>
          <a:xfrm>
            <a:off x="6189349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Cube 227">
            <a:extLst>
              <a:ext uri="{FF2B5EF4-FFF2-40B4-BE49-F238E27FC236}">
                <a16:creationId xmlns:a16="http://schemas.microsoft.com/office/drawing/2014/main" id="{95406569-5B1C-F1E8-B1C4-77C9E4D80F96}"/>
              </a:ext>
            </a:extLst>
          </p:cNvPr>
          <p:cNvSpPr/>
          <p:nvPr/>
        </p:nvSpPr>
        <p:spPr>
          <a:xfrm>
            <a:off x="6526806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ounded Rectangle 229">
            <a:extLst>
              <a:ext uri="{FF2B5EF4-FFF2-40B4-BE49-F238E27FC236}">
                <a16:creationId xmlns:a16="http://schemas.microsoft.com/office/drawing/2014/main" id="{6BCE1242-B9DA-759C-3CCC-D6F8DDFBE093}"/>
              </a:ext>
            </a:extLst>
          </p:cNvPr>
          <p:cNvSpPr/>
          <p:nvPr/>
        </p:nvSpPr>
        <p:spPr>
          <a:xfrm>
            <a:off x="1454893" y="1646541"/>
            <a:ext cx="2816441" cy="3286125"/>
          </a:xfrm>
          <a:prstGeom prst="roundRect">
            <a:avLst>
              <a:gd name="adj" fmla="val 7585"/>
            </a:avLst>
          </a:prstGeom>
          <a:solidFill>
            <a:srgbClr val="00206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Curved Connector 231">
            <a:extLst>
              <a:ext uri="{FF2B5EF4-FFF2-40B4-BE49-F238E27FC236}">
                <a16:creationId xmlns:a16="http://schemas.microsoft.com/office/drawing/2014/main" id="{2EEA697A-CD5F-D7FE-8CCF-38E68C1E6BFA}"/>
              </a:ext>
            </a:extLst>
          </p:cNvPr>
          <p:cNvCxnSpPr>
            <a:stCxn id="230" idx="0"/>
          </p:cNvCxnSpPr>
          <p:nvPr/>
        </p:nvCxnSpPr>
        <p:spPr>
          <a:xfrm rot="5400000" flipH="1" flipV="1">
            <a:off x="2752761" y="1374610"/>
            <a:ext cx="382284" cy="1615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3" name="Picture 232">
            <a:extLst>
              <a:ext uri="{FF2B5EF4-FFF2-40B4-BE49-F238E27FC236}">
                <a16:creationId xmlns:a16="http://schemas.microsoft.com/office/drawing/2014/main" id="{E826BF48-7958-9AE7-9AE5-1E104AA2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66" y="1029993"/>
            <a:ext cx="1158073" cy="222014"/>
          </a:xfrm>
          <a:prstGeom prst="rect">
            <a:avLst/>
          </a:prstGeom>
        </p:spPr>
      </p:pic>
      <p:sp>
        <p:nvSpPr>
          <p:cNvPr id="280" name="Cube 279">
            <a:extLst>
              <a:ext uri="{FF2B5EF4-FFF2-40B4-BE49-F238E27FC236}">
                <a16:creationId xmlns:a16="http://schemas.microsoft.com/office/drawing/2014/main" id="{CA40A304-9149-A80D-E43A-633D6A024046}"/>
              </a:ext>
            </a:extLst>
          </p:cNvPr>
          <p:cNvSpPr/>
          <p:nvPr/>
        </p:nvSpPr>
        <p:spPr>
          <a:xfrm>
            <a:off x="7081849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Cube 280">
            <a:extLst>
              <a:ext uri="{FF2B5EF4-FFF2-40B4-BE49-F238E27FC236}">
                <a16:creationId xmlns:a16="http://schemas.microsoft.com/office/drawing/2014/main" id="{784653A4-B075-DE43-AD6E-A4834085F059}"/>
              </a:ext>
            </a:extLst>
          </p:cNvPr>
          <p:cNvSpPr/>
          <p:nvPr/>
        </p:nvSpPr>
        <p:spPr>
          <a:xfrm>
            <a:off x="7419306" y="40588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Cube 281">
            <a:extLst>
              <a:ext uri="{FF2B5EF4-FFF2-40B4-BE49-F238E27FC236}">
                <a16:creationId xmlns:a16="http://schemas.microsoft.com/office/drawing/2014/main" id="{C543463C-012A-936E-AA9E-C706A8FE9874}"/>
              </a:ext>
            </a:extLst>
          </p:cNvPr>
          <p:cNvSpPr/>
          <p:nvPr/>
        </p:nvSpPr>
        <p:spPr>
          <a:xfrm>
            <a:off x="6972992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Cube 282">
            <a:extLst>
              <a:ext uri="{FF2B5EF4-FFF2-40B4-BE49-F238E27FC236}">
                <a16:creationId xmlns:a16="http://schemas.microsoft.com/office/drawing/2014/main" id="{A6EBFA41-2343-CB69-71C6-C646291F3D15}"/>
              </a:ext>
            </a:extLst>
          </p:cNvPr>
          <p:cNvSpPr/>
          <p:nvPr/>
        </p:nvSpPr>
        <p:spPr>
          <a:xfrm>
            <a:off x="7310449" y="416770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Cube 283">
            <a:extLst>
              <a:ext uri="{FF2B5EF4-FFF2-40B4-BE49-F238E27FC236}">
                <a16:creationId xmlns:a16="http://schemas.microsoft.com/office/drawing/2014/main" id="{AB27A77F-127E-6B72-2C07-32F9DC92F6F3}"/>
              </a:ext>
            </a:extLst>
          </p:cNvPr>
          <p:cNvSpPr/>
          <p:nvPr/>
        </p:nvSpPr>
        <p:spPr>
          <a:xfrm>
            <a:off x="6864135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1DEC612C-2FCD-D9A1-81F3-5FE91486454D}"/>
              </a:ext>
            </a:extLst>
          </p:cNvPr>
          <p:cNvSpPr/>
          <p:nvPr/>
        </p:nvSpPr>
        <p:spPr>
          <a:xfrm>
            <a:off x="7201592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Cube 285">
            <a:extLst>
              <a:ext uri="{FF2B5EF4-FFF2-40B4-BE49-F238E27FC236}">
                <a16:creationId xmlns:a16="http://schemas.microsoft.com/office/drawing/2014/main" id="{7BC44A69-C352-0AFA-9E43-7DB9309E1FC6}"/>
              </a:ext>
            </a:extLst>
          </p:cNvPr>
          <p:cNvSpPr/>
          <p:nvPr/>
        </p:nvSpPr>
        <p:spPr>
          <a:xfrm>
            <a:off x="7539049" y="427304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0AD3DC88-25EA-54A7-0341-B796B53228FC}"/>
              </a:ext>
            </a:extLst>
          </p:cNvPr>
          <p:cNvSpPr/>
          <p:nvPr/>
        </p:nvSpPr>
        <p:spPr>
          <a:xfrm>
            <a:off x="6864135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Cube 287">
            <a:extLst>
              <a:ext uri="{FF2B5EF4-FFF2-40B4-BE49-F238E27FC236}">
                <a16:creationId xmlns:a16="http://schemas.microsoft.com/office/drawing/2014/main" id="{B74ABE44-3606-9964-59C2-09A10EEC3CB3}"/>
              </a:ext>
            </a:extLst>
          </p:cNvPr>
          <p:cNvSpPr/>
          <p:nvPr/>
        </p:nvSpPr>
        <p:spPr>
          <a:xfrm>
            <a:off x="7201592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AEAAC643-A191-109B-EED8-9021EC3DF17C}"/>
              </a:ext>
            </a:extLst>
          </p:cNvPr>
          <p:cNvSpPr/>
          <p:nvPr/>
        </p:nvSpPr>
        <p:spPr>
          <a:xfrm>
            <a:off x="7539049" y="39355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Cube 289">
            <a:extLst>
              <a:ext uri="{FF2B5EF4-FFF2-40B4-BE49-F238E27FC236}">
                <a16:creationId xmlns:a16="http://schemas.microsoft.com/office/drawing/2014/main" id="{43612C8A-327A-AC6F-D4AD-CFCC22602557}"/>
              </a:ext>
            </a:extLst>
          </p:cNvPr>
          <p:cNvSpPr/>
          <p:nvPr/>
        </p:nvSpPr>
        <p:spPr>
          <a:xfrm>
            <a:off x="7081721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Cube 290">
            <a:extLst>
              <a:ext uri="{FF2B5EF4-FFF2-40B4-BE49-F238E27FC236}">
                <a16:creationId xmlns:a16="http://schemas.microsoft.com/office/drawing/2014/main" id="{F17972BC-71C7-761D-F71D-2B607B3741EC}"/>
              </a:ext>
            </a:extLst>
          </p:cNvPr>
          <p:cNvSpPr/>
          <p:nvPr/>
        </p:nvSpPr>
        <p:spPr>
          <a:xfrm>
            <a:off x="7419178" y="33839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Cube 291">
            <a:extLst>
              <a:ext uri="{FF2B5EF4-FFF2-40B4-BE49-F238E27FC236}">
                <a16:creationId xmlns:a16="http://schemas.microsoft.com/office/drawing/2014/main" id="{D00A1D61-A2EC-BD03-5E7F-BB22372C3DB1}"/>
              </a:ext>
            </a:extLst>
          </p:cNvPr>
          <p:cNvSpPr/>
          <p:nvPr/>
        </p:nvSpPr>
        <p:spPr>
          <a:xfrm>
            <a:off x="6972864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Cube 292">
            <a:extLst>
              <a:ext uri="{FF2B5EF4-FFF2-40B4-BE49-F238E27FC236}">
                <a16:creationId xmlns:a16="http://schemas.microsoft.com/office/drawing/2014/main" id="{427D1EA0-93D1-8B00-668B-2CDF5FE7EFC7}"/>
              </a:ext>
            </a:extLst>
          </p:cNvPr>
          <p:cNvSpPr/>
          <p:nvPr/>
        </p:nvSpPr>
        <p:spPr>
          <a:xfrm>
            <a:off x="7310321" y="3492790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Cube 293">
            <a:extLst>
              <a:ext uri="{FF2B5EF4-FFF2-40B4-BE49-F238E27FC236}">
                <a16:creationId xmlns:a16="http://schemas.microsoft.com/office/drawing/2014/main" id="{A5ACD117-9768-C959-1104-83389948C7D9}"/>
              </a:ext>
            </a:extLst>
          </p:cNvPr>
          <p:cNvSpPr/>
          <p:nvPr/>
        </p:nvSpPr>
        <p:spPr>
          <a:xfrm>
            <a:off x="6864007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Cube 294">
            <a:extLst>
              <a:ext uri="{FF2B5EF4-FFF2-40B4-BE49-F238E27FC236}">
                <a16:creationId xmlns:a16="http://schemas.microsoft.com/office/drawing/2014/main" id="{C1F54489-17E1-FA50-2B38-794607880C50}"/>
              </a:ext>
            </a:extLst>
          </p:cNvPr>
          <p:cNvSpPr/>
          <p:nvPr/>
        </p:nvSpPr>
        <p:spPr>
          <a:xfrm>
            <a:off x="7201464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Cube 295">
            <a:extLst>
              <a:ext uri="{FF2B5EF4-FFF2-40B4-BE49-F238E27FC236}">
                <a16:creationId xmlns:a16="http://schemas.microsoft.com/office/drawing/2014/main" id="{5B6BC496-EED0-1C23-760B-B430BF93A212}"/>
              </a:ext>
            </a:extLst>
          </p:cNvPr>
          <p:cNvSpPr/>
          <p:nvPr/>
        </p:nvSpPr>
        <p:spPr>
          <a:xfrm>
            <a:off x="7538921" y="359813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Cube 296">
            <a:extLst>
              <a:ext uri="{FF2B5EF4-FFF2-40B4-BE49-F238E27FC236}">
                <a16:creationId xmlns:a16="http://schemas.microsoft.com/office/drawing/2014/main" id="{FFD7972E-BE20-8DCC-E85E-C634589F8D28}"/>
              </a:ext>
            </a:extLst>
          </p:cNvPr>
          <p:cNvSpPr/>
          <p:nvPr/>
        </p:nvSpPr>
        <p:spPr>
          <a:xfrm>
            <a:off x="6864007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Cube 297">
            <a:extLst>
              <a:ext uri="{FF2B5EF4-FFF2-40B4-BE49-F238E27FC236}">
                <a16:creationId xmlns:a16="http://schemas.microsoft.com/office/drawing/2014/main" id="{A2A3CCC0-AD6F-8F7D-7C87-67FC277201D0}"/>
              </a:ext>
            </a:extLst>
          </p:cNvPr>
          <p:cNvSpPr/>
          <p:nvPr/>
        </p:nvSpPr>
        <p:spPr>
          <a:xfrm>
            <a:off x="7201464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Cube 298">
            <a:extLst>
              <a:ext uri="{FF2B5EF4-FFF2-40B4-BE49-F238E27FC236}">
                <a16:creationId xmlns:a16="http://schemas.microsoft.com/office/drawing/2014/main" id="{57EA0365-E8CC-FD3A-A0D2-5ECFB037DA76}"/>
              </a:ext>
            </a:extLst>
          </p:cNvPr>
          <p:cNvSpPr/>
          <p:nvPr/>
        </p:nvSpPr>
        <p:spPr>
          <a:xfrm>
            <a:off x="7538921" y="3260676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Cube 299">
            <a:extLst>
              <a:ext uri="{FF2B5EF4-FFF2-40B4-BE49-F238E27FC236}">
                <a16:creationId xmlns:a16="http://schemas.microsoft.com/office/drawing/2014/main" id="{64194301-A1E3-8F82-40C5-254E24264D45}"/>
              </a:ext>
            </a:extLst>
          </p:cNvPr>
          <p:cNvSpPr/>
          <p:nvPr/>
        </p:nvSpPr>
        <p:spPr>
          <a:xfrm>
            <a:off x="7081721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Cube 300">
            <a:extLst>
              <a:ext uri="{FF2B5EF4-FFF2-40B4-BE49-F238E27FC236}">
                <a16:creationId xmlns:a16="http://schemas.microsoft.com/office/drawing/2014/main" id="{16B9939A-3860-86D7-3ED7-8180BADCC14B}"/>
              </a:ext>
            </a:extLst>
          </p:cNvPr>
          <p:cNvSpPr/>
          <p:nvPr/>
        </p:nvSpPr>
        <p:spPr>
          <a:xfrm>
            <a:off x="7419178" y="27029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Cube 301">
            <a:extLst>
              <a:ext uri="{FF2B5EF4-FFF2-40B4-BE49-F238E27FC236}">
                <a16:creationId xmlns:a16="http://schemas.microsoft.com/office/drawing/2014/main" id="{93F6E228-2429-698A-5EFA-3073FA2DD1A7}"/>
              </a:ext>
            </a:extLst>
          </p:cNvPr>
          <p:cNvSpPr/>
          <p:nvPr/>
        </p:nvSpPr>
        <p:spPr>
          <a:xfrm>
            <a:off x="6972864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Cube 302">
            <a:extLst>
              <a:ext uri="{FF2B5EF4-FFF2-40B4-BE49-F238E27FC236}">
                <a16:creationId xmlns:a16="http://schemas.microsoft.com/office/drawing/2014/main" id="{5A188696-07F5-F2F5-BF1A-A165F3F1D90F}"/>
              </a:ext>
            </a:extLst>
          </p:cNvPr>
          <p:cNvSpPr/>
          <p:nvPr/>
        </p:nvSpPr>
        <p:spPr>
          <a:xfrm>
            <a:off x="7310321" y="2811781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Cube 303">
            <a:extLst>
              <a:ext uri="{FF2B5EF4-FFF2-40B4-BE49-F238E27FC236}">
                <a16:creationId xmlns:a16="http://schemas.microsoft.com/office/drawing/2014/main" id="{1A9D5507-2B93-333C-5830-50AB35FD5BFE}"/>
              </a:ext>
            </a:extLst>
          </p:cNvPr>
          <p:cNvSpPr/>
          <p:nvPr/>
        </p:nvSpPr>
        <p:spPr>
          <a:xfrm>
            <a:off x="6864007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Cube 304">
            <a:extLst>
              <a:ext uri="{FF2B5EF4-FFF2-40B4-BE49-F238E27FC236}">
                <a16:creationId xmlns:a16="http://schemas.microsoft.com/office/drawing/2014/main" id="{BFBD056F-794E-5D6C-66D7-E7AB1D848680}"/>
              </a:ext>
            </a:extLst>
          </p:cNvPr>
          <p:cNvSpPr/>
          <p:nvPr/>
        </p:nvSpPr>
        <p:spPr>
          <a:xfrm>
            <a:off x="7201464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Cube 305">
            <a:extLst>
              <a:ext uri="{FF2B5EF4-FFF2-40B4-BE49-F238E27FC236}">
                <a16:creationId xmlns:a16="http://schemas.microsoft.com/office/drawing/2014/main" id="{802722E2-AD3F-FD94-6EAA-638F3CE4BF14}"/>
              </a:ext>
            </a:extLst>
          </p:cNvPr>
          <p:cNvSpPr/>
          <p:nvPr/>
        </p:nvSpPr>
        <p:spPr>
          <a:xfrm>
            <a:off x="7538921" y="2917124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Cube 306">
            <a:extLst>
              <a:ext uri="{FF2B5EF4-FFF2-40B4-BE49-F238E27FC236}">
                <a16:creationId xmlns:a16="http://schemas.microsoft.com/office/drawing/2014/main" id="{49B9D529-998F-2F2F-F8CA-E22EC60D4F82}"/>
              </a:ext>
            </a:extLst>
          </p:cNvPr>
          <p:cNvSpPr/>
          <p:nvPr/>
        </p:nvSpPr>
        <p:spPr>
          <a:xfrm>
            <a:off x="6864007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Cube 307">
            <a:extLst>
              <a:ext uri="{FF2B5EF4-FFF2-40B4-BE49-F238E27FC236}">
                <a16:creationId xmlns:a16="http://schemas.microsoft.com/office/drawing/2014/main" id="{BB0FC050-0493-D478-1166-F0C66E02D88B}"/>
              </a:ext>
            </a:extLst>
          </p:cNvPr>
          <p:cNvSpPr/>
          <p:nvPr/>
        </p:nvSpPr>
        <p:spPr>
          <a:xfrm>
            <a:off x="7201464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Cube 308">
            <a:extLst>
              <a:ext uri="{FF2B5EF4-FFF2-40B4-BE49-F238E27FC236}">
                <a16:creationId xmlns:a16="http://schemas.microsoft.com/office/drawing/2014/main" id="{FB9956FE-B17A-3A45-6863-09F7C73A4AC7}"/>
              </a:ext>
            </a:extLst>
          </p:cNvPr>
          <p:cNvSpPr/>
          <p:nvPr/>
        </p:nvSpPr>
        <p:spPr>
          <a:xfrm>
            <a:off x="7538921" y="2579667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Cube 309">
            <a:extLst>
              <a:ext uri="{FF2B5EF4-FFF2-40B4-BE49-F238E27FC236}">
                <a16:creationId xmlns:a16="http://schemas.microsoft.com/office/drawing/2014/main" id="{D18DC634-023C-B424-1FFD-9C6A5340D0E0}"/>
              </a:ext>
            </a:extLst>
          </p:cNvPr>
          <p:cNvSpPr/>
          <p:nvPr/>
        </p:nvSpPr>
        <p:spPr>
          <a:xfrm>
            <a:off x="6863879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Cube 310">
            <a:extLst>
              <a:ext uri="{FF2B5EF4-FFF2-40B4-BE49-F238E27FC236}">
                <a16:creationId xmlns:a16="http://schemas.microsoft.com/office/drawing/2014/main" id="{EAC65A6B-B4E4-E68F-08FE-0E0ADDFD0707}"/>
              </a:ext>
            </a:extLst>
          </p:cNvPr>
          <p:cNvSpPr/>
          <p:nvPr/>
        </p:nvSpPr>
        <p:spPr>
          <a:xfrm>
            <a:off x="7201336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Cube 311">
            <a:extLst>
              <a:ext uri="{FF2B5EF4-FFF2-40B4-BE49-F238E27FC236}">
                <a16:creationId xmlns:a16="http://schemas.microsoft.com/office/drawing/2014/main" id="{4BB8350A-3CF7-B16E-5FD7-235D9D4E3AD6}"/>
              </a:ext>
            </a:extLst>
          </p:cNvPr>
          <p:cNvSpPr/>
          <p:nvPr/>
        </p:nvSpPr>
        <p:spPr>
          <a:xfrm>
            <a:off x="7538793" y="1904753"/>
            <a:ext cx="457200" cy="4572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53AC4852-AED7-8EE2-1AAF-8404FFBDBB94}"/>
              </a:ext>
            </a:extLst>
          </p:cNvPr>
          <p:cNvSpPr/>
          <p:nvPr/>
        </p:nvSpPr>
        <p:spPr>
          <a:xfrm>
            <a:off x="5179552" y="1646946"/>
            <a:ext cx="2816441" cy="3286125"/>
          </a:xfrm>
          <a:prstGeom prst="roundRect">
            <a:avLst>
              <a:gd name="adj" fmla="val 7585"/>
            </a:avLst>
          </a:prstGeom>
          <a:solidFill>
            <a:srgbClr val="00206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Curved Connector 313">
            <a:extLst>
              <a:ext uri="{FF2B5EF4-FFF2-40B4-BE49-F238E27FC236}">
                <a16:creationId xmlns:a16="http://schemas.microsoft.com/office/drawing/2014/main" id="{AF89266E-B5CF-0BF0-3038-076870DAED1D}"/>
              </a:ext>
            </a:extLst>
          </p:cNvPr>
          <p:cNvCxnSpPr/>
          <p:nvPr/>
        </p:nvCxnSpPr>
        <p:spPr>
          <a:xfrm rot="5400000" flipH="1" flipV="1">
            <a:off x="6468346" y="1385159"/>
            <a:ext cx="382284" cy="16157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>
            <a:extLst>
              <a:ext uri="{FF2B5EF4-FFF2-40B4-BE49-F238E27FC236}">
                <a16:creationId xmlns:a16="http://schemas.microsoft.com/office/drawing/2014/main" id="{154F3F1D-AF18-6CA7-23D6-E9249293B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492" y="1050013"/>
            <a:ext cx="1158073" cy="214244"/>
          </a:xfrm>
          <a:prstGeom prst="rect">
            <a:avLst/>
          </a:prstGeom>
        </p:spPr>
      </p:pic>
      <p:pic>
        <p:nvPicPr>
          <p:cNvPr id="316" name="Picture 315">
            <a:extLst>
              <a:ext uri="{FF2B5EF4-FFF2-40B4-BE49-F238E27FC236}">
                <a16:creationId xmlns:a16="http://schemas.microsoft.com/office/drawing/2014/main" id="{245255C7-4060-1F48-52E3-0E06FFA20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958606" y="3227470"/>
            <a:ext cx="437881" cy="167425"/>
          </a:xfrm>
          <a:prstGeom prst="rect">
            <a:avLst/>
          </a:prstGeom>
        </p:spPr>
      </p:pic>
      <p:pic>
        <p:nvPicPr>
          <p:cNvPr id="317" name="Picture 316">
            <a:extLst>
              <a:ext uri="{FF2B5EF4-FFF2-40B4-BE49-F238E27FC236}">
                <a16:creationId xmlns:a16="http://schemas.microsoft.com/office/drawing/2014/main" id="{1B52BA10-CEB1-D93F-3441-56B722D70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9936" y="5187735"/>
            <a:ext cx="457198" cy="167425"/>
          </a:xfrm>
          <a:prstGeom prst="rect">
            <a:avLst/>
          </a:prstGeom>
        </p:spPr>
      </p:pic>
      <p:grpSp>
        <p:nvGrpSpPr>
          <p:cNvPr id="333" name="Group 332">
            <a:extLst>
              <a:ext uri="{FF2B5EF4-FFF2-40B4-BE49-F238E27FC236}">
                <a16:creationId xmlns:a16="http://schemas.microsoft.com/office/drawing/2014/main" id="{329B2C36-3524-996A-F5AE-BB3466C7A1E6}"/>
              </a:ext>
            </a:extLst>
          </p:cNvPr>
          <p:cNvGrpSpPr/>
          <p:nvPr/>
        </p:nvGrpSpPr>
        <p:grpSpPr>
          <a:xfrm>
            <a:off x="781484" y="1904753"/>
            <a:ext cx="7215639" cy="3649631"/>
            <a:chOff x="781484" y="1904753"/>
            <a:chExt cx="7215639" cy="3649631"/>
          </a:xfrm>
        </p:grpSpPr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8BDE03D7-E8A1-72A8-5323-FA793EAD8256}"/>
                </a:ext>
              </a:extLst>
            </p:cNvPr>
            <p:cNvCxnSpPr/>
            <p:nvPr/>
          </p:nvCxnSpPr>
          <p:spPr>
            <a:xfrm>
              <a:off x="1454893" y="4730247"/>
              <a:ext cx="0" cy="82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86156E8F-B1C1-A6F3-3299-5BC07B6F7437}"/>
                </a:ext>
              </a:extLst>
            </p:cNvPr>
            <p:cNvCxnSpPr/>
            <p:nvPr/>
          </p:nvCxnSpPr>
          <p:spPr>
            <a:xfrm>
              <a:off x="7997123" y="4644393"/>
              <a:ext cx="0" cy="8241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946FEAC8-84F6-64B3-858E-5A1454A84F17}"/>
                </a:ext>
              </a:extLst>
            </p:cNvPr>
            <p:cNvCxnSpPr/>
            <p:nvPr/>
          </p:nvCxnSpPr>
          <p:spPr>
            <a:xfrm flipH="1">
              <a:off x="1454893" y="5278074"/>
              <a:ext cx="67491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392C526B-FCAD-09AD-6B5F-A3A9350E41CF}"/>
                </a:ext>
              </a:extLst>
            </p:cNvPr>
            <p:cNvCxnSpPr>
              <a:cxnSpLocks/>
            </p:cNvCxnSpPr>
            <p:nvPr/>
          </p:nvCxnSpPr>
          <p:spPr>
            <a:xfrm>
              <a:off x="7242749" y="5271448"/>
              <a:ext cx="7532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46FAE54B-FC49-118F-C92A-6A5139F364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484" y="4730247"/>
              <a:ext cx="673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4262018-943D-AB77-08C1-50CCB7901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69" y="1904753"/>
              <a:ext cx="6734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5DC02641-0787-3B71-12DE-5241230E45F5}"/>
                </a:ext>
              </a:extLst>
            </p:cNvPr>
            <p:cNvCxnSpPr>
              <a:cxnSpLocks/>
            </p:cNvCxnSpPr>
            <p:nvPr/>
          </p:nvCxnSpPr>
          <p:spPr>
            <a:xfrm>
              <a:off x="1171281" y="4164190"/>
              <a:ext cx="0" cy="5660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F768DECF-68C6-0377-6F5B-3EF47FABF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045" y="1904753"/>
              <a:ext cx="0" cy="55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F3466944-AF1F-D527-784C-D240357B1837}"/>
              </a:ext>
            </a:extLst>
          </p:cNvPr>
          <p:cNvSpPr txBox="1"/>
          <p:nvPr/>
        </p:nvSpPr>
        <p:spPr>
          <a:xfrm>
            <a:off x="4882737" y="192970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0B1085F8-545A-9E48-9964-D597E0E6F34D}"/>
              </a:ext>
            </a:extLst>
          </p:cNvPr>
          <p:cNvSpPr txBox="1"/>
          <p:nvPr/>
        </p:nvSpPr>
        <p:spPr>
          <a:xfrm rot="2667809">
            <a:off x="4915446" y="22336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96065BA4-1B9C-D26E-EC2D-EF8E8689419E}"/>
              </a:ext>
            </a:extLst>
          </p:cNvPr>
          <p:cNvSpPr txBox="1"/>
          <p:nvPr/>
        </p:nvSpPr>
        <p:spPr>
          <a:xfrm rot="5400000">
            <a:off x="4573963" y="228913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7" name="Picture 336">
            <a:extLst>
              <a:ext uri="{FF2B5EF4-FFF2-40B4-BE49-F238E27FC236}">
                <a16:creationId xmlns:a16="http://schemas.microsoft.com/office/drawing/2014/main" id="{CD2FF6A7-035D-5B64-7D36-E0BB07474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3588" y="0"/>
            <a:ext cx="76448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9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6004D00-7FEA-B602-38C8-276441A8226C}"/>
              </a:ext>
            </a:extLst>
          </p:cNvPr>
          <p:cNvGrpSpPr/>
          <p:nvPr/>
        </p:nvGrpSpPr>
        <p:grpSpPr>
          <a:xfrm>
            <a:off x="131355" y="1475199"/>
            <a:ext cx="10521406" cy="4185724"/>
            <a:chOff x="131355" y="1475199"/>
            <a:chExt cx="10521406" cy="41857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284A3B5-7554-8301-E925-984446599400}"/>
                </a:ext>
              </a:extLst>
            </p:cNvPr>
            <p:cNvGrpSpPr/>
            <p:nvPr/>
          </p:nvGrpSpPr>
          <p:grpSpPr>
            <a:xfrm>
              <a:off x="4420797" y="1475199"/>
              <a:ext cx="6231964" cy="3907602"/>
              <a:chOff x="3131492" y="554505"/>
              <a:chExt cx="7215639" cy="4524391"/>
            </a:xfrm>
          </p:grpSpPr>
          <p:sp>
            <p:nvSpPr>
              <p:cNvPr id="4" name="Cube 3">
                <a:extLst>
                  <a:ext uri="{FF2B5EF4-FFF2-40B4-BE49-F238E27FC236}">
                    <a16:creationId xmlns:a16="http://schemas.microsoft.com/office/drawing/2014/main" id="{6B81027D-7648-5578-4AE5-185E98378341}"/>
                  </a:ext>
                </a:extLst>
              </p:cNvPr>
              <p:cNvSpPr/>
              <p:nvPr/>
            </p:nvSpPr>
            <p:spPr>
              <a:xfrm>
                <a:off x="4022871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6D555372-D066-D9C5-5509-8FFDB612B8E4}"/>
                  </a:ext>
                </a:extLst>
              </p:cNvPr>
              <p:cNvSpPr/>
              <p:nvPr/>
            </p:nvSpPr>
            <p:spPr>
              <a:xfrm>
                <a:off x="4360328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Cube 5">
                <a:extLst>
                  <a:ext uri="{FF2B5EF4-FFF2-40B4-BE49-F238E27FC236}">
                    <a16:creationId xmlns:a16="http://schemas.microsoft.com/office/drawing/2014/main" id="{A4123F33-371E-DE42-AFBA-5BFBD9156EDB}"/>
                  </a:ext>
                </a:extLst>
              </p:cNvPr>
              <p:cNvSpPr/>
              <p:nvPr/>
            </p:nvSpPr>
            <p:spPr>
              <a:xfrm>
                <a:off x="4697785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Cube 6">
                <a:extLst>
                  <a:ext uri="{FF2B5EF4-FFF2-40B4-BE49-F238E27FC236}">
                    <a16:creationId xmlns:a16="http://schemas.microsoft.com/office/drawing/2014/main" id="{E25A48C4-C371-6E0D-FBA3-71C583FA2501}"/>
                  </a:ext>
                </a:extLst>
              </p:cNvPr>
              <p:cNvSpPr/>
              <p:nvPr/>
            </p:nvSpPr>
            <p:spPr>
              <a:xfrm>
                <a:off x="3914014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ube 7">
                <a:extLst>
                  <a:ext uri="{FF2B5EF4-FFF2-40B4-BE49-F238E27FC236}">
                    <a16:creationId xmlns:a16="http://schemas.microsoft.com/office/drawing/2014/main" id="{CF55F4BD-7A77-0B20-FD27-9E442E10B4EF}"/>
                  </a:ext>
                </a:extLst>
              </p:cNvPr>
              <p:cNvSpPr/>
              <p:nvPr/>
            </p:nvSpPr>
            <p:spPr>
              <a:xfrm>
                <a:off x="4251471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ube 8">
                <a:extLst>
                  <a:ext uri="{FF2B5EF4-FFF2-40B4-BE49-F238E27FC236}">
                    <a16:creationId xmlns:a16="http://schemas.microsoft.com/office/drawing/2014/main" id="{4FA85E47-BC0E-343F-E667-18AA80876090}"/>
                  </a:ext>
                </a:extLst>
              </p:cNvPr>
              <p:cNvSpPr/>
              <p:nvPr/>
            </p:nvSpPr>
            <p:spPr>
              <a:xfrm>
                <a:off x="4588928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0AC15C75-AAFA-FE6B-17C1-6BDB846D0A5B}"/>
                  </a:ext>
                </a:extLst>
              </p:cNvPr>
              <p:cNvSpPr/>
              <p:nvPr/>
            </p:nvSpPr>
            <p:spPr>
              <a:xfrm>
                <a:off x="3805157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654418CF-1B94-155E-A7E4-424E6EE57476}"/>
                  </a:ext>
                </a:extLst>
              </p:cNvPr>
              <p:cNvSpPr/>
              <p:nvPr/>
            </p:nvSpPr>
            <p:spPr>
              <a:xfrm>
                <a:off x="4142614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58A63E13-85C0-FF22-B009-BC6FDD04238B}"/>
                  </a:ext>
                </a:extLst>
              </p:cNvPr>
              <p:cNvSpPr/>
              <p:nvPr/>
            </p:nvSpPr>
            <p:spPr>
              <a:xfrm>
                <a:off x="4480071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326D15B2-220B-A5F2-9535-D9FD3CBB135F}"/>
                  </a:ext>
                </a:extLst>
              </p:cNvPr>
              <p:cNvSpPr/>
              <p:nvPr/>
            </p:nvSpPr>
            <p:spPr>
              <a:xfrm>
                <a:off x="4817528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FBDEAB41-A99C-D678-E210-6514AD675078}"/>
                  </a:ext>
                </a:extLst>
              </p:cNvPr>
              <p:cNvSpPr/>
              <p:nvPr/>
            </p:nvSpPr>
            <p:spPr>
              <a:xfrm>
                <a:off x="3805157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2002CDB-BD43-F684-6CF5-4FBCE3CC6E89}"/>
                  </a:ext>
                </a:extLst>
              </p:cNvPr>
              <p:cNvSpPr/>
              <p:nvPr/>
            </p:nvSpPr>
            <p:spPr>
              <a:xfrm>
                <a:off x="4142614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955103F2-C90E-3115-2583-CF635DCE0167}"/>
                  </a:ext>
                </a:extLst>
              </p:cNvPr>
              <p:cNvSpPr/>
              <p:nvPr/>
            </p:nvSpPr>
            <p:spPr>
              <a:xfrm>
                <a:off x="4480071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1334F8FB-9AC3-F228-CDD0-2C10EA06428D}"/>
                  </a:ext>
                </a:extLst>
              </p:cNvPr>
              <p:cNvSpPr/>
              <p:nvPr/>
            </p:nvSpPr>
            <p:spPr>
              <a:xfrm>
                <a:off x="4817528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F2E22173-79C6-3710-26EA-0F186D664B95}"/>
                  </a:ext>
                </a:extLst>
              </p:cNvPr>
              <p:cNvSpPr/>
              <p:nvPr/>
            </p:nvSpPr>
            <p:spPr>
              <a:xfrm>
                <a:off x="5374829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58D89629-95D9-F77A-1877-28244527DC77}"/>
                  </a:ext>
                </a:extLst>
              </p:cNvPr>
              <p:cNvSpPr/>
              <p:nvPr/>
            </p:nvSpPr>
            <p:spPr>
              <a:xfrm>
                <a:off x="5712286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B6350B5B-1441-2427-5FB0-A2A7C549CFD7}"/>
                  </a:ext>
                </a:extLst>
              </p:cNvPr>
              <p:cNvSpPr/>
              <p:nvPr/>
            </p:nvSpPr>
            <p:spPr>
              <a:xfrm>
                <a:off x="6049743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904EC7F0-7178-C95A-747C-88184B728761}"/>
                  </a:ext>
                </a:extLst>
              </p:cNvPr>
              <p:cNvSpPr/>
              <p:nvPr/>
            </p:nvSpPr>
            <p:spPr>
              <a:xfrm>
                <a:off x="5265972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12C3390E-5403-7339-71D9-51CA42605ED6}"/>
                  </a:ext>
                </a:extLst>
              </p:cNvPr>
              <p:cNvSpPr/>
              <p:nvPr/>
            </p:nvSpPr>
            <p:spPr>
              <a:xfrm>
                <a:off x="5603429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1A92C880-C11B-183D-D043-2CD7D0AA6D07}"/>
                  </a:ext>
                </a:extLst>
              </p:cNvPr>
              <p:cNvSpPr/>
              <p:nvPr/>
            </p:nvSpPr>
            <p:spPr>
              <a:xfrm>
                <a:off x="5940886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83DC235F-9706-791B-ED9F-5F5B2A45F1C2}"/>
                  </a:ext>
                </a:extLst>
              </p:cNvPr>
              <p:cNvSpPr/>
              <p:nvPr/>
            </p:nvSpPr>
            <p:spPr>
              <a:xfrm>
                <a:off x="5157115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25AC2C7C-3C70-79E6-18B0-6BEB318FB863}"/>
                  </a:ext>
                </a:extLst>
              </p:cNvPr>
              <p:cNvSpPr/>
              <p:nvPr/>
            </p:nvSpPr>
            <p:spPr>
              <a:xfrm>
                <a:off x="5494572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69F30864-62E3-8F3E-9EA8-E34ADD5CA24A}"/>
                  </a:ext>
                </a:extLst>
              </p:cNvPr>
              <p:cNvSpPr/>
              <p:nvPr/>
            </p:nvSpPr>
            <p:spPr>
              <a:xfrm>
                <a:off x="5832029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4407E986-0183-DDED-749C-FDA565E68756}"/>
                  </a:ext>
                </a:extLst>
              </p:cNvPr>
              <p:cNvSpPr/>
              <p:nvPr/>
            </p:nvSpPr>
            <p:spPr>
              <a:xfrm>
                <a:off x="6169486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ube 28">
                <a:extLst>
                  <a:ext uri="{FF2B5EF4-FFF2-40B4-BE49-F238E27FC236}">
                    <a16:creationId xmlns:a16="http://schemas.microsoft.com/office/drawing/2014/main" id="{6D393A2F-6BB9-72F6-597D-60E41BED74FF}"/>
                  </a:ext>
                </a:extLst>
              </p:cNvPr>
              <p:cNvSpPr/>
              <p:nvPr/>
            </p:nvSpPr>
            <p:spPr>
              <a:xfrm>
                <a:off x="5157115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Cube 29">
                <a:extLst>
                  <a:ext uri="{FF2B5EF4-FFF2-40B4-BE49-F238E27FC236}">
                    <a16:creationId xmlns:a16="http://schemas.microsoft.com/office/drawing/2014/main" id="{C0F8FD36-038F-02C7-11E6-3A5A62E1C30B}"/>
                  </a:ext>
                </a:extLst>
              </p:cNvPr>
              <p:cNvSpPr/>
              <p:nvPr/>
            </p:nvSpPr>
            <p:spPr>
              <a:xfrm>
                <a:off x="5494572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ube 30">
                <a:extLst>
                  <a:ext uri="{FF2B5EF4-FFF2-40B4-BE49-F238E27FC236}">
                    <a16:creationId xmlns:a16="http://schemas.microsoft.com/office/drawing/2014/main" id="{044DFB56-0637-A749-2129-FAFBD476A54D}"/>
                  </a:ext>
                </a:extLst>
              </p:cNvPr>
              <p:cNvSpPr/>
              <p:nvPr/>
            </p:nvSpPr>
            <p:spPr>
              <a:xfrm>
                <a:off x="5832029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ube 31">
                <a:extLst>
                  <a:ext uri="{FF2B5EF4-FFF2-40B4-BE49-F238E27FC236}">
                    <a16:creationId xmlns:a16="http://schemas.microsoft.com/office/drawing/2014/main" id="{BFCD8096-454B-5085-E1FC-A7139359E054}"/>
                  </a:ext>
                </a:extLst>
              </p:cNvPr>
              <p:cNvSpPr/>
              <p:nvPr/>
            </p:nvSpPr>
            <p:spPr>
              <a:xfrm>
                <a:off x="6169486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B2042DBE-B731-F95B-B387-C033FAC6FB0D}"/>
                  </a:ext>
                </a:extLst>
              </p:cNvPr>
              <p:cNvSpPr/>
              <p:nvPr/>
            </p:nvSpPr>
            <p:spPr>
              <a:xfrm>
                <a:off x="6730455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ube 35">
                <a:extLst>
                  <a:ext uri="{FF2B5EF4-FFF2-40B4-BE49-F238E27FC236}">
                    <a16:creationId xmlns:a16="http://schemas.microsoft.com/office/drawing/2014/main" id="{61E70A05-F8FB-EF51-4E54-FB4D7DFBBCEC}"/>
                  </a:ext>
                </a:extLst>
              </p:cNvPr>
              <p:cNvSpPr/>
              <p:nvPr/>
            </p:nvSpPr>
            <p:spPr>
              <a:xfrm>
                <a:off x="6621598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D6AAACFB-FCD6-878F-0932-8AB1749BBACE}"/>
                  </a:ext>
                </a:extLst>
              </p:cNvPr>
              <p:cNvSpPr/>
              <p:nvPr/>
            </p:nvSpPr>
            <p:spPr>
              <a:xfrm>
                <a:off x="6512741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E1CBBB33-F4E4-A70F-E421-4F0E550F80D8}"/>
                  </a:ext>
                </a:extLst>
              </p:cNvPr>
              <p:cNvSpPr/>
              <p:nvPr/>
            </p:nvSpPr>
            <p:spPr>
              <a:xfrm>
                <a:off x="6850198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BB8BE537-8017-2305-4FFE-99D9BCB77960}"/>
                  </a:ext>
                </a:extLst>
              </p:cNvPr>
              <p:cNvSpPr/>
              <p:nvPr/>
            </p:nvSpPr>
            <p:spPr>
              <a:xfrm>
                <a:off x="7525112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C54CAA7A-EF81-B546-3312-4A6CBAAA8314}"/>
                  </a:ext>
                </a:extLst>
              </p:cNvPr>
              <p:cNvSpPr/>
              <p:nvPr/>
            </p:nvSpPr>
            <p:spPr>
              <a:xfrm>
                <a:off x="6512741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B4A9F473-33D4-EDAD-09AD-FE2A0F4A38CA}"/>
                  </a:ext>
                </a:extLst>
              </p:cNvPr>
              <p:cNvSpPr/>
              <p:nvPr/>
            </p:nvSpPr>
            <p:spPr>
              <a:xfrm>
                <a:off x="6850198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8805D2B3-0739-1858-02D9-291271EF7317}"/>
                  </a:ext>
                </a:extLst>
              </p:cNvPr>
              <p:cNvSpPr/>
              <p:nvPr/>
            </p:nvSpPr>
            <p:spPr>
              <a:xfrm>
                <a:off x="7525112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023E7F51-4BF4-9CE6-5C56-9A2BCAE78C9B}"/>
                  </a:ext>
                </a:extLst>
              </p:cNvPr>
              <p:cNvSpPr/>
              <p:nvPr/>
            </p:nvSpPr>
            <p:spPr>
              <a:xfrm>
                <a:off x="8082413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DD56F75B-0E0D-19EB-5CC3-965032645E02}"/>
                  </a:ext>
                </a:extLst>
              </p:cNvPr>
              <p:cNvSpPr/>
              <p:nvPr/>
            </p:nvSpPr>
            <p:spPr>
              <a:xfrm>
                <a:off x="8419870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D9BB5ABB-214E-C645-E173-880340868152}"/>
                  </a:ext>
                </a:extLst>
              </p:cNvPr>
              <p:cNvSpPr/>
              <p:nvPr/>
            </p:nvSpPr>
            <p:spPr>
              <a:xfrm>
                <a:off x="8757327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1FA297A6-34B1-09D0-3734-4438427ECA8B}"/>
                  </a:ext>
                </a:extLst>
              </p:cNvPr>
              <p:cNvSpPr/>
              <p:nvPr/>
            </p:nvSpPr>
            <p:spPr>
              <a:xfrm>
                <a:off x="7973556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9F648513-D4A1-44E6-0E1A-E3A51D473CBF}"/>
                  </a:ext>
                </a:extLst>
              </p:cNvPr>
              <p:cNvSpPr/>
              <p:nvPr/>
            </p:nvSpPr>
            <p:spPr>
              <a:xfrm>
                <a:off x="8311013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06B8C825-56A6-0EC6-F4FA-8B6505033FD4}"/>
                  </a:ext>
                </a:extLst>
              </p:cNvPr>
              <p:cNvSpPr/>
              <p:nvPr/>
            </p:nvSpPr>
            <p:spPr>
              <a:xfrm>
                <a:off x="8648470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8EAC4CF-2CE1-5F8C-6F93-BC5DC7CBC7CF}"/>
                  </a:ext>
                </a:extLst>
              </p:cNvPr>
              <p:cNvSpPr/>
              <p:nvPr/>
            </p:nvSpPr>
            <p:spPr>
              <a:xfrm>
                <a:off x="7864699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DD80B069-7E2E-166E-99DE-4895A32AC376}"/>
                  </a:ext>
                </a:extLst>
              </p:cNvPr>
              <p:cNvSpPr/>
              <p:nvPr/>
            </p:nvSpPr>
            <p:spPr>
              <a:xfrm>
                <a:off x="8202156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7A52E286-0625-521E-3640-8B0C8AC36A92}"/>
                  </a:ext>
                </a:extLst>
              </p:cNvPr>
              <p:cNvSpPr/>
              <p:nvPr/>
            </p:nvSpPr>
            <p:spPr>
              <a:xfrm>
                <a:off x="8539613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FA4B84D9-7C58-C557-C8AF-EE48DEE28F14}"/>
                  </a:ext>
                </a:extLst>
              </p:cNvPr>
              <p:cNvSpPr/>
              <p:nvPr/>
            </p:nvSpPr>
            <p:spPr>
              <a:xfrm>
                <a:off x="8877070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ube 56">
                <a:extLst>
                  <a:ext uri="{FF2B5EF4-FFF2-40B4-BE49-F238E27FC236}">
                    <a16:creationId xmlns:a16="http://schemas.microsoft.com/office/drawing/2014/main" id="{2630ED2C-AE14-2037-11DE-6B4585BE4993}"/>
                  </a:ext>
                </a:extLst>
              </p:cNvPr>
              <p:cNvSpPr/>
              <p:nvPr/>
            </p:nvSpPr>
            <p:spPr>
              <a:xfrm>
                <a:off x="7864699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ube 57">
                <a:extLst>
                  <a:ext uri="{FF2B5EF4-FFF2-40B4-BE49-F238E27FC236}">
                    <a16:creationId xmlns:a16="http://schemas.microsoft.com/office/drawing/2014/main" id="{91E6C5F3-E1AE-B0E8-001C-42ADE2C488FB}"/>
                  </a:ext>
                </a:extLst>
              </p:cNvPr>
              <p:cNvSpPr/>
              <p:nvPr/>
            </p:nvSpPr>
            <p:spPr>
              <a:xfrm>
                <a:off x="8202156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ube 58">
                <a:extLst>
                  <a:ext uri="{FF2B5EF4-FFF2-40B4-BE49-F238E27FC236}">
                    <a16:creationId xmlns:a16="http://schemas.microsoft.com/office/drawing/2014/main" id="{B9ECFB86-4D65-8EAB-9562-F58D205F0530}"/>
                  </a:ext>
                </a:extLst>
              </p:cNvPr>
              <p:cNvSpPr/>
              <p:nvPr/>
            </p:nvSpPr>
            <p:spPr>
              <a:xfrm>
                <a:off x="8539613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ube 59">
                <a:extLst>
                  <a:ext uri="{FF2B5EF4-FFF2-40B4-BE49-F238E27FC236}">
                    <a16:creationId xmlns:a16="http://schemas.microsoft.com/office/drawing/2014/main" id="{20D02B11-FE5D-B1AD-3988-FDAEF288FF83}"/>
                  </a:ext>
                </a:extLst>
              </p:cNvPr>
              <p:cNvSpPr/>
              <p:nvPr/>
            </p:nvSpPr>
            <p:spPr>
              <a:xfrm>
                <a:off x="8877070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ube 60">
                <a:extLst>
                  <a:ext uri="{FF2B5EF4-FFF2-40B4-BE49-F238E27FC236}">
                    <a16:creationId xmlns:a16="http://schemas.microsoft.com/office/drawing/2014/main" id="{390D6185-B608-DA5B-D876-CE85F2C4C53E}"/>
                  </a:ext>
                </a:extLst>
              </p:cNvPr>
              <p:cNvSpPr/>
              <p:nvPr/>
            </p:nvSpPr>
            <p:spPr>
              <a:xfrm>
                <a:off x="4022743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Cube 61">
                <a:extLst>
                  <a:ext uri="{FF2B5EF4-FFF2-40B4-BE49-F238E27FC236}">
                    <a16:creationId xmlns:a16="http://schemas.microsoft.com/office/drawing/2014/main" id="{FEB38D0A-5CA8-01F4-6AA3-F0EC7AB50E6C}"/>
                  </a:ext>
                </a:extLst>
              </p:cNvPr>
              <p:cNvSpPr/>
              <p:nvPr/>
            </p:nvSpPr>
            <p:spPr>
              <a:xfrm>
                <a:off x="4360200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Cube 62">
                <a:extLst>
                  <a:ext uri="{FF2B5EF4-FFF2-40B4-BE49-F238E27FC236}">
                    <a16:creationId xmlns:a16="http://schemas.microsoft.com/office/drawing/2014/main" id="{4F15E672-D4EA-8A95-EFAE-A1D8D81BC970}"/>
                  </a:ext>
                </a:extLst>
              </p:cNvPr>
              <p:cNvSpPr/>
              <p:nvPr/>
            </p:nvSpPr>
            <p:spPr>
              <a:xfrm>
                <a:off x="4697657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ube 63">
                <a:extLst>
                  <a:ext uri="{FF2B5EF4-FFF2-40B4-BE49-F238E27FC236}">
                    <a16:creationId xmlns:a16="http://schemas.microsoft.com/office/drawing/2014/main" id="{81D0E6F0-31AD-F644-86C1-D37902D1D28F}"/>
                  </a:ext>
                </a:extLst>
              </p:cNvPr>
              <p:cNvSpPr/>
              <p:nvPr/>
            </p:nvSpPr>
            <p:spPr>
              <a:xfrm>
                <a:off x="3913886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ube 64">
                <a:extLst>
                  <a:ext uri="{FF2B5EF4-FFF2-40B4-BE49-F238E27FC236}">
                    <a16:creationId xmlns:a16="http://schemas.microsoft.com/office/drawing/2014/main" id="{14CC8F3F-BD56-8C08-7D4B-4DB87CE16674}"/>
                  </a:ext>
                </a:extLst>
              </p:cNvPr>
              <p:cNvSpPr/>
              <p:nvPr/>
            </p:nvSpPr>
            <p:spPr>
              <a:xfrm>
                <a:off x="4251343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ube 65">
                <a:extLst>
                  <a:ext uri="{FF2B5EF4-FFF2-40B4-BE49-F238E27FC236}">
                    <a16:creationId xmlns:a16="http://schemas.microsoft.com/office/drawing/2014/main" id="{D818FCBC-6334-95A7-9FD0-3C82B3CB6014}"/>
                  </a:ext>
                </a:extLst>
              </p:cNvPr>
              <p:cNvSpPr/>
              <p:nvPr/>
            </p:nvSpPr>
            <p:spPr>
              <a:xfrm>
                <a:off x="4588800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ube 66">
                <a:extLst>
                  <a:ext uri="{FF2B5EF4-FFF2-40B4-BE49-F238E27FC236}">
                    <a16:creationId xmlns:a16="http://schemas.microsoft.com/office/drawing/2014/main" id="{8CDAAC93-DAD9-DDD5-1FB5-9DD94ACBF82D}"/>
                  </a:ext>
                </a:extLst>
              </p:cNvPr>
              <p:cNvSpPr/>
              <p:nvPr/>
            </p:nvSpPr>
            <p:spPr>
              <a:xfrm>
                <a:off x="3805029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ube 67">
                <a:extLst>
                  <a:ext uri="{FF2B5EF4-FFF2-40B4-BE49-F238E27FC236}">
                    <a16:creationId xmlns:a16="http://schemas.microsoft.com/office/drawing/2014/main" id="{80F6A60C-C7AC-B843-1BF1-8151BA9EAAA2}"/>
                  </a:ext>
                </a:extLst>
              </p:cNvPr>
              <p:cNvSpPr/>
              <p:nvPr/>
            </p:nvSpPr>
            <p:spPr>
              <a:xfrm>
                <a:off x="4142486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ube 68">
                <a:extLst>
                  <a:ext uri="{FF2B5EF4-FFF2-40B4-BE49-F238E27FC236}">
                    <a16:creationId xmlns:a16="http://schemas.microsoft.com/office/drawing/2014/main" id="{897A0403-BE97-85CB-E1BE-326EC0F1EFC7}"/>
                  </a:ext>
                </a:extLst>
              </p:cNvPr>
              <p:cNvSpPr/>
              <p:nvPr/>
            </p:nvSpPr>
            <p:spPr>
              <a:xfrm>
                <a:off x="4479943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ube 69">
                <a:extLst>
                  <a:ext uri="{FF2B5EF4-FFF2-40B4-BE49-F238E27FC236}">
                    <a16:creationId xmlns:a16="http://schemas.microsoft.com/office/drawing/2014/main" id="{39FCFC19-2DFF-D09D-39F8-EBE2A3BEC578}"/>
                  </a:ext>
                </a:extLst>
              </p:cNvPr>
              <p:cNvSpPr/>
              <p:nvPr/>
            </p:nvSpPr>
            <p:spPr>
              <a:xfrm>
                <a:off x="4817400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ube 70">
                <a:extLst>
                  <a:ext uri="{FF2B5EF4-FFF2-40B4-BE49-F238E27FC236}">
                    <a16:creationId xmlns:a16="http://schemas.microsoft.com/office/drawing/2014/main" id="{37AC1D68-856A-20AC-AC15-C71EA7085F19}"/>
                  </a:ext>
                </a:extLst>
              </p:cNvPr>
              <p:cNvSpPr/>
              <p:nvPr/>
            </p:nvSpPr>
            <p:spPr>
              <a:xfrm>
                <a:off x="3805029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ube 71">
                <a:extLst>
                  <a:ext uri="{FF2B5EF4-FFF2-40B4-BE49-F238E27FC236}">
                    <a16:creationId xmlns:a16="http://schemas.microsoft.com/office/drawing/2014/main" id="{0FC5D02C-EE91-7C0F-692C-E52E2F3B2E11}"/>
                  </a:ext>
                </a:extLst>
              </p:cNvPr>
              <p:cNvSpPr/>
              <p:nvPr/>
            </p:nvSpPr>
            <p:spPr>
              <a:xfrm>
                <a:off x="4142486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ube 72">
                <a:extLst>
                  <a:ext uri="{FF2B5EF4-FFF2-40B4-BE49-F238E27FC236}">
                    <a16:creationId xmlns:a16="http://schemas.microsoft.com/office/drawing/2014/main" id="{4996BFA6-77D3-A117-4E6E-A4DECCBCC860}"/>
                  </a:ext>
                </a:extLst>
              </p:cNvPr>
              <p:cNvSpPr/>
              <p:nvPr/>
            </p:nvSpPr>
            <p:spPr>
              <a:xfrm>
                <a:off x="4479943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ube 73">
                <a:extLst>
                  <a:ext uri="{FF2B5EF4-FFF2-40B4-BE49-F238E27FC236}">
                    <a16:creationId xmlns:a16="http://schemas.microsoft.com/office/drawing/2014/main" id="{22D86DB8-6691-CE2C-EE74-D50384AFD8F4}"/>
                  </a:ext>
                </a:extLst>
              </p:cNvPr>
              <p:cNvSpPr/>
              <p:nvPr/>
            </p:nvSpPr>
            <p:spPr>
              <a:xfrm>
                <a:off x="4817400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28F1FA6E-2AB0-EE7B-319D-A446257ABABF}"/>
                  </a:ext>
                </a:extLst>
              </p:cNvPr>
              <p:cNvSpPr/>
              <p:nvPr/>
            </p:nvSpPr>
            <p:spPr>
              <a:xfrm>
                <a:off x="5374701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BCCC8E1C-C62C-9E65-6C19-B8302D4A8D81}"/>
                  </a:ext>
                </a:extLst>
              </p:cNvPr>
              <p:cNvSpPr/>
              <p:nvPr/>
            </p:nvSpPr>
            <p:spPr>
              <a:xfrm>
                <a:off x="5712158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ube 76">
                <a:extLst>
                  <a:ext uri="{FF2B5EF4-FFF2-40B4-BE49-F238E27FC236}">
                    <a16:creationId xmlns:a16="http://schemas.microsoft.com/office/drawing/2014/main" id="{847110D1-6DAD-D477-0362-A1BF15673DB3}"/>
                  </a:ext>
                </a:extLst>
              </p:cNvPr>
              <p:cNvSpPr/>
              <p:nvPr/>
            </p:nvSpPr>
            <p:spPr>
              <a:xfrm>
                <a:off x="6049615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ube 77">
                <a:extLst>
                  <a:ext uri="{FF2B5EF4-FFF2-40B4-BE49-F238E27FC236}">
                    <a16:creationId xmlns:a16="http://schemas.microsoft.com/office/drawing/2014/main" id="{C57E85B5-25E4-8E76-82B2-FF79D7A998EF}"/>
                  </a:ext>
                </a:extLst>
              </p:cNvPr>
              <p:cNvSpPr/>
              <p:nvPr/>
            </p:nvSpPr>
            <p:spPr>
              <a:xfrm>
                <a:off x="5265844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Cube 78">
                <a:extLst>
                  <a:ext uri="{FF2B5EF4-FFF2-40B4-BE49-F238E27FC236}">
                    <a16:creationId xmlns:a16="http://schemas.microsoft.com/office/drawing/2014/main" id="{2AD33610-D782-F95B-D201-E7DDEC85D64C}"/>
                  </a:ext>
                </a:extLst>
              </p:cNvPr>
              <p:cNvSpPr/>
              <p:nvPr/>
            </p:nvSpPr>
            <p:spPr>
              <a:xfrm>
                <a:off x="5603301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Cube 79">
                <a:extLst>
                  <a:ext uri="{FF2B5EF4-FFF2-40B4-BE49-F238E27FC236}">
                    <a16:creationId xmlns:a16="http://schemas.microsoft.com/office/drawing/2014/main" id="{D6FD0312-A29F-83BF-7042-73AFEC549E17}"/>
                  </a:ext>
                </a:extLst>
              </p:cNvPr>
              <p:cNvSpPr/>
              <p:nvPr/>
            </p:nvSpPr>
            <p:spPr>
              <a:xfrm>
                <a:off x="5940758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ube 80">
                <a:extLst>
                  <a:ext uri="{FF2B5EF4-FFF2-40B4-BE49-F238E27FC236}">
                    <a16:creationId xmlns:a16="http://schemas.microsoft.com/office/drawing/2014/main" id="{5831D3BC-81EA-05CB-EEAC-74BB0082B220}"/>
                  </a:ext>
                </a:extLst>
              </p:cNvPr>
              <p:cNvSpPr/>
              <p:nvPr/>
            </p:nvSpPr>
            <p:spPr>
              <a:xfrm>
                <a:off x="5156987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ube 81">
                <a:extLst>
                  <a:ext uri="{FF2B5EF4-FFF2-40B4-BE49-F238E27FC236}">
                    <a16:creationId xmlns:a16="http://schemas.microsoft.com/office/drawing/2014/main" id="{2FDD2F20-1BBB-5DEA-569F-4D30CF1B6E9E}"/>
                  </a:ext>
                </a:extLst>
              </p:cNvPr>
              <p:cNvSpPr/>
              <p:nvPr/>
            </p:nvSpPr>
            <p:spPr>
              <a:xfrm>
                <a:off x="5494444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ube 82">
                <a:extLst>
                  <a:ext uri="{FF2B5EF4-FFF2-40B4-BE49-F238E27FC236}">
                    <a16:creationId xmlns:a16="http://schemas.microsoft.com/office/drawing/2014/main" id="{CAAB9CC0-00B4-A478-CE36-4C5ED02C60C3}"/>
                  </a:ext>
                </a:extLst>
              </p:cNvPr>
              <p:cNvSpPr/>
              <p:nvPr/>
            </p:nvSpPr>
            <p:spPr>
              <a:xfrm>
                <a:off x="5831901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ube 83">
                <a:extLst>
                  <a:ext uri="{FF2B5EF4-FFF2-40B4-BE49-F238E27FC236}">
                    <a16:creationId xmlns:a16="http://schemas.microsoft.com/office/drawing/2014/main" id="{F7B3B953-1B72-79BF-7B6B-6DFA75C91B52}"/>
                  </a:ext>
                </a:extLst>
              </p:cNvPr>
              <p:cNvSpPr/>
              <p:nvPr/>
            </p:nvSpPr>
            <p:spPr>
              <a:xfrm>
                <a:off x="6169358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ube 84">
                <a:extLst>
                  <a:ext uri="{FF2B5EF4-FFF2-40B4-BE49-F238E27FC236}">
                    <a16:creationId xmlns:a16="http://schemas.microsoft.com/office/drawing/2014/main" id="{3A82F866-B952-E0B5-11BC-E07F49FFCB14}"/>
                  </a:ext>
                </a:extLst>
              </p:cNvPr>
              <p:cNvSpPr/>
              <p:nvPr/>
            </p:nvSpPr>
            <p:spPr>
              <a:xfrm>
                <a:off x="5156987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ube 85">
                <a:extLst>
                  <a:ext uri="{FF2B5EF4-FFF2-40B4-BE49-F238E27FC236}">
                    <a16:creationId xmlns:a16="http://schemas.microsoft.com/office/drawing/2014/main" id="{FC37A941-7908-E5CD-07A8-BA4C6CEC2B67}"/>
                  </a:ext>
                </a:extLst>
              </p:cNvPr>
              <p:cNvSpPr/>
              <p:nvPr/>
            </p:nvSpPr>
            <p:spPr>
              <a:xfrm>
                <a:off x="5494444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ube 86">
                <a:extLst>
                  <a:ext uri="{FF2B5EF4-FFF2-40B4-BE49-F238E27FC236}">
                    <a16:creationId xmlns:a16="http://schemas.microsoft.com/office/drawing/2014/main" id="{CCC4EF40-5FB0-927A-46C1-D4719D6D2022}"/>
                  </a:ext>
                </a:extLst>
              </p:cNvPr>
              <p:cNvSpPr/>
              <p:nvPr/>
            </p:nvSpPr>
            <p:spPr>
              <a:xfrm>
                <a:off x="5831901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ube 87">
                <a:extLst>
                  <a:ext uri="{FF2B5EF4-FFF2-40B4-BE49-F238E27FC236}">
                    <a16:creationId xmlns:a16="http://schemas.microsoft.com/office/drawing/2014/main" id="{CF1372C6-7703-DD96-C06D-2E28334B39F5}"/>
                  </a:ext>
                </a:extLst>
              </p:cNvPr>
              <p:cNvSpPr/>
              <p:nvPr/>
            </p:nvSpPr>
            <p:spPr>
              <a:xfrm>
                <a:off x="6169358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ube 88">
                <a:extLst>
                  <a:ext uri="{FF2B5EF4-FFF2-40B4-BE49-F238E27FC236}">
                    <a16:creationId xmlns:a16="http://schemas.microsoft.com/office/drawing/2014/main" id="{E1632DAB-2CD1-6A11-0E62-86DDFBE01BA6}"/>
                  </a:ext>
                </a:extLst>
              </p:cNvPr>
              <p:cNvSpPr/>
              <p:nvPr/>
            </p:nvSpPr>
            <p:spPr>
              <a:xfrm>
                <a:off x="6730327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ube 91">
                <a:extLst>
                  <a:ext uri="{FF2B5EF4-FFF2-40B4-BE49-F238E27FC236}">
                    <a16:creationId xmlns:a16="http://schemas.microsoft.com/office/drawing/2014/main" id="{0FC69CEA-127B-4B58-FE89-FA1DD9C9A50B}"/>
                  </a:ext>
                </a:extLst>
              </p:cNvPr>
              <p:cNvSpPr/>
              <p:nvPr/>
            </p:nvSpPr>
            <p:spPr>
              <a:xfrm>
                <a:off x="6621470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ube 94">
                <a:extLst>
                  <a:ext uri="{FF2B5EF4-FFF2-40B4-BE49-F238E27FC236}">
                    <a16:creationId xmlns:a16="http://schemas.microsoft.com/office/drawing/2014/main" id="{8E903F82-7F71-5070-AB3D-45050D2E1BDE}"/>
                  </a:ext>
                </a:extLst>
              </p:cNvPr>
              <p:cNvSpPr/>
              <p:nvPr/>
            </p:nvSpPr>
            <p:spPr>
              <a:xfrm>
                <a:off x="6512613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Cube 95">
                <a:extLst>
                  <a:ext uri="{FF2B5EF4-FFF2-40B4-BE49-F238E27FC236}">
                    <a16:creationId xmlns:a16="http://schemas.microsoft.com/office/drawing/2014/main" id="{CF86D4FD-80F4-A1A9-8BC2-4566DF9269BC}"/>
                  </a:ext>
                </a:extLst>
              </p:cNvPr>
              <p:cNvSpPr/>
              <p:nvPr/>
            </p:nvSpPr>
            <p:spPr>
              <a:xfrm>
                <a:off x="6850070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ube 97">
                <a:extLst>
                  <a:ext uri="{FF2B5EF4-FFF2-40B4-BE49-F238E27FC236}">
                    <a16:creationId xmlns:a16="http://schemas.microsoft.com/office/drawing/2014/main" id="{5B3958C3-DB57-9ADD-22C2-9D92A4C335E3}"/>
                  </a:ext>
                </a:extLst>
              </p:cNvPr>
              <p:cNvSpPr/>
              <p:nvPr/>
            </p:nvSpPr>
            <p:spPr>
              <a:xfrm>
                <a:off x="7524984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ube 98">
                <a:extLst>
                  <a:ext uri="{FF2B5EF4-FFF2-40B4-BE49-F238E27FC236}">
                    <a16:creationId xmlns:a16="http://schemas.microsoft.com/office/drawing/2014/main" id="{8C33EF50-4C61-8727-5E6D-7866CA2C019B}"/>
                  </a:ext>
                </a:extLst>
              </p:cNvPr>
              <p:cNvSpPr/>
              <p:nvPr/>
            </p:nvSpPr>
            <p:spPr>
              <a:xfrm>
                <a:off x="6512613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ube 99">
                <a:extLst>
                  <a:ext uri="{FF2B5EF4-FFF2-40B4-BE49-F238E27FC236}">
                    <a16:creationId xmlns:a16="http://schemas.microsoft.com/office/drawing/2014/main" id="{28BE7A0A-B543-67E7-CFDC-57FC36A888E8}"/>
                  </a:ext>
                </a:extLst>
              </p:cNvPr>
              <p:cNvSpPr/>
              <p:nvPr/>
            </p:nvSpPr>
            <p:spPr>
              <a:xfrm>
                <a:off x="6850070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ube 101">
                <a:extLst>
                  <a:ext uri="{FF2B5EF4-FFF2-40B4-BE49-F238E27FC236}">
                    <a16:creationId xmlns:a16="http://schemas.microsoft.com/office/drawing/2014/main" id="{7D83CDED-E283-4779-DE45-EDBAC9ADA07A}"/>
                  </a:ext>
                </a:extLst>
              </p:cNvPr>
              <p:cNvSpPr/>
              <p:nvPr/>
            </p:nvSpPr>
            <p:spPr>
              <a:xfrm>
                <a:off x="7524984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ube 102">
                <a:extLst>
                  <a:ext uri="{FF2B5EF4-FFF2-40B4-BE49-F238E27FC236}">
                    <a16:creationId xmlns:a16="http://schemas.microsoft.com/office/drawing/2014/main" id="{A30AC774-53D0-BD74-CC43-B09FEF03DEA3}"/>
                  </a:ext>
                </a:extLst>
              </p:cNvPr>
              <p:cNvSpPr/>
              <p:nvPr/>
            </p:nvSpPr>
            <p:spPr>
              <a:xfrm>
                <a:off x="8082285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ube 103">
                <a:extLst>
                  <a:ext uri="{FF2B5EF4-FFF2-40B4-BE49-F238E27FC236}">
                    <a16:creationId xmlns:a16="http://schemas.microsoft.com/office/drawing/2014/main" id="{CC16155A-C04F-CC56-B72C-01B6B34105C4}"/>
                  </a:ext>
                </a:extLst>
              </p:cNvPr>
              <p:cNvSpPr/>
              <p:nvPr/>
            </p:nvSpPr>
            <p:spPr>
              <a:xfrm>
                <a:off x="8419742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ube 104">
                <a:extLst>
                  <a:ext uri="{FF2B5EF4-FFF2-40B4-BE49-F238E27FC236}">
                    <a16:creationId xmlns:a16="http://schemas.microsoft.com/office/drawing/2014/main" id="{1F86C315-8D2F-42D8-2BED-26B22D259AA4}"/>
                  </a:ext>
                </a:extLst>
              </p:cNvPr>
              <p:cNvSpPr/>
              <p:nvPr/>
            </p:nvSpPr>
            <p:spPr>
              <a:xfrm>
                <a:off x="8757199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ube 105">
                <a:extLst>
                  <a:ext uri="{FF2B5EF4-FFF2-40B4-BE49-F238E27FC236}">
                    <a16:creationId xmlns:a16="http://schemas.microsoft.com/office/drawing/2014/main" id="{B3DB32C3-B5C4-E7A1-A601-E1479AE6C2BD}"/>
                  </a:ext>
                </a:extLst>
              </p:cNvPr>
              <p:cNvSpPr/>
              <p:nvPr/>
            </p:nvSpPr>
            <p:spPr>
              <a:xfrm>
                <a:off x="7973428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ube 106">
                <a:extLst>
                  <a:ext uri="{FF2B5EF4-FFF2-40B4-BE49-F238E27FC236}">
                    <a16:creationId xmlns:a16="http://schemas.microsoft.com/office/drawing/2014/main" id="{33D07DF7-8299-1DE9-E42D-2DD487C0DD20}"/>
                  </a:ext>
                </a:extLst>
              </p:cNvPr>
              <p:cNvSpPr/>
              <p:nvPr/>
            </p:nvSpPr>
            <p:spPr>
              <a:xfrm>
                <a:off x="8310885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ube 107">
                <a:extLst>
                  <a:ext uri="{FF2B5EF4-FFF2-40B4-BE49-F238E27FC236}">
                    <a16:creationId xmlns:a16="http://schemas.microsoft.com/office/drawing/2014/main" id="{04969493-9844-6B8C-7C32-F6FD66DCB97D}"/>
                  </a:ext>
                </a:extLst>
              </p:cNvPr>
              <p:cNvSpPr/>
              <p:nvPr/>
            </p:nvSpPr>
            <p:spPr>
              <a:xfrm>
                <a:off x="8648342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ube 108">
                <a:extLst>
                  <a:ext uri="{FF2B5EF4-FFF2-40B4-BE49-F238E27FC236}">
                    <a16:creationId xmlns:a16="http://schemas.microsoft.com/office/drawing/2014/main" id="{14238C01-CB34-A250-EFEF-59E81379188B}"/>
                  </a:ext>
                </a:extLst>
              </p:cNvPr>
              <p:cNvSpPr/>
              <p:nvPr/>
            </p:nvSpPr>
            <p:spPr>
              <a:xfrm>
                <a:off x="7864571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ube 109">
                <a:extLst>
                  <a:ext uri="{FF2B5EF4-FFF2-40B4-BE49-F238E27FC236}">
                    <a16:creationId xmlns:a16="http://schemas.microsoft.com/office/drawing/2014/main" id="{3E9493FB-0342-F2DF-90CB-45D6100F40F6}"/>
                  </a:ext>
                </a:extLst>
              </p:cNvPr>
              <p:cNvSpPr/>
              <p:nvPr/>
            </p:nvSpPr>
            <p:spPr>
              <a:xfrm>
                <a:off x="8202028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ube 110">
                <a:extLst>
                  <a:ext uri="{FF2B5EF4-FFF2-40B4-BE49-F238E27FC236}">
                    <a16:creationId xmlns:a16="http://schemas.microsoft.com/office/drawing/2014/main" id="{2DF1474F-1F7C-FDDC-B2EA-E8F70C26C7FE}"/>
                  </a:ext>
                </a:extLst>
              </p:cNvPr>
              <p:cNvSpPr/>
              <p:nvPr/>
            </p:nvSpPr>
            <p:spPr>
              <a:xfrm>
                <a:off x="8539485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ube 111">
                <a:extLst>
                  <a:ext uri="{FF2B5EF4-FFF2-40B4-BE49-F238E27FC236}">
                    <a16:creationId xmlns:a16="http://schemas.microsoft.com/office/drawing/2014/main" id="{97A7A42E-8642-AB59-4EDE-88581922AE3E}"/>
                  </a:ext>
                </a:extLst>
              </p:cNvPr>
              <p:cNvSpPr/>
              <p:nvPr/>
            </p:nvSpPr>
            <p:spPr>
              <a:xfrm>
                <a:off x="8876942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Cube 112">
                <a:extLst>
                  <a:ext uri="{FF2B5EF4-FFF2-40B4-BE49-F238E27FC236}">
                    <a16:creationId xmlns:a16="http://schemas.microsoft.com/office/drawing/2014/main" id="{4A0DAAD5-7867-6DE1-3DF2-1732E5EAAE53}"/>
                  </a:ext>
                </a:extLst>
              </p:cNvPr>
              <p:cNvSpPr/>
              <p:nvPr/>
            </p:nvSpPr>
            <p:spPr>
              <a:xfrm>
                <a:off x="7864571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Cube 113">
                <a:extLst>
                  <a:ext uri="{FF2B5EF4-FFF2-40B4-BE49-F238E27FC236}">
                    <a16:creationId xmlns:a16="http://schemas.microsoft.com/office/drawing/2014/main" id="{AC710F34-9A52-EE90-20DF-1C7DC619B58F}"/>
                  </a:ext>
                </a:extLst>
              </p:cNvPr>
              <p:cNvSpPr/>
              <p:nvPr/>
            </p:nvSpPr>
            <p:spPr>
              <a:xfrm>
                <a:off x="8202028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ube 114">
                <a:extLst>
                  <a:ext uri="{FF2B5EF4-FFF2-40B4-BE49-F238E27FC236}">
                    <a16:creationId xmlns:a16="http://schemas.microsoft.com/office/drawing/2014/main" id="{300B1D53-17CF-383C-BE41-C158A7F2C640}"/>
                  </a:ext>
                </a:extLst>
              </p:cNvPr>
              <p:cNvSpPr/>
              <p:nvPr/>
            </p:nvSpPr>
            <p:spPr>
              <a:xfrm>
                <a:off x="8539485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ube 115">
                <a:extLst>
                  <a:ext uri="{FF2B5EF4-FFF2-40B4-BE49-F238E27FC236}">
                    <a16:creationId xmlns:a16="http://schemas.microsoft.com/office/drawing/2014/main" id="{CB03BD60-0FAE-75E1-0740-B025E5C00055}"/>
                  </a:ext>
                </a:extLst>
              </p:cNvPr>
              <p:cNvSpPr/>
              <p:nvPr/>
            </p:nvSpPr>
            <p:spPr>
              <a:xfrm>
                <a:off x="8876942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ube 116">
                <a:extLst>
                  <a:ext uri="{FF2B5EF4-FFF2-40B4-BE49-F238E27FC236}">
                    <a16:creationId xmlns:a16="http://schemas.microsoft.com/office/drawing/2014/main" id="{6BC99EA1-24EB-359E-5813-407DD275B933}"/>
                  </a:ext>
                </a:extLst>
              </p:cNvPr>
              <p:cNvSpPr/>
              <p:nvPr/>
            </p:nvSpPr>
            <p:spPr>
              <a:xfrm>
                <a:off x="4022743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ube 117">
                <a:extLst>
                  <a:ext uri="{FF2B5EF4-FFF2-40B4-BE49-F238E27FC236}">
                    <a16:creationId xmlns:a16="http://schemas.microsoft.com/office/drawing/2014/main" id="{F007C69C-7D72-1B5D-863E-F91776ACA611}"/>
                  </a:ext>
                </a:extLst>
              </p:cNvPr>
              <p:cNvSpPr/>
              <p:nvPr/>
            </p:nvSpPr>
            <p:spPr>
              <a:xfrm>
                <a:off x="4360200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ube 118">
                <a:extLst>
                  <a:ext uri="{FF2B5EF4-FFF2-40B4-BE49-F238E27FC236}">
                    <a16:creationId xmlns:a16="http://schemas.microsoft.com/office/drawing/2014/main" id="{272E345B-52CB-58CB-4255-258A8F4E081C}"/>
                  </a:ext>
                </a:extLst>
              </p:cNvPr>
              <p:cNvSpPr/>
              <p:nvPr/>
            </p:nvSpPr>
            <p:spPr>
              <a:xfrm>
                <a:off x="4697657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ube 119">
                <a:extLst>
                  <a:ext uri="{FF2B5EF4-FFF2-40B4-BE49-F238E27FC236}">
                    <a16:creationId xmlns:a16="http://schemas.microsoft.com/office/drawing/2014/main" id="{9A53D426-2D41-53F0-9F6E-2AD925CB7FDA}"/>
                  </a:ext>
                </a:extLst>
              </p:cNvPr>
              <p:cNvSpPr/>
              <p:nvPr/>
            </p:nvSpPr>
            <p:spPr>
              <a:xfrm>
                <a:off x="3913886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ube 120">
                <a:extLst>
                  <a:ext uri="{FF2B5EF4-FFF2-40B4-BE49-F238E27FC236}">
                    <a16:creationId xmlns:a16="http://schemas.microsoft.com/office/drawing/2014/main" id="{BEA864A8-E9B9-BE0A-8ED3-D0B4140A08FA}"/>
                  </a:ext>
                </a:extLst>
              </p:cNvPr>
              <p:cNvSpPr/>
              <p:nvPr/>
            </p:nvSpPr>
            <p:spPr>
              <a:xfrm>
                <a:off x="4251343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ube 121">
                <a:extLst>
                  <a:ext uri="{FF2B5EF4-FFF2-40B4-BE49-F238E27FC236}">
                    <a16:creationId xmlns:a16="http://schemas.microsoft.com/office/drawing/2014/main" id="{2FD77FBC-8A2D-2B8F-65F0-9679D83C4DC9}"/>
                  </a:ext>
                </a:extLst>
              </p:cNvPr>
              <p:cNvSpPr/>
              <p:nvPr/>
            </p:nvSpPr>
            <p:spPr>
              <a:xfrm>
                <a:off x="4588800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be 122">
                <a:extLst>
                  <a:ext uri="{FF2B5EF4-FFF2-40B4-BE49-F238E27FC236}">
                    <a16:creationId xmlns:a16="http://schemas.microsoft.com/office/drawing/2014/main" id="{6E9EED36-DFCC-49F9-0AFD-E17104A793FF}"/>
                  </a:ext>
                </a:extLst>
              </p:cNvPr>
              <p:cNvSpPr/>
              <p:nvPr/>
            </p:nvSpPr>
            <p:spPr>
              <a:xfrm>
                <a:off x="3805029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ube 123">
                <a:extLst>
                  <a:ext uri="{FF2B5EF4-FFF2-40B4-BE49-F238E27FC236}">
                    <a16:creationId xmlns:a16="http://schemas.microsoft.com/office/drawing/2014/main" id="{936A08EA-5711-9EA7-6F7F-AF14FF070CB7}"/>
                  </a:ext>
                </a:extLst>
              </p:cNvPr>
              <p:cNvSpPr/>
              <p:nvPr/>
            </p:nvSpPr>
            <p:spPr>
              <a:xfrm>
                <a:off x="4142486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ube 124">
                <a:extLst>
                  <a:ext uri="{FF2B5EF4-FFF2-40B4-BE49-F238E27FC236}">
                    <a16:creationId xmlns:a16="http://schemas.microsoft.com/office/drawing/2014/main" id="{9DF8E2BC-0F33-CB20-4FD7-4F51DC901FC2}"/>
                  </a:ext>
                </a:extLst>
              </p:cNvPr>
              <p:cNvSpPr/>
              <p:nvPr/>
            </p:nvSpPr>
            <p:spPr>
              <a:xfrm>
                <a:off x="4479943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ube 125">
                <a:extLst>
                  <a:ext uri="{FF2B5EF4-FFF2-40B4-BE49-F238E27FC236}">
                    <a16:creationId xmlns:a16="http://schemas.microsoft.com/office/drawing/2014/main" id="{1AA03C7E-E73C-4ACF-605E-6ABB140B24A8}"/>
                  </a:ext>
                </a:extLst>
              </p:cNvPr>
              <p:cNvSpPr/>
              <p:nvPr/>
            </p:nvSpPr>
            <p:spPr>
              <a:xfrm>
                <a:off x="4817400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ube 126">
                <a:extLst>
                  <a:ext uri="{FF2B5EF4-FFF2-40B4-BE49-F238E27FC236}">
                    <a16:creationId xmlns:a16="http://schemas.microsoft.com/office/drawing/2014/main" id="{2860B45D-A238-13A1-3D99-13ACE6713780}"/>
                  </a:ext>
                </a:extLst>
              </p:cNvPr>
              <p:cNvSpPr/>
              <p:nvPr/>
            </p:nvSpPr>
            <p:spPr>
              <a:xfrm>
                <a:off x="3805029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ube 127">
                <a:extLst>
                  <a:ext uri="{FF2B5EF4-FFF2-40B4-BE49-F238E27FC236}">
                    <a16:creationId xmlns:a16="http://schemas.microsoft.com/office/drawing/2014/main" id="{01767D3E-4DBD-35A9-097E-AB9D07032D62}"/>
                  </a:ext>
                </a:extLst>
              </p:cNvPr>
              <p:cNvSpPr/>
              <p:nvPr/>
            </p:nvSpPr>
            <p:spPr>
              <a:xfrm>
                <a:off x="4142486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ube 128">
                <a:extLst>
                  <a:ext uri="{FF2B5EF4-FFF2-40B4-BE49-F238E27FC236}">
                    <a16:creationId xmlns:a16="http://schemas.microsoft.com/office/drawing/2014/main" id="{61F61DD9-D307-17CB-FFE3-4B3651D9D668}"/>
                  </a:ext>
                </a:extLst>
              </p:cNvPr>
              <p:cNvSpPr/>
              <p:nvPr/>
            </p:nvSpPr>
            <p:spPr>
              <a:xfrm>
                <a:off x="4479943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Cube 129">
                <a:extLst>
                  <a:ext uri="{FF2B5EF4-FFF2-40B4-BE49-F238E27FC236}">
                    <a16:creationId xmlns:a16="http://schemas.microsoft.com/office/drawing/2014/main" id="{F20FCBFE-2D34-6E74-10E2-8B526B1D6131}"/>
                  </a:ext>
                </a:extLst>
              </p:cNvPr>
              <p:cNvSpPr/>
              <p:nvPr/>
            </p:nvSpPr>
            <p:spPr>
              <a:xfrm>
                <a:off x="4817400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Cube 130">
                <a:extLst>
                  <a:ext uri="{FF2B5EF4-FFF2-40B4-BE49-F238E27FC236}">
                    <a16:creationId xmlns:a16="http://schemas.microsoft.com/office/drawing/2014/main" id="{659BA084-8F27-7F5A-9E0C-8EBDB323F051}"/>
                  </a:ext>
                </a:extLst>
              </p:cNvPr>
              <p:cNvSpPr/>
              <p:nvPr/>
            </p:nvSpPr>
            <p:spPr>
              <a:xfrm>
                <a:off x="5374701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ube 131">
                <a:extLst>
                  <a:ext uri="{FF2B5EF4-FFF2-40B4-BE49-F238E27FC236}">
                    <a16:creationId xmlns:a16="http://schemas.microsoft.com/office/drawing/2014/main" id="{F967020F-C779-CB3B-7877-B66AAE07BA63}"/>
                  </a:ext>
                </a:extLst>
              </p:cNvPr>
              <p:cNvSpPr/>
              <p:nvPr/>
            </p:nvSpPr>
            <p:spPr>
              <a:xfrm>
                <a:off x="5712158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ube 132">
                <a:extLst>
                  <a:ext uri="{FF2B5EF4-FFF2-40B4-BE49-F238E27FC236}">
                    <a16:creationId xmlns:a16="http://schemas.microsoft.com/office/drawing/2014/main" id="{F0C20258-7612-C397-279F-375CFC18FFAD}"/>
                  </a:ext>
                </a:extLst>
              </p:cNvPr>
              <p:cNvSpPr/>
              <p:nvPr/>
            </p:nvSpPr>
            <p:spPr>
              <a:xfrm>
                <a:off x="6049615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ube 133">
                <a:extLst>
                  <a:ext uri="{FF2B5EF4-FFF2-40B4-BE49-F238E27FC236}">
                    <a16:creationId xmlns:a16="http://schemas.microsoft.com/office/drawing/2014/main" id="{E99F0ED5-0F12-F3F6-0C44-585C82877D80}"/>
                  </a:ext>
                </a:extLst>
              </p:cNvPr>
              <p:cNvSpPr/>
              <p:nvPr/>
            </p:nvSpPr>
            <p:spPr>
              <a:xfrm>
                <a:off x="5265844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ube 134">
                <a:extLst>
                  <a:ext uri="{FF2B5EF4-FFF2-40B4-BE49-F238E27FC236}">
                    <a16:creationId xmlns:a16="http://schemas.microsoft.com/office/drawing/2014/main" id="{250C906D-DEF9-B711-12F4-19C4731536FA}"/>
                  </a:ext>
                </a:extLst>
              </p:cNvPr>
              <p:cNvSpPr/>
              <p:nvPr/>
            </p:nvSpPr>
            <p:spPr>
              <a:xfrm>
                <a:off x="5603301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ube 135">
                <a:extLst>
                  <a:ext uri="{FF2B5EF4-FFF2-40B4-BE49-F238E27FC236}">
                    <a16:creationId xmlns:a16="http://schemas.microsoft.com/office/drawing/2014/main" id="{9279E980-B761-B76A-BECC-5817661C059A}"/>
                  </a:ext>
                </a:extLst>
              </p:cNvPr>
              <p:cNvSpPr/>
              <p:nvPr/>
            </p:nvSpPr>
            <p:spPr>
              <a:xfrm>
                <a:off x="5940758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ube 136">
                <a:extLst>
                  <a:ext uri="{FF2B5EF4-FFF2-40B4-BE49-F238E27FC236}">
                    <a16:creationId xmlns:a16="http://schemas.microsoft.com/office/drawing/2014/main" id="{DC0152FE-2F75-C2A1-68EF-AD181A093C86}"/>
                  </a:ext>
                </a:extLst>
              </p:cNvPr>
              <p:cNvSpPr/>
              <p:nvPr/>
            </p:nvSpPr>
            <p:spPr>
              <a:xfrm>
                <a:off x="5156987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ube 137">
                <a:extLst>
                  <a:ext uri="{FF2B5EF4-FFF2-40B4-BE49-F238E27FC236}">
                    <a16:creationId xmlns:a16="http://schemas.microsoft.com/office/drawing/2014/main" id="{73678A8E-9417-AFFA-7AF6-E692EBFF1BCF}"/>
                  </a:ext>
                </a:extLst>
              </p:cNvPr>
              <p:cNvSpPr/>
              <p:nvPr/>
            </p:nvSpPr>
            <p:spPr>
              <a:xfrm>
                <a:off x="5494444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ube 138">
                <a:extLst>
                  <a:ext uri="{FF2B5EF4-FFF2-40B4-BE49-F238E27FC236}">
                    <a16:creationId xmlns:a16="http://schemas.microsoft.com/office/drawing/2014/main" id="{04BA8A89-9B77-82C4-7DE3-0CEABBAD06B0}"/>
                  </a:ext>
                </a:extLst>
              </p:cNvPr>
              <p:cNvSpPr/>
              <p:nvPr/>
            </p:nvSpPr>
            <p:spPr>
              <a:xfrm>
                <a:off x="5831901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ube 139">
                <a:extLst>
                  <a:ext uri="{FF2B5EF4-FFF2-40B4-BE49-F238E27FC236}">
                    <a16:creationId xmlns:a16="http://schemas.microsoft.com/office/drawing/2014/main" id="{6CB9BCB4-AF1C-B29D-F43C-A2EE3FDCC21C}"/>
                  </a:ext>
                </a:extLst>
              </p:cNvPr>
              <p:cNvSpPr/>
              <p:nvPr/>
            </p:nvSpPr>
            <p:spPr>
              <a:xfrm>
                <a:off x="6169358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ube 140">
                <a:extLst>
                  <a:ext uri="{FF2B5EF4-FFF2-40B4-BE49-F238E27FC236}">
                    <a16:creationId xmlns:a16="http://schemas.microsoft.com/office/drawing/2014/main" id="{03A9AB13-633C-B7E2-402A-E171832DBC23}"/>
                  </a:ext>
                </a:extLst>
              </p:cNvPr>
              <p:cNvSpPr/>
              <p:nvPr/>
            </p:nvSpPr>
            <p:spPr>
              <a:xfrm>
                <a:off x="5156987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ube 141">
                <a:extLst>
                  <a:ext uri="{FF2B5EF4-FFF2-40B4-BE49-F238E27FC236}">
                    <a16:creationId xmlns:a16="http://schemas.microsoft.com/office/drawing/2014/main" id="{928EA502-5CB8-9F71-E452-9628F4CAD29D}"/>
                  </a:ext>
                </a:extLst>
              </p:cNvPr>
              <p:cNvSpPr/>
              <p:nvPr/>
            </p:nvSpPr>
            <p:spPr>
              <a:xfrm>
                <a:off x="5494444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ube 142">
                <a:extLst>
                  <a:ext uri="{FF2B5EF4-FFF2-40B4-BE49-F238E27FC236}">
                    <a16:creationId xmlns:a16="http://schemas.microsoft.com/office/drawing/2014/main" id="{7CFAE8B1-D16A-F809-C2CA-61A2C4D1979E}"/>
                  </a:ext>
                </a:extLst>
              </p:cNvPr>
              <p:cNvSpPr/>
              <p:nvPr/>
            </p:nvSpPr>
            <p:spPr>
              <a:xfrm>
                <a:off x="5831901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ube 143">
                <a:extLst>
                  <a:ext uri="{FF2B5EF4-FFF2-40B4-BE49-F238E27FC236}">
                    <a16:creationId xmlns:a16="http://schemas.microsoft.com/office/drawing/2014/main" id="{AA198B35-86ED-DC8E-6B88-719F35A5E068}"/>
                  </a:ext>
                </a:extLst>
              </p:cNvPr>
              <p:cNvSpPr/>
              <p:nvPr/>
            </p:nvSpPr>
            <p:spPr>
              <a:xfrm>
                <a:off x="6169358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ube 144">
                <a:extLst>
                  <a:ext uri="{FF2B5EF4-FFF2-40B4-BE49-F238E27FC236}">
                    <a16:creationId xmlns:a16="http://schemas.microsoft.com/office/drawing/2014/main" id="{B5BE8738-BBE6-1CF8-1865-20E364A0FE98}"/>
                  </a:ext>
                </a:extLst>
              </p:cNvPr>
              <p:cNvSpPr/>
              <p:nvPr/>
            </p:nvSpPr>
            <p:spPr>
              <a:xfrm>
                <a:off x="6730327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Cube 147">
                <a:extLst>
                  <a:ext uri="{FF2B5EF4-FFF2-40B4-BE49-F238E27FC236}">
                    <a16:creationId xmlns:a16="http://schemas.microsoft.com/office/drawing/2014/main" id="{F911DA5E-AF93-56FF-EA06-7D1C827E253F}"/>
                  </a:ext>
                </a:extLst>
              </p:cNvPr>
              <p:cNvSpPr/>
              <p:nvPr/>
            </p:nvSpPr>
            <p:spPr>
              <a:xfrm>
                <a:off x="6621470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ube 150">
                <a:extLst>
                  <a:ext uri="{FF2B5EF4-FFF2-40B4-BE49-F238E27FC236}">
                    <a16:creationId xmlns:a16="http://schemas.microsoft.com/office/drawing/2014/main" id="{A6976158-5F2C-7573-4F5F-F894B78843BE}"/>
                  </a:ext>
                </a:extLst>
              </p:cNvPr>
              <p:cNvSpPr/>
              <p:nvPr/>
            </p:nvSpPr>
            <p:spPr>
              <a:xfrm>
                <a:off x="6512613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ube 151">
                <a:extLst>
                  <a:ext uri="{FF2B5EF4-FFF2-40B4-BE49-F238E27FC236}">
                    <a16:creationId xmlns:a16="http://schemas.microsoft.com/office/drawing/2014/main" id="{83BFA52E-2C35-404C-9E68-FEDAA80C4D96}"/>
                  </a:ext>
                </a:extLst>
              </p:cNvPr>
              <p:cNvSpPr/>
              <p:nvPr/>
            </p:nvSpPr>
            <p:spPr>
              <a:xfrm>
                <a:off x="6850070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ube 153">
                <a:extLst>
                  <a:ext uri="{FF2B5EF4-FFF2-40B4-BE49-F238E27FC236}">
                    <a16:creationId xmlns:a16="http://schemas.microsoft.com/office/drawing/2014/main" id="{2000D17A-2096-E5BE-4EBE-E9A6E1692674}"/>
                  </a:ext>
                </a:extLst>
              </p:cNvPr>
              <p:cNvSpPr/>
              <p:nvPr/>
            </p:nvSpPr>
            <p:spPr>
              <a:xfrm>
                <a:off x="7524984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ube 154">
                <a:extLst>
                  <a:ext uri="{FF2B5EF4-FFF2-40B4-BE49-F238E27FC236}">
                    <a16:creationId xmlns:a16="http://schemas.microsoft.com/office/drawing/2014/main" id="{886D4387-969F-8B61-2C7E-895EF18FCC75}"/>
                  </a:ext>
                </a:extLst>
              </p:cNvPr>
              <p:cNvSpPr/>
              <p:nvPr/>
            </p:nvSpPr>
            <p:spPr>
              <a:xfrm>
                <a:off x="6512613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ube 155">
                <a:extLst>
                  <a:ext uri="{FF2B5EF4-FFF2-40B4-BE49-F238E27FC236}">
                    <a16:creationId xmlns:a16="http://schemas.microsoft.com/office/drawing/2014/main" id="{D9991589-54C3-E93A-17A3-EB2165DF9666}"/>
                  </a:ext>
                </a:extLst>
              </p:cNvPr>
              <p:cNvSpPr/>
              <p:nvPr/>
            </p:nvSpPr>
            <p:spPr>
              <a:xfrm>
                <a:off x="6850070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ube 157">
                <a:extLst>
                  <a:ext uri="{FF2B5EF4-FFF2-40B4-BE49-F238E27FC236}">
                    <a16:creationId xmlns:a16="http://schemas.microsoft.com/office/drawing/2014/main" id="{B68617E1-00F1-05E7-9553-D1A27A9BB1B8}"/>
                  </a:ext>
                </a:extLst>
              </p:cNvPr>
              <p:cNvSpPr/>
              <p:nvPr/>
            </p:nvSpPr>
            <p:spPr>
              <a:xfrm>
                <a:off x="7524984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ube 158">
                <a:extLst>
                  <a:ext uri="{FF2B5EF4-FFF2-40B4-BE49-F238E27FC236}">
                    <a16:creationId xmlns:a16="http://schemas.microsoft.com/office/drawing/2014/main" id="{124F290E-7EA9-D360-9B53-34D7DB1AF925}"/>
                  </a:ext>
                </a:extLst>
              </p:cNvPr>
              <p:cNvSpPr/>
              <p:nvPr/>
            </p:nvSpPr>
            <p:spPr>
              <a:xfrm>
                <a:off x="8082285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ube 159">
                <a:extLst>
                  <a:ext uri="{FF2B5EF4-FFF2-40B4-BE49-F238E27FC236}">
                    <a16:creationId xmlns:a16="http://schemas.microsoft.com/office/drawing/2014/main" id="{ED91B620-1DE1-B5A2-2315-F700A09010C1}"/>
                  </a:ext>
                </a:extLst>
              </p:cNvPr>
              <p:cNvSpPr/>
              <p:nvPr/>
            </p:nvSpPr>
            <p:spPr>
              <a:xfrm>
                <a:off x="8419742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ube 160">
                <a:extLst>
                  <a:ext uri="{FF2B5EF4-FFF2-40B4-BE49-F238E27FC236}">
                    <a16:creationId xmlns:a16="http://schemas.microsoft.com/office/drawing/2014/main" id="{C2D4BFF0-A15E-D121-429D-76550DE8C8C1}"/>
                  </a:ext>
                </a:extLst>
              </p:cNvPr>
              <p:cNvSpPr/>
              <p:nvPr/>
            </p:nvSpPr>
            <p:spPr>
              <a:xfrm>
                <a:off x="8757199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ube 161">
                <a:extLst>
                  <a:ext uri="{FF2B5EF4-FFF2-40B4-BE49-F238E27FC236}">
                    <a16:creationId xmlns:a16="http://schemas.microsoft.com/office/drawing/2014/main" id="{D6F8DB4C-3553-1BFC-247A-BE33C97D7EEE}"/>
                  </a:ext>
                </a:extLst>
              </p:cNvPr>
              <p:cNvSpPr/>
              <p:nvPr/>
            </p:nvSpPr>
            <p:spPr>
              <a:xfrm>
                <a:off x="7973428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ube 162">
                <a:extLst>
                  <a:ext uri="{FF2B5EF4-FFF2-40B4-BE49-F238E27FC236}">
                    <a16:creationId xmlns:a16="http://schemas.microsoft.com/office/drawing/2014/main" id="{DF64B593-2F39-3E28-59C6-41E967D41EFB}"/>
                  </a:ext>
                </a:extLst>
              </p:cNvPr>
              <p:cNvSpPr/>
              <p:nvPr/>
            </p:nvSpPr>
            <p:spPr>
              <a:xfrm>
                <a:off x="8310885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Cube 163">
                <a:extLst>
                  <a:ext uri="{FF2B5EF4-FFF2-40B4-BE49-F238E27FC236}">
                    <a16:creationId xmlns:a16="http://schemas.microsoft.com/office/drawing/2014/main" id="{F6A93904-B0B3-39A3-1B6E-C60C4EFB2441}"/>
                  </a:ext>
                </a:extLst>
              </p:cNvPr>
              <p:cNvSpPr/>
              <p:nvPr/>
            </p:nvSpPr>
            <p:spPr>
              <a:xfrm>
                <a:off x="8648342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Cube 164">
                <a:extLst>
                  <a:ext uri="{FF2B5EF4-FFF2-40B4-BE49-F238E27FC236}">
                    <a16:creationId xmlns:a16="http://schemas.microsoft.com/office/drawing/2014/main" id="{094BEF98-4A22-DADB-1D34-3875AE6DA222}"/>
                  </a:ext>
                </a:extLst>
              </p:cNvPr>
              <p:cNvSpPr/>
              <p:nvPr/>
            </p:nvSpPr>
            <p:spPr>
              <a:xfrm>
                <a:off x="7864571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ube 165">
                <a:extLst>
                  <a:ext uri="{FF2B5EF4-FFF2-40B4-BE49-F238E27FC236}">
                    <a16:creationId xmlns:a16="http://schemas.microsoft.com/office/drawing/2014/main" id="{F907BE0A-6572-5FFE-DADE-82AC938C4BEF}"/>
                  </a:ext>
                </a:extLst>
              </p:cNvPr>
              <p:cNvSpPr/>
              <p:nvPr/>
            </p:nvSpPr>
            <p:spPr>
              <a:xfrm>
                <a:off x="8202028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ube 166">
                <a:extLst>
                  <a:ext uri="{FF2B5EF4-FFF2-40B4-BE49-F238E27FC236}">
                    <a16:creationId xmlns:a16="http://schemas.microsoft.com/office/drawing/2014/main" id="{DCB5A2F2-0969-E1CD-C910-60E6E6F3E326}"/>
                  </a:ext>
                </a:extLst>
              </p:cNvPr>
              <p:cNvSpPr/>
              <p:nvPr/>
            </p:nvSpPr>
            <p:spPr>
              <a:xfrm>
                <a:off x="8539485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ube 167">
                <a:extLst>
                  <a:ext uri="{FF2B5EF4-FFF2-40B4-BE49-F238E27FC236}">
                    <a16:creationId xmlns:a16="http://schemas.microsoft.com/office/drawing/2014/main" id="{B61FEB44-7E22-EEB5-4EE4-97DBA488895E}"/>
                  </a:ext>
                </a:extLst>
              </p:cNvPr>
              <p:cNvSpPr/>
              <p:nvPr/>
            </p:nvSpPr>
            <p:spPr>
              <a:xfrm>
                <a:off x="8876942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ube 168">
                <a:extLst>
                  <a:ext uri="{FF2B5EF4-FFF2-40B4-BE49-F238E27FC236}">
                    <a16:creationId xmlns:a16="http://schemas.microsoft.com/office/drawing/2014/main" id="{CDD53AA9-A586-024B-ACFD-2136452F13D9}"/>
                  </a:ext>
                </a:extLst>
              </p:cNvPr>
              <p:cNvSpPr/>
              <p:nvPr/>
            </p:nvSpPr>
            <p:spPr>
              <a:xfrm>
                <a:off x="7864571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ube 169">
                <a:extLst>
                  <a:ext uri="{FF2B5EF4-FFF2-40B4-BE49-F238E27FC236}">
                    <a16:creationId xmlns:a16="http://schemas.microsoft.com/office/drawing/2014/main" id="{BAAC6C89-3A96-C6F4-407A-E253FC61B746}"/>
                  </a:ext>
                </a:extLst>
              </p:cNvPr>
              <p:cNvSpPr/>
              <p:nvPr/>
            </p:nvSpPr>
            <p:spPr>
              <a:xfrm>
                <a:off x="8202028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ube 170">
                <a:extLst>
                  <a:ext uri="{FF2B5EF4-FFF2-40B4-BE49-F238E27FC236}">
                    <a16:creationId xmlns:a16="http://schemas.microsoft.com/office/drawing/2014/main" id="{119378AB-5D53-1CE1-E5F8-AF56ED0C39CC}"/>
                  </a:ext>
                </a:extLst>
              </p:cNvPr>
              <p:cNvSpPr/>
              <p:nvPr/>
            </p:nvSpPr>
            <p:spPr>
              <a:xfrm>
                <a:off x="8539485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ube 171">
                <a:extLst>
                  <a:ext uri="{FF2B5EF4-FFF2-40B4-BE49-F238E27FC236}">
                    <a16:creationId xmlns:a16="http://schemas.microsoft.com/office/drawing/2014/main" id="{95F6D9A6-B331-D927-C912-B3F52660D680}"/>
                  </a:ext>
                </a:extLst>
              </p:cNvPr>
              <p:cNvSpPr/>
              <p:nvPr/>
            </p:nvSpPr>
            <p:spPr>
              <a:xfrm>
                <a:off x="8876942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ube 182">
                <a:extLst>
                  <a:ext uri="{FF2B5EF4-FFF2-40B4-BE49-F238E27FC236}">
                    <a16:creationId xmlns:a16="http://schemas.microsoft.com/office/drawing/2014/main" id="{9155B32C-4B1C-E112-D000-9841E481CD8E}"/>
                  </a:ext>
                </a:extLst>
              </p:cNvPr>
              <p:cNvSpPr/>
              <p:nvPr/>
            </p:nvSpPr>
            <p:spPr>
              <a:xfrm>
                <a:off x="3804901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ube 183">
                <a:extLst>
                  <a:ext uri="{FF2B5EF4-FFF2-40B4-BE49-F238E27FC236}">
                    <a16:creationId xmlns:a16="http://schemas.microsoft.com/office/drawing/2014/main" id="{73894A6B-E44A-A120-8038-5BEC05322592}"/>
                  </a:ext>
                </a:extLst>
              </p:cNvPr>
              <p:cNvSpPr/>
              <p:nvPr/>
            </p:nvSpPr>
            <p:spPr>
              <a:xfrm>
                <a:off x="4142358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Cube 184">
                <a:extLst>
                  <a:ext uri="{FF2B5EF4-FFF2-40B4-BE49-F238E27FC236}">
                    <a16:creationId xmlns:a16="http://schemas.microsoft.com/office/drawing/2014/main" id="{529547C4-2DD8-D08B-E095-F566FC3A77F7}"/>
                  </a:ext>
                </a:extLst>
              </p:cNvPr>
              <p:cNvSpPr/>
              <p:nvPr/>
            </p:nvSpPr>
            <p:spPr>
              <a:xfrm>
                <a:off x="4479815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ube 185">
                <a:extLst>
                  <a:ext uri="{FF2B5EF4-FFF2-40B4-BE49-F238E27FC236}">
                    <a16:creationId xmlns:a16="http://schemas.microsoft.com/office/drawing/2014/main" id="{A8F82825-5AE7-FEF5-05BB-29FD69F576FF}"/>
                  </a:ext>
                </a:extLst>
              </p:cNvPr>
              <p:cNvSpPr/>
              <p:nvPr/>
            </p:nvSpPr>
            <p:spPr>
              <a:xfrm>
                <a:off x="4817272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52ECC299-926D-2D3B-C921-3D2487B1DCE0}"/>
                  </a:ext>
                </a:extLst>
              </p:cNvPr>
              <p:cNvSpPr/>
              <p:nvPr/>
            </p:nvSpPr>
            <p:spPr>
              <a:xfrm>
                <a:off x="5156859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404063E-F3CC-B690-E0BD-CD11211263B5}"/>
                  </a:ext>
                </a:extLst>
              </p:cNvPr>
              <p:cNvSpPr/>
              <p:nvPr/>
            </p:nvSpPr>
            <p:spPr>
              <a:xfrm>
                <a:off x="5494316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F7862801-116E-42F3-CA89-70006D1EAFE8}"/>
                  </a:ext>
                </a:extLst>
              </p:cNvPr>
              <p:cNvSpPr/>
              <p:nvPr/>
            </p:nvSpPr>
            <p:spPr>
              <a:xfrm>
                <a:off x="5831773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6DFCB522-E792-277A-B2EC-B11933FD6574}"/>
                  </a:ext>
                </a:extLst>
              </p:cNvPr>
              <p:cNvSpPr/>
              <p:nvPr/>
            </p:nvSpPr>
            <p:spPr>
              <a:xfrm>
                <a:off x="6169230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9A198030-1D80-33F4-2321-9FDD5D0E5A30}"/>
                  </a:ext>
                </a:extLst>
              </p:cNvPr>
              <p:cNvSpPr/>
              <p:nvPr/>
            </p:nvSpPr>
            <p:spPr>
              <a:xfrm>
                <a:off x="6512485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9028E1A3-9198-8D47-DB24-C076C1519D9B}"/>
                  </a:ext>
                </a:extLst>
              </p:cNvPr>
              <p:cNvSpPr/>
              <p:nvPr/>
            </p:nvSpPr>
            <p:spPr>
              <a:xfrm>
                <a:off x="6849942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ube 213">
                <a:extLst>
                  <a:ext uri="{FF2B5EF4-FFF2-40B4-BE49-F238E27FC236}">
                    <a16:creationId xmlns:a16="http://schemas.microsoft.com/office/drawing/2014/main" id="{7FC262B0-BFA1-1CDA-90DC-E96074E1DAAA}"/>
                  </a:ext>
                </a:extLst>
              </p:cNvPr>
              <p:cNvSpPr/>
              <p:nvPr/>
            </p:nvSpPr>
            <p:spPr>
              <a:xfrm>
                <a:off x="7524856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ube 224">
                <a:extLst>
                  <a:ext uri="{FF2B5EF4-FFF2-40B4-BE49-F238E27FC236}">
                    <a16:creationId xmlns:a16="http://schemas.microsoft.com/office/drawing/2014/main" id="{9BD5EEDD-7022-1745-56DD-FF7D9A96424A}"/>
                  </a:ext>
                </a:extLst>
              </p:cNvPr>
              <p:cNvSpPr/>
              <p:nvPr/>
            </p:nvSpPr>
            <p:spPr>
              <a:xfrm>
                <a:off x="7864443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ube 225">
                <a:extLst>
                  <a:ext uri="{FF2B5EF4-FFF2-40B4-BE49-F238E27FC236}">
                    <a16:creationId xmlns:a16="http://schemas.microsoft.com/office/drawing/2014/main" id="{4FEB0388-F089-08B6-D09D-A0F8528C7CE6}"/>
                  </a:ext>
                </a:extLst>
              </p:cNvPr>
              <p:cNvSpPr/>
              <p:nvPr/>
            </p:nvSpPr>
            <p:spPr>
              <a:xfrm>
                <a:off x="8201900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ube 226">
                <a:extLst>
                  <a:ext uri="{FF2B5EF4-FFF2-40B4-BE49-F238E27FC236}">
                    <a16:creationId xmlns:a16="http://schemas.microsoft.com/office/drawing/2014/main" id="{6542CB2E-92FB-D7B0-FE65-9653E5D0B9A5}"/>
                  </a:ext>
                </a:extLst>
              </p:cNvPr>
              <p:cNvSpPr/>
              <p:nvPr/>
            </p:nvSpPr>
            <p:spPr>
              <a:xfrm>
                <a:off x="8539357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ube 227">
                <a:extLst>
                  <a:ext uri="{FF2B5EF4-FFF2-40B4-BE49-F238E27FC236}">
                    <a16:creationId xmlns:a16="http://schemas.microsoft.com/office/drawing/2014/main" id="{95406569-5B1C-F1E8-B1C4-77C9E4D80F96}"/>
                  </a:ext>
                </a:extLst>
              </p:cNvPr>
              <p:cNvSpPr/>
              <p:nvPr/>
            </p:nvSpPr>
            <p:spPr>
              <a:xfrm>
                <a:off x="8876814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ounded Rectangle 229">
                <a:extLst>
                  <a:ext uri="{FF2B5EF4-FFF2-40B4-BE49-F238E27FC236}">
                    <a16:creationId xmlns:a16="http://schemas.microsoft.com/office/drawing/2014/main" id="{6BCE1242-B9DA-759C-3CCC-D6F8DDFBE093}"/>
                  </a:ext>
                </a:extLst>
              </p:cNvPr>
              <p:cNvSpPr/>
              <p:nvPr/>
            </p:nvSpPr>
            <p:spPr>
              <a:xfrm>
                <a:off x="3804901" y="1171053"/>
                <a:ext cx="2816441" cy="3286125"/>
              </a:xfrm>
              <a:prstGeom prst="roundRect">
                <a:avLst>
                  <a:gd name="adj" fmla="val 7585"/>
                </a:avLst>
              </a:prstGeom>
              <a:solidFill>
                <a:srgbClr val="002060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2" name="Curved Connector 231">
                <a:extLst>
                  <a:ext uri="{FF2B5EF4-FFF2-40B4-BE49-F238E27FC236}">
                    <a16:creationId xmlns:a16="http://schemas.microsoft.com/office/drawing/2014/main" id="{2EEA697A-CD5F-D7FE-8CCF-38E68C1E6BFA}"/>
                  </a:ext>
                </a:extLst>
              </p:cNvPr>
              <p:cNvCxnSpPr>
                <a:stCxn id="230" idx="0"/>
              </p:cNvCxnSpPr>
              <p:nvPr/>
            </p:nvCxnSpPr>
            <p:spPr>
              <a:xfrm rot="5400000" flipH="1" flipV="1">
                <a:off x="5102769" y="899122"/>
                <a:ext cx="382284" cy="16157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3" name="Picture 232">
                <a:extLst>
                  <a:ext uri="{FF2B5EF4-FFF2-40B4-BE49-F238E27FC236}">
                    <a16:creationId xmlns:a16="http://schemas.microsoft.com/office/drawing/2014/main" id="{E826BF48-7958-9AE7-9AE5-1E104AA2F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4874" y="554505"/>
                <a:ext cx="1158073" cy="222014"/>
              </a:xfrm>
              <a:prstGeom prst="rect">
                <a:avLst/>
              </a:prstGeom>
            </p:spPr>
          </p:pic>
          <p:sp>
            <p:nvSpPr>
              <p:cNvPr id="280" name="Cube 279">
                <a:extLst>
                  <a:ext uri="{FF2B5EF4-FFF2-40B4-BE49-F238E27FC236}">
                    <a16:creationId xmlns:a16="http://schemas.microsoft.com/office/drawing/2014/main" id="{CA40A304-9149-A80D-E43A-633D6A024046}"/>
                  </a:ext>
                </a:extLst>
              </p:cNvPr>
              <p:cNvSpPr/>
              <p:nvPr/>
            </p:nvSpPr>
            <p:spPr>
              <a:xfrm>
                <a:off x="9431857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Cube 280">
                <a:extLst>
                  <a:ext uri="{FF2B5EF4-FFF2-40B4-BE49-F238E27FC236}">
                    <a16:creationId xmlns:a16="http://schemas.microsoft.com/office/drawing/2014/main" id="{784653A4-B075-DE43-AD6E-A4834085F059}"/>
                  </a:ext>
                </a:extLst>
              </p:cNvPr>
              <p:cNvSpPr/>
              <p:nvPr/>
            </p:nvSpPr>
            <p:spPr>
              <a:xfrm>
                <a:off x="9769314" y="35833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Cube 281">
                <a:extLst>
                  <a:ext uri="{FF2B5EF4-FFF2-40B4-BE49-F238E27FC236}">
                    <a16:creationId xmlns:a16="http://schemas.microsoft.com/office/drawing/2014/main" id="{C543463C-012A-936E-AA9E-C706A8FE9874}"/>
                  </a:ext>
                </a:extLst>
              </p:cNvPr>
              <p:cNvSpPr/>
              <p:nvPr/>
            </p:nvSpPr>
            <p:spPr>
              <a:xfrm>
                <a:off x="9323000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Cube 282">
                <a:extLst>
                  <a:ext uri="{FF2B5EF4-FFF2-40B4-BE49-F238E27FC236}">
                    <a16:creationId xmlns:a16="http://schemas.microsoft.com/office/drawing/2014/main" id="{A6EBFA41-2343-CB69-71C6-C646291F3D15}"/>
                  </a:ext>
                </a:extLst>
              </p:cNvPr>
              <p:cNvSpPr/>
              <p:nvPr/>
            </p:nvSpPr>
            <p:spPr>
              <a:xfrm>
                <a:off x="9660457" y="369221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Cube 283">
                <a:extLst>
                  <a:ext uri="{FF2B5EF4-FFF2-40B4-BE49-F238E27FC236}">
                    <a16:creationId xmlns:a16="http://schemas.microsoft.com/office/drawing/2014/main" id="{AB27A77F-127E-6B72-2C07-32F9DC92F6F3}"/>
                  </a:ext>
                </a:extLst>
              </p:cNvPr>
              <p:cNvSpPr/>
              <p:nvPr/>
            </p:nvSpPr>
            <p:spPr>
              <a:xfrm>
                <a:off x="9214143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Cube 284">
                <a:extLst>
                  <a:ext uri="{FF2B5EF4-FFF2-40B4-BE49-F238E27FC236}">
                    <a16:creationId xmlns:a16="http://schemas.microsoft.com/office/drawing/2014/main" id="{1DEC612C-2FCD-D9A1-81F3-5FE91486454D}"/>
                  </a:ext>
                </a:extLst>
              </p:cNvPr>
              <p:cNvSpPr/>
              <p:nvPr/>
            </p:nvSpPr>
            <p:spPr>
              <a:xfrm>
                <a:off x="9551600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Cube 285">
                <a:extLst>
                  <a:ext uri="{FF2B5EF4-FFF2-40B4-BE49-F238E27FC236}">
                    <a16:creationId xmlns:a16="http://schemas.microsoft.com/office/drawing/2014/main" id="{7BC44A69-C352-0AFA-9E43-7DB9309E1FC6}"/>
                  </a:ext>
                </a:extLst>
              </p:cNvPr>
              <p:cNvSpPr/>
              <p:nvPr/>
            </p:nvSpPr>
            <p:spPr>
              <a:xfrm>
                <a:off x="9889057" y="379755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Cube 286">
                <a:extLst>
                  <a:ext uri="{FF2B5EF4-FFF2-40B4-BE49-F238E27FC236}">
                    <a16:creationId xmlns:a16="http://schemas.microsoft.com/office/drawing/2014/main" id="{0AD3DC88-25EA-54A7-0341-B796B53228FC}"/>
                  </a:ext>
                </a:extLst>
              </p:cNvPr>
              <p:cNvSpPr/>
              <p:nvPr/>
            </p:nvSpPr>
            <p:spPr>
              <a:xfrm>
                <a:off x="9214143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Cube 287">
                <a:extLst>
                  <a:ext uri="{FF2B5EF4-FFF2-40B4-BE49-F238E27FC236}">
                    <a16:creationId xmlns:a16="http://schemas.microsoft.com/office/drawing/2014/main" id="{B74ABE44-3606-9964-59C2-09A10EEC3CB3}"/>
                  </a:ext>
                </a:extLst>
              </p:cNvPr>
              <p:cNvSpPr/>
              <p:nvPr/>
            </p:nvSpPr>
            <p:spPr>
              <a:xfrm>
                <a:off x="9551600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Cube 288">
                <a:extLst>
                  <a:ext uri="{FF2B5EF4-FFF2-40B4-BE49-F238E27FC236}">
                    <a16:creationId xmlns:a16="http://schemas.microsoft.com/office/drawing/2014/main" id="{AEAAC643-A191-109B-EED8-9021EC3DF17C}"/>
                  </a:ext>
                </a:extLst>
              </p:cNvPr>
              <p:cNvSpPr/>
              <p:nvPr/>
            </p:nvSpPr>
            <p:spPr>
              <a:xfrm>
                <a:off x="9889057" y="34601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Cube 289">
                <a:extLst>
                  <a:ext uri="{FF2B5EF4-FFF2-40B4-BE49-F238E27FC236}">
                    <a16:creationId xmlns:a16="http://schemas.microsoft.com/office/drawing/2014/main" id="{43612C8A-327A-AC6F-D4AD-CFCC22602557}"/>
                  </a:ext>
                </a:extLst>
              </p:cNvPr>
              <p:cNvSpPr/>
              <p:nvPr/>
            </p:nvSpPr>
            <p:spPr>
              <a:xfrm>
                <a:off x="9431729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Cube 290">
                <a:extLst>
                  <a:ext uri="{FF2B5EF4-FFF2-40B4-BE49-F238E27FC236}">
                    <a16:creationId xmlns:a16="http://schemas.microsoft.com/office/drawing/2014/main" id="{F17972BC-71C7-761D-F71D-2B607B3741EC}"/>
                  </a:ext>
                </a:extLst>
              </p:cNvPr>
              <p:cNvSpPr/>
              <p:nvPr/>
            </p:nvSpPr>
            <p:spPr>
              <a:xfrm>
                <a:off x="9769186" y="29084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Cube 291">
                <a:extLst>
                  <a:ext uri="{FF2B5EF4-FFF2-40B4-BE49-F238E27FC236}">
                    <a16:creationId xmlns:a16="http://schemas.microsoft.com/office/drawing/2014/main" id="{D00A1D61-A2EC-BD03-5E7F-BB22372C3DB1}"/>
                  </a:ext>
                </a:extLst>
              </p:cNvPr>
              <p:cNvSpPr/>
              <p:nvPr/>
            </p:nvSpPr>
            <p:spPr>
              <a:xfrm>
                <a:off x="9322872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Cube 292">
                <a:extLst>
                  <a:ext uri="{FF2B5EF4-FFF2-40B4-BE49-F238E27FC236}">
                    <a16:creationId xmlns:a16="http://schemas.microsoft.com/office/drawing/2014/main" id="{427D1EA0-93D1-8B00-668B-2CDF5FE7EFC7}"/>
                  </a:ext>
                </a:extLst>
              </p:cNvPr>
              <p:cNvSpPr/>
              <p:nvPr/>
            </p:nvSpPr>
            <p:spPr>
              <a:xfrm>
                <a:off x="9660329" y="3017302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Cube 293">
                <a:extLst>
                  <a:ext uri="{FF2B5EF4-FFF2-40B4-BE49-F238E27FC236}">
                    <a16:creationId xmlns:a16="http://schemas.microsoft.com/office/drawing/2014/main" id="{A5ACD117-9768-C959-1104-83389948C7D9}"/>
                  </a:ext>
                </a:extLst>
              </p:cNvPr>
              <p:cNvSpPr/>
              <p:nvPr/>
            </p:nvSpPr>
            <p:spPr>
              <a:xfrm>
                <a:off x="9214015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Cube 294">
                <a:extLst>
                  <a:ext uri="{FF2B5EF4-FFF2-40B4-BE49-F238E27FC236}">
                    <a16:creationId xmlns:a16="http://schemas.microsoft.com/office/drawing/2014/main" id="{C1F54489-17E1-FA50-2B38-794607880C50}"/>
                  </a:ext>
                </a:extLst>
              </p:cNvPr>
              <p:cNvSpPr/>
              <p:nvPr/>
            </p:nvSpPr>
            <p:spPr>
              <a:xfrm>
                <a:off x="9551472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Cube 295">
                <a:extLst>
                  <a:ext uri="{FF2B5EF4-FFF2-40B4-BE49-F238E27FC236}">
                    <a16:creationId xmlns:a16="http://schemas.microsoft.com/office/drawing/2014/main" id="{5B6BC496-EED0-1C23-760B-B430BF93A212}"/>
                  </a:ext>
                </a:extLst>
              </p:cNvPr>
              <p:cNvSpPr/>
              <p:nvPr/>
            </p:nvSpPr>
            <p:spPr>
              <a:xfrm>
                <a:off x="9888929" y="312264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Cube 296">
                <a:extLst>
                  <a:ext uri="{FF2B5EF4-FFF2-40B4-BE49-F238E27FC236}">
                    <a16:creationId xmlns:a16="http://schemas.microsoft.com/office/drawing/2014/main" id="{FFD7972E-BE20-8DCC-E85E-C634589F8D28}"/>
                  </a:ext>
                </a:extLst>
              </p:cNvPr>
              <p:cNvSpPr/>
              <p:nvPr/>
            </p:nvSpPr>
            <p:spPr>
              <a:xfrm>
                <a:off x="9214015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Cube 297">
                <a:extLst>
                  <a:ext uri="{FF2B5EF4-FFF2-40B4-BE49-F238E27FC236}">
                    <a16:creationId xmlns:a16="http://schemas.microsoft.com/office/drawing/2014/main" id="{A2A3CCC0-AD6F-8F7D-7C87-67FC277201D0}"/>
                  </a:ext>
                </a:extLst>
              </p:cNvPr>
              <p:cNvSpPr/>
              <p:nvPr/>
            </p:nvSpPr>
            <p:spPr>
              <a:xfrm>
                <a:off x="9551472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Cube 298">
                <a:extLst>
                  <a:ext uri="{FF2B5EF4-FFF2-40B4-BE49-F238E27FC236}">
                    <a16:creationId xmlns:a16="http://schemas.microsoft.com/office/drawing/2014/main" id="{57EA0365-E8CC-FD3A-A0D2-5ECFB037DA76}"/>
                  </a:ext>
                </a:extLst>
              </p:cNvPr>
              <p:cNvSpPr/>
              <p:nvPr/>
            </p:nvSpPr>
            <p:spPr>
              <a:xfrm>
                <a:off x="9888929" y="2785188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Cube 299">
                <a:extLst>
                  <a:ext uri="{FF2B5EF4-FFF2-40B4-BE49-F238E27FC236}">
                    <a16:creationId xmlns:a16="http://schemas.microsoft.com/office/drawing/2014/main" id="{64194301-A1E3-8F82-40C5-254E24264D45}"/>
                  </a:ext>
                </a:extLst>
              </p:cNvPr>
              <p:cNvSpPr/>
              <p:nvPr/>
            </p:nvSpPr>
            <p:spPr>
              <a:xfrm>
                <a:off x="9431729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Cube 300">
                <a:extLst>
                  <a:ext uri="{FF2B5EF4-FFF2-40B4-BE49-F238E27FC236}">
                    <a16:creationId xmlns:a16="http://schemas.microsoft.com/office/drawing/2014/main" id="{16B9939A-3860-86D7-3ED7-8180BADCC14B}"/>
                  </a:ext>
                </a:extLst>
              </p:cNvPr>
              <p:cNvSpPr/>
              <p:nvPr/>
            </p:nvSpPr>
            <p:spPr>
              <a:xfrm>
                <a:off x="9769186" y="22274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Cube 301">
                <a:extLst>
                  <a:ext uri="{FF2B5EF4-FFF2-40B4-BE49-F238E27FC236}">
                    <a16:creationId xmlns:a16="http://schemas.microsoft.com/office/drawing/2014/main" id="{93F6E228-2429-698A-5EFA-3073FA2DD1A7}"/>
                  </a:ext>
                </a:extLst>
              </p:cNvPr>
              <p:cNvSpPr/>
              <p:nvPr/>
            </p:nvSpPr>
            <p:spPr>
              <a:xfrm>
                <a:off x="9322872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Cube 302">
                <a:extLst>
                  <a:ext uri="{FF2B5EF4-FFF2-40B4-BE49-F238E27FC236}">
                    <a16:creationId xmlns:a16="http://schemas.microsoft.com/office/drawing/2014/main" id="{5A188696-07F5-F2F5-BF1A-A165F3F1D90F}"/>
                  </a:ext>
                </a:extLst>
              </p:cNvPr>
              <p:cNvSpPr/>
              <p:nvPr/>
            </p:nvSpPr>
            <p:spPr>
              <a:xfrm>
                <a:off x="9660329" y="2336293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Cube 303">
                <a:extLst>
                  <a:ext uri="{FF2B5EF4-FFF2-40B4-BE49-F238E27FC236}">
                    <a16:creationId xmlns:a16="http://schemas.microsoft.com/office/drawing/2014/main" id="{1A9D5507-2B93-333C-5830-50AB35FD5BFE}"/>
                  </a:ext>
                </a:extLst>
              </p:cNvPr>
              <p:cNvSpPr/>
              <p:nvPr/>
            </p:nvSpPr>
            <p:spPr>
              <a:xfrm>
                <a:off x="9214015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Cube 304">
                <a:extLst>
                  <a:ext uri="{FF2B5EF4-FFF2-40B4-BE49-F238E27FC236}">
                    <a16:creationId xmlns:a16="http://schemas.microsoft.com/office/drawing/2014/main" id="{BFBD056F-794E-5D6C-66D7-E7AB1D848680}"/>
                  </a:ext>
                </a:extLst>
              </p:cNvPr>
              <p:cNvSpPr/>
              <p:nvPr/>
            </p:nvSpPr>
            <p:spPr>
              <a:xfrm>
                <a:off x="9551472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Cube 305">
                <a:extLst>
                  <a:ext uri="{FF2B5EF4-FFF2-40B4-BE49-F238E27FC236}">
                    <a16:creationId xmlns:a16="http://schemas.microsoft.com/office/drawing/2014/main" id="{802722E2-AD3F-FD94-6EAA-638F3CE4BF14}"/>
                  </a:ext>
                </a:extLst>
              </p:cNvPr>
              <p:cNvSpPr/>
              <p:nvPr/>
            </p:nvSpPr>
            <p:spPr>
              <a:xfrm>
                <a:off x="9888929" y="2441636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Cube 306">
                <a:extLst>
                  <a:ext uri="{FF2B5EF4-FFF2-40B4-BE49-F238E27FC236}">
                    <a16:creationId xmlns:a16="http://schemas.microsoft.com/office/drawing/2014/main" id="{49B9D529-998F-2F2F-F8CA-E22EC60D4F82}"/>
                  </a:ext>
                </a:extLst>
              </p:cNvPr>
              <p:cNvSpPr/>
              <p:nvPr/>
            </p:nvSpPr>
            <p:spPr>
              <a:xfrm>
                <a:off x="9214015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Cube 307">
                <a:extLst>
                  <a:ext uri="{FF2B5EF4-FFF2-40B4-BE49-F238E27FC236}">
                    <a16:creationId xmlns:a16="http://schemas.microsoft.com/office/drawing/2014/main" id="{BB0FC050-0493-D478-1166-F0C66E02D88B}"/>
                  </a:ext>
                </a:extLst>
              </p:cNvPr>
              <p:cNvSpPr/>
              <p:nvPr/>
            </p:nvSpPr>
            <p:spPr>
              <a:xfrm>
                <a:off x="9551472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Cube 308">
                <a:extLst>
                  <a:ext uri="{FF2B5EF4-FFF2-40B4-BE49-F238E27FC236}">
                    <a16:creationId xmlns:a16="http://schemas.microsoft.com/office/drawing/2014/main" id="{FB9956FE-B17A-3A45-6863-09F7C73A4AC7}"/>
                  </a:ext>
                </a:extLst>
              </p:cNvPr>
              <p:cNvSpPr/>
              <p:nvPr/>
            </p:nvSpPr>
            <p:spPr>
              <a:xfrm>
                <a:off x="9888929" y="2104179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0" name="Cube 309">
                <a:extLst>
                  <a:ext uri="{FF2B5EF4-FFF2-40B4-BE49-F238E27FC236}">
                    <a16:creationId xmlns:a16="http://schemas.microsoft.com/office/drawing/2014/main" id="{D18DC634-023C-B424-1FFD-9C6A5340D0E0}"/>
                  </a:ext>
                </a:extLst>
              </p:cNvPr>
              <p:cNvSpPr/>
              <p:nvPr/>
            </p:nvSpPr>
            <p:spPr>
              <a:xfrm>
                <a:off x="9213887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Cube 310">
                <a:extLst>
                  <a:ext uri="{FF2B5EF4-FFF2-40B4-BE49-F238E27FC236}">
                    <a16:creationId xmlns:a16="http://schemas.microsoft.com/office/drawing/2014/main" id="{EAC65A6B-B4E4-E68F-08FE-0E0ADDFD0707}"/>
                  </a:ext>
                </a:extLst>
              </p:cNvPr>
              <p:cNvSpPr/>
              <p:nvPr/>
            </p:nvSpPr>
            <p:spPr>
              <a:xfrm>
                <a:off x="9551344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Cube 311">
                <a:extLst>
                  <a:ext uri="{FF2B5EF4-FFF2-40B4-BE49-F238E27FC236}">
                    <a16:creationId xmlns:a16="http://schemas.microsoft.com/office/drawing/2014/main" id="{4BB8350A-3CF7-B16E-5FD7-235D9D4E3AD6}"/>
                  </a:ext>
                </a:extLst>
              </p:cNvPr>
              <p:cNvSpPr/>
              <p:nvPr/>
            </p:nvSpPr>
            <p:spPr>
              <a:xfrm>
                <a:off x="9888801" y="1429265"/>
                <a:ext cx="457200" cy="457200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53AC4852-AED7-8EE2-1AAF-8404FFBDBB94}"/>
                  </a:ext>
                </a:extLst>
              </p:cNvPr>
              <p:cNvSpPr/>
              <p:nvPr/>
            </p:nvSpPr>
            <p:spPr>
              <a:xfrm>
                <a:off x="7529560" y="1171458"/>
                <a:ext cx="2816441" cy="3286125"/>
              </a:xfrm>
              <a:prstGeom prst="roundRect">
                <a:avLst>
                  <a:gd name="adj" fmla="val 7585"/>
                </a:avLst>
              </a:prstGeom>
              <a:solidFill>
                <a:srgbClr val="002060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4" name="Curved Connector 313">
                <a:extLst>
                  <a:ext uri="{FF2B5EF4-FFF2-40B4-BE49-F238E27FC236}">
                    <a16:creationId xmlns:a16="http://schemas.microsoft.com/office/drawing/2014/main" id="{AF89266E-B5CF-0BF0-3038-076870DAED1D}"/>
                  </a:ext>
                </a:extLst>
              </p:cNvPr>
              <p:cNvCxnSpPr/>
              <p:nvPr/>
            </p:nvCxnSpPr>
            <p:spPr>
              <a:xfrm rot="5400000" flipH="1" flipV="1">
                <a:off x="8818354" y="909671"/>
                <a:ext cx="382284" cy="16157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15" name="Picture 314">
                <a:extLst>
                  <a:ext uri="{FF2B5EF4-FFF2-40B4-BE49-F238E27FC236}">
                    <a16:creationId xmlns:a16="http://schemas.microsoft.com/office/drawing/2014/main" id="{154F3F1D-AF18-6CA7-23D6-E9249293B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0500" y="574525"/>
                <a:ext cx="1158073" cy="214244"/>
              </a:xfrm>
              <a:prstGeom prst="rect">
                <a:avLst/>
              </a:prstGeom>
            </p:spPr>
          </p:pic>
          <p:pic>
            <p:nvPicPr>
              <p:cNvPr id="316" name="Picture 315">
                <a:extLst>
                  <a:ext uri="{FF2B5EF4-FFF2-40B4-BE49-F238E27FC236}">
                    <a16:creationId xmlns:a16="http://schemas.microsoft.com/office/drawing/2014/main" id="{245255C7-4060-1F48-52E3-0E06FFA20E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3308614" y="2751982"/>
                <a:ext cx="437881" cy="167425"/>
              </a:xfrm>
              <a:prstGeom prst="rect">
                <a:avLst/>
              </a:prstGeom>
            </p:spPr>
          </p:pic>
          <p:pic>
            <p:nvPicPr>
              <p:cNvPr id="317" name="Picture 316">
                <a:extLst>
                  <a:ext uri="{FF2B5EF4-FFF2-40B4-BE49-F238E27FC236}">
                    <a16:creationId xmlns:a16="http://schemas.microsoft.com/office/drawing/2014/main" id="{1B52BA10-CEB1-D93F-3441-56B722D70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9944" y="4712247"/>
                <a:ext cx="457198" cy="167425"/>
              </a:xfrm>
              <a:prstGeom prst="rect">
                <a:avLst/>
              </a:prstGeom>
            </p:spPr>
          </p:pic>
          <p:grpSp>
            <p:nvGrpSpPr>
              <p:cNvPr id="333" name="Group 332">
                <a:extLst>
                  <a:ext uri="{FF2B5EF4-FFF2-40B4-BE49-F238E27FC236}">
                    <a16:creationId xmlns:a16="http://schemas.microsoft.com/office/drawing/2014/main" id="{329B2C36-3524-996A-F5AE-BB3466C7A1E6}"/>
                  </a:ext>
                </a:extLst>
              </p:cNvPr>
              <p:cNvGrpSpPr/>
              <p:nvPr/>
            </p:nvGrpSpPr>
            <p:grpSpPr>
              <a:xfrm>
                <a:off x="3131492" y="1429265"/>
                <a:ext cx="7215639" cy="3649631"/>
                <a:chOff x="781484" y="1904753"/>
                <a:chExt cx="7215639" cy="3649631"/>
              </a:xfrm>
            </p:grpSpPr>
            <p:cxnSp>
              <p:nvCxnSpPr>
                <p:cNvPr id="319" name="Straight Connector 318">
                  <a:extLst>
                    <a:ext uri="{FF2B5EF4-FFF2-40B4-BE49-F238E27FC236}">
                      <a16:creationId xmlns:a16="http://schemas.microsoft.com/office/drawing/2014/main" id="{8BDE03D7-E8A1-72A8-5323-FA793EAD8256}"/>
                    </a:ext>
                  </a:extLst>
                </p:cNvPr>
                <p:cNvCxnSpPr/>
                <p:nvPr/>
              </p:nvCxnSpPr>
              <p:spPr>
                <a:xfrm>
                  <a:off x="1454893" y="4730247"/>
                  <a:ext cx="0" cy="824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>
                  <a:extLst>
                    <a:ext uri="{FF2B5EF4-FFF2-40B4-BE49-F238E27FC236}">
                      <a16:creationId xmlns:a16="http://schemas.microsoft.com/office/drawing/2014/main" id="{86156E8F-B1C1-A6F3-3299-5BC07B6F7437}"/>
                    </a:ext>
                  </a:extLst>
                </p:cNvPr>
                <p:cNvCxnSpPr/>
                <p:nvPr/>
              </p:nvCxnSpPr>
              <p:spPr>
                <a:xfrm>
                  <a:off x="7997123" y="4644393"/>
                  <a:ext cx="0" cy="8241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Arrow Connector 321">
                  <a:extLst>
                    <a:ext uri="{FF2B5EF4-FFF2-40B4-BE49-F238E27FC236}">
                      <a16:creationId xmlns:a16="http://schemas.microsoft.com/office/drawing/2014/main" id="{946FEAC8-84F6-64B3-858E-5A1454A84F17}"/>
                    </a:ext>
                  </a:extLst>
                </p:cNvPr>
                <p:cNvCxnSpPr/>
                <p:nvPr/>
              </p:nvCxnSpPr>
              <p:spPr>
                <a:xfrm flipH="1">
                  <a:off x="1454893" y="5278074"/>
                  <a:ext cx="67491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Arrow Connector 322">
                  <a:extLst>
                    <a:ext uri="{FF2B5EF4-FFF2-40B4-BE49-F238E27FC236}">
                      <a16:creationId xmlns:a16="http://schemas.microsoft.com/office/drawing/2014/main" id="{392C526B-FCAD-09AD-6B5F-A3A9350E4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42749" y="5271448"/>
                  <a:ext cx="753244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46FAE54B-FC49-118F-C92A-6A5139F36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81484" y="4730247"/>
                  <a:ext cx="6734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4262018-943D-AB77-08C1-50CCB79012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0469" y="1904753"/>
                  <a:ext cx="67340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Arrow Connector 328">
                  <a:extLst>
                    <a:ext uri="{FF2B5EF4-FFF2-40B4-BE49-F238E27FC236}">
                      <a16:creationId xmlns:a16="http://schemas.microsoft.com/office/drawing/2014/main" id="{5DC02641-0787-3B71-12DE-5241230E4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1281" y="4164190"/>
                  <a:ext cx="0" cy="56605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Arrow Connector 330">
                  <a:extLst>
                    <a:ext uri="{FF2B5EF4-FFF2-40B4-BE49-F238E27FC236}">
                      <a16:creationId xmlns:a16="http://schemas.microsoft.com/office/drawing/2014/main" id="{F768DECF-68C6-0377-6F5B-3EF47FABF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5045" y="1904753"/>
                  <a:ext cx="0" cy="5525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F3466944-AF1F-D527-784C-D240357B1837}"/>
                  </a:ext>
                </a:extLst>
              </p:cNvPr>
              <p:cNvSpPr txBox="1"/>
              <p:nvPr/>
            </p:nvSpPr>
            <p:spPr>
              <a:xfrm>
                <a:off x="7232745" y="1454214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0B1085F8-545A-9E48-9964-D597E0E6F34D}"/>
                  </a:ext>
                </a:extLst>
              </p:cNvPr>
              <p:cNvSpPr txBox="1"/>
              <p:nvPr/>
            </p:nvSpPr>
            <p:spPr>
              <a:xfrm rot="2667809">
                <a:off x="7265454" y="175816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96065BA4-1B9C-D26E-EC2D-EF8E8689419E}"/>
                  </a:ext>
                </a:extLst>
              </p:cNvPr>
              <p:cNvSpPr txBox="1"/>
              <p:nvPr/>
            </p:nvSpPr>
            <p:spPr>
              <a:xfrm rot="5400000">
                <a:off x="6923971" y="181364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CD2FF6A7-035D-5B64-7D36-E0BB07474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1355" y="2120423"/>
              <a:ext cx="3946704" cy="3540500"/>
            </a:xfrm>
            <a:prstGeom prst="rect">
              <a:avLst/>
            </a:prstGeom>
          </p:spPr>
        </p:pic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A361202-FB26-9147-6E42-661A68CFA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3315" y="2230707"/>
              <a:ext cx="658365" cy="5503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D3900296-D570-F7A2-D5DC-359958320F6A}"/>
                </a:ext>
              </a:extLst>
            </p:cNvPr>
            <p:cNvCxnSpPr>
              <a:cxnSpLocks/>
            </p:cNvCxnSpPr>
            <p:nvPr/>
          </p:nvCxnSpPr>
          <p:spPr>
            <a:xfrm>
              <a:off x="3853315" y="2966012"/>
              <a:ext cx="567482" cy="17050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0063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D3A4-8711-C964-0503-BE590F0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D5AB-850F-7E4F-CC30-DFD19ACAD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7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9379-F636-091C-D8F5-4EDFCFF9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bound </a:t>
            </a:r>
            <a:r>
              <a:rPr lang="en-US" dirty="0" err="1"/>
              <a:t>v.s</a:t>
            </a:r>
            <a:r>
              <a:rPr lang="en-US" dirty="0"/>
              <a:t>. compute bound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0119BD-9D29-6065-21BC-C38A2695E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98357"/>
            <a:ext cx="6308581" cy="4076314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EEB01D-1DF6-5E18-A569-C0D0A42F7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581" y="2282678"/>
            <a:ext cx="5518333" cy="4107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9D1D58-08D5-DA21-1604-CF5D50AE116B}"/>
              </a:ext>
            </a:extLst>
          </p:cNvPr>
          <p:cNvSpPr/>
          <p:nvPr/>
        </p:nvSpPr>
        <p:spPr>
          <a:xfrm>
            <a:off x="3733800" y="5604378"/>
            <a:ext cx="2489199" cy="656722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93EA77-1F34-6685-B6C4-CB67B7F0B667}"/>
              </a:ext>
            </a:extLst>
          </p:cNvPr>
          <p:cNvSpPr/>
          <p:nvPr/>
        </p:nvSpPr>
        <p:spPr>
          <a:xfrm>
            <a:off x="365086" y="3294646"/>
            <a:ext cx="5943495" cy="235954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2A57-3E3D-DC36-A016-987639C6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pre-mature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D1DB-FE5D-7FE8-F11B-2E8E2E07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ASR is currently CPU-bound. Compressing models won’t push the needle much at this time.</a:t>
            </a:r>
          </a:p>
          <a:p>
            <a:pPr lvl="1"/>
            <a:r>
              <a:rPr lang="en-US" dirty="0"/>
              <a:t>Move FFR-Enc and Decoder to GPU</a:t>
            </a:r>
          </a:p>
          <a:p>
            <a:pPr lvl="1"/>
            <a:r>
              <a:rPr lang="en-US" dirty="0"/>
              <a:t>Shift towards new GPU instances</a:t>
            </a:r>
          </a:p>
          <a:p>
            <a:r>
              <a:rPr lang="en-US" dirty="0"/>
              <a:t>Large Conformer is memory-bound. Activation quantization won’t help much.</a:t>
            </a:r>
          </a:p>
          <a:p>
            <a:pPr lvl="1"/>
            <a:r>
              <a:rPr lang="en-US" dirty="0"/>
              <a:t>Going from 4-bit to 2-bit, it may </a:t>
            </a:r>
            <a:r>
              <a:rPr lang="en-US"/>
              <a:t>be compute-bound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028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B3E0-3E24-51B1-DF9A-D3A2BEE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cost-parity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9CA-5899-6538-A21B-5E1A1F2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100M -&gt; 1B -&gt; 2B -&gt; 7B -&gt;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7E458-9D4C-C539-685E-9D8F68C7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95" y="2223336"/>
            <a:ext cx="8948694" cy="463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CD0EE-A12D-86C5-ADC5-C5579F29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80" y="649705"/>
            <a:ext cx="7772400" cy="578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8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B3E0-3E24-51B1-DF9A-D3A2BEE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cost-parity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9CA-5899-6538-A21B-5E1A1F2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100M -&gt; 1B -&gt; 2B -&gt; 7B -&gt;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7E458-9D4C-C539-685E-9D8F68C7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695" y="2223336"/>
            <a:ext cx="8948694" cy="463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CD0EE-A12D-86C5-ADC5-C5579F29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180" y="649705"/>
            <a:ext cx="7772400" cy="57855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4425B1-5379-63A7-91A5-463186B29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58" y="2455069"/>
            <a:ext cx="45974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12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B3E0-3E24-51B1-DF9A-D3A2BEE8C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cost-parity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19CA-5899-6538-A21B-5E1A1F247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100M -&gt; 1B -&gt; 2B -&gt; 7B -&gt;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87E458-9D4C-C539-685E-9D8F68C76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317" y="1693174"/>
            <a:ext cx="8948694" cy="4634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041C1D-A550-9861-3180-00AA6B4D1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3336"/>
            <a:ext cx="7620001" cy="456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2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C9D58-1F77-D045-37EF-5C90A42E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bound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349E37-21EF-FC25-4802-32FC56D5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85085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1695-2C67-A7AC-3F35-49278508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Why’s 4-bit </a:t>
            </a:r>
            <a:r>
              <a:rPr lang="en-US" dirty="0" err="1"/>
              <a:t>WoQ</a:t>
            </a:r>
            <a:r>
              <a:rPr lang="en-US" dirty="0"/>
              <a:t>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022C-7570-2AC6-1445-8060E525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the encoder bound issue -&gt; more decoder count -&gt; higher throughput</a:t>
            </a:r>
          </a:p>
          <a:p>
            <a:pPr lvl="1"/>
            <a:r>
              <a:rPr lang="en-US" dirty="0"/>
              <a:t>Without sacrificing latency as much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C89590-6CFC-A7EA-90FF-14B246DBF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87" y="1935131"/>
            <a:ext cx="8948694" cy="4634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AE4AC8-7FC2-EBB3-DC52-370AAB0F7720}"/>
              </a:ext>
            </a:extLst>
          </p:cNvPr>
          <p:cNvSpPr/>
          <p:nvPr/>
        </p:nvSpPr>
        <p:spPr>
          <a:xfrm>
            <a:off x="1606378" y="5226908"/>
            <a:ext cx="1482811" cy="63019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6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42542</TotalTime>
  <Words>300</Words>
  <Application>Microsoft Macintosh PowerPoint</Application>
  <PresentationFormat>Widescreen</PresentationFormat>
  <Paragraphs>119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4-bit Weight-Only Quantization &amp; Beyond</vt:lpstr>
      <vt:lpstr>Towards cost-parity for large ASR</vt:lpstr>
      <vt:lpstr>Memory bound v.s. compute bound</vt:lpstr>
      <vt:lpstr>Some pre-mature takeaways</vt:lpstr>
      <vt:lpstr>Towards cost-parity</vt:lpstr>
      <vt:lpstr>Towards cost-parity</vt:lpstr>
      <vt:lpstr>Towards cost-parity</vt:lpstr>
      <vt:lpstr>CPU bound</vt:lpstr>
      <vt:lpstr>Why’s 4-bit WoQ important?</vt:lpstr>
      <vt:lpstr>Neural efficiency tools</vt:lpstr>
      <vt:lpstr>Neural efficiency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23</cp:revision>
  <dcterms:created xsi:type="dcterms:W3CDTF">2024-01-09T10:07:34Z</dcterms:created>
  <dcterms:modified xsi:type="dcterms:W3CDTF">2024-02-14T13:09:32Z</dcterms:modified>
</cp:coreProperties>
</file>