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74" d="100"/>
          <a:sy n="174" d="100"/>
        </p:scale>
        <p:origin x="-5120" y="-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3A0C3-0D09-14B6-2D83-C999B75DC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F7F09-4B5E-41CF-EAA8-05E96CCF5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FA089-CBF9-43D8-EF1A-8AF04AE4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CB593-FA89-1E4F-91E3-55049B68C2A9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637CC-A481-677B-9758-D4E43EC1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CA96F-E375-194A-ADA4-24FC6CB0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7CF1-5493-0D47-B9E9-73D55FE03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0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0E75-4AED-9733-74B6-0007165B2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40959-FA02-094E-FC0A-FFE11F7B1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78C82-69A8-EE2F-B19B-8BFF3B90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CB593-FA89-1E4F-91E3-55049B68C2A9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6437E-0342-E5EE-98DF-3FA242F8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8E76F-001E-74BA-87B5-E9E8D035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7CF1-5493-0D47-B9E9-73D55FE03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7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8B30DA-D477-0D8C-A729-7F3B59FBF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FF560-86A6-6F40-D73B-E2CD311E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2FE9D-0784-367D-1BD4-097B69D9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CB593-FA89-1E4F-91E3-55049B68C2A9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BB63F-A473-2D66-AF78-8F7C0197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DFA29-BD82-250C-91E1-CF0F07AB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7CF1-5493-0D47-B9E9-73D55FE03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5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C231-127F-09FD-7FFF-BE5BFA12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BA2C1-AEB1-2BF7-74B6-1A2E6C7D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87C40-1E39-46FE-7FD9-C56C9B02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CB593-FA89-1E4F-91E3-55049B68C2A9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DA6C3-66C9-B4BE-7A19-4D02A486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F70A3-56FC-38D1-73E6-64B4D91C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7CF1-5493-0D47-B9E9-73D55FE03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9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0F0B-044D-EA88-BF9A-7A322B31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F3E47-ADE1-4B7A-B32B-093184C0E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8C0BD-6EEE-CF2E-1281-A06C8EFB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CB593-FA89-1E4F-91E3-55049B68C2A9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03681-2166-B9AD-4F5E-BBB9820A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1CF9B-0F3C-347F-6F59-4DF1F599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7CF1-5493-0D47-B9E9-73D55FE03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1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9E90-1AD8-6294-BCEA-107E7A57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D9841-7F61-D915-D025-6610B1606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E2BF1-43FC-B62D-7FA4-EF1BA2092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33FD9-6540-C2E2-CCAE-AA37F560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CB593-FA89-1E4F-91E3-55049B68C2A9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80279-743C-49AB-ADF8-2AF688EEE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B293C-1D9C-115F-EF8E-4EE1B7FC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7CF1-5493-0D47-B9E9-73D55FE03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1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BE6A-9D7C-EF94-958C-A071A5C6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E98BC-5FD3-2C43-C113-090F5D8D6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17896-9782-B623-7687-390AF882D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10F77-F4D9-8993-8A6B-B1DF2556F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AC06A-228A-629A-45CB-CAA42FF42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589D71-995C-39DB-88F3-5860572A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CB593-FA89-1E4F-91E3-55049B68C2A9}" type="datetimeFigureOut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CB7C9-32DF-23BC-DECE-FEC37F1D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D0611F-BBCC-45C6-A6CA-5DCC6D9E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7CF1-5493-0D47-B9E9-73D55FE03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2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C905-D2C6-AFD4-DE3D-29171234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F19C5-02F4-9E28-4D28-4F8D8E07B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CB593-FA89-1E4F-91E3-55049B68C2A9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07D79-3194-79F2-D17F-C4733F51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883D2-9C4C-86BC-3C88-87CB0472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7CF1-5493-0D47-B9E9-73D55FE03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4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BF195-EE5C-B29C-8F3D-74B760752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CB593-FA89-1E4F-91E3-55049B68C2A9}" type="datetimeFigureOut">
              <a:rPr lang="en-US" smtClean="0"/>
              <a:t>2/21/24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EA6F74-F675-7B95-5807-290E4A21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6DC2-D736-628B-D0C6-413096B9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7CF1-5493-0D47-B9E9-73D55FE03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9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D259-F44A-2933-1CA3-444F3C5D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EEAF-1A3C-6A89-7221-43E4455ED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ED55B-EF80-3F09-B60E-00F0B9F54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16656-3A23-0A9D-38FF-D89E63C3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CB593-FA89-1E4F-91E3-55049B68C2A9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756DE-21C4-694F-6F8A-42EFE098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CA84C-1CE3-0CDC-7080-B79AFC7D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7CF1-5493-0D47-B9E9-73D55FE03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0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84176-62EC-7486-028B-E52738F4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B5DF07-A0A7-98BC-E66F-F6D9CBF16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DCAC4-0321-5F0F-E1FF-ABAEF7EB6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D76F3-5E22-1B08-49F1-E76C898B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CB593-FA89-1E4F-91E3-55049B68C2A9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C00F8-6058-9976-2B87-766388EE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48FC4-A7EB-D595-7A24-254EB814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7CF1-5493-0D47-B9E9-73D55FE03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5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1FF897-3BF3-D7B4-11A2-7569B77A9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5AC1E-11A4-140C-4B60-FE67E9F98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E3D58-BA58-1679-9B51-50CCB0626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CB593-FA89-1E4F-91E3-55049B68C2A9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6C96F-480F-2173-AD8C-D0234CEDF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E7976-5132-84A3-2116-9F2036778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87CF1-5493-0D47-B9E9-73D55FE03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06DCC3FB-83A6-FE14-FAAD-CCA4D970370F}"/>
              </a:ext>
            </a:extLst>
          </p:cNvPr>
          <p:cNvGrpSpPr/>
          <p:nvPr/>
        </p:nvGrpSpPr>
        <p:grpSpPr>
          <a:xfrm>
            <a:off x="987069" y="1300844"/>
            <a:ext cx="10427165" cy="5469288"/>
            <a:chOff x="987069" y="1300844"/>
            <a:chExt cx="10427165" cy="5469288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A4903FA-3EAB-E067-3295-A361C71B4C83}"/>
                </a:ext>
              </a:extLst>
            </p:cNvPr>
            <p:cNvGrpSpPr/>
            <p:nvPr/>
          </p:nvGrpSpPr>
          <p:grpSpPr>
            <a:xfrm>
              <a:off x="1765737" y="1300844"/>
              <a:ext cx="9648497" cy="5469288"/>
              <a:chOff x="1765737" y="1300844"/>
              <a:chExt cx="9648497" cy="5469288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077CB889-B66E-CB47-DCFC-75AF4446F8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09627" y="1300844"/>
                <a:ext cx="6204607" cy="4520791"/>
              </a:xfrm>
              <a:prstGeom prst="rect">
                <a:avLst/>
              </a:prstGeom>
            </p:spPr>
          </p:pic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D8E5A5A-A62A-F1C8-2141-4B2CB979A7A3}"/>
                  </a:ext>
                </a:extLst>
              </p:cNvPr>
              <p:cNvSpPr/>
              <p:nvPr/>
            </p:nvSpPr>
            <p:spPr>
              <a:xfrm>
                <a:off x="1765737" y="4591925"/>
                <a:ext cx="2017987" cy="1229710"/>
              </a:xfrm>
              <a:prstGeom prst="roundRect">
                <a:avLst>
                  <a:gd name="adj" fmla="val 29488"/>
                </a:avLst>
              </a:prstGeom>
              <a:noFill/>
              <a:ln w="444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Gating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Module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97425A-84D4-9F2A-0B4D-278151580001}"/>
                  </a:ext>
                </a:extLst>
              </p:cNvPr>
              <p:cNvSpPr txBox="1"/>
              <p:nvPr/>
            </p:nvSpPr>
            <p:spPr>
              <a:xfrm>
                <a:off x="6096000" y="1719152"/>
                <a:ext cx="18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cxnSp>
            <p:nvCxnSpPr>
              <p:cNvPr id="8" name="Curved Connector 7">
                <a:extLst>
                  <a:ext uri="{FF2B5EF4-FFF2-40B4-BE49-F238E27FC236}">
                    <a16:creationId xmlns:a16="http://schemas.microsoft.com/office/drawing/2014/main" id="{BD362E31-2AFA-61D2-0D82-30E4C9CC5294}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 flipV="1">
                <a:off x="2838029" y="3163330"/>
                <a:ext cx="3179711" cy="3422136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0392B1BC-0857-55D1-37E5-F5B4635835CC}"/>
                  </a:ext>
                </a:extLst>
              </p:cNvPr>
              <p:cNvCxnSpPr>
                <a:cxnSpLocks/>
                <a:stCxn id="24" idx="3"/>
                <a:endCxn id="6" idx="1"/>
              </p:cNvCxnSpPr>
              <p:nvPr/>
            </p:nvCxnSpPr>
            <p:spPr>
              <a:xfrm flipV="1">
                <a:off x="2838029" y="1903818"/>
                <a:ext cx="3257971" cy="4681648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28DCE6-B862-21B3-F3A0-8C6AA29B1441}"/>
                  </a:ext>
                </a:extLst>
              </p:cNvPr>
              <p:cNvSpPr txBox="1"/>
              <p:nvPr/>
            </p:nvSpPr>
            <p:spPr>
              <a:xfrm>
                <a:off x="5313442" y="1349820"/>
                <a:ext cx="60980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Human-like LLM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305D90-B1A9-DA7A-3B53-B11373179568}"/>
                  </a:ext>
                </a:extLst>
              </p:cNvPr>
              <p:cNvSpPr txBox="1"/>
              <p:nvPr/>
            </p:nvSpPr>
            <p:spPr>
              <a:xfrm>
                <a:off x="2552309" y="6400800"/>
                <a:ext cx="285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F1AEC2D4-1020-D0D8-1B76-7EC7F590F54F}"/>
                  </a:ext>
                </a:extLst>
              </p:cNvPr>
              <p:cNvSpPr/>
              <p:nvPr/>
            </p:nvSpPr>
            <p:spPr>
              <a:xfrm>
                <a:off x="2743200" y="4127157"/>
                <a:ext cx="3669957" cy="2560882"/>
              </a:xfrm>
              <a:custGeom>
                <a:avLst/>
                <a:gdLst>
                  <a:gd name="connsiteX0" fmla="*/ 0 w 3669957"/>
                  <a:gd name="connsiteY0" fmla="*/ 2471351 h 2560882"/>
                  <a:gd name="connsiteX1" fmla="*/ 2323070 w 3669957"/>
                  <a:gd name="connsiteY1" fmla="*/ 2261286 h 2560882"/>
                  <a:gd name="connsiteX2" fmla="*/ 3669957 w 3669957"/>
                  <a:gd name="connsiteY2" fmla="*/ 0 h 2560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69957" h="2560882">
                    <a:moveTo>
                      <a:pt x="0" y="2471351"/>
                    </a:moveTo>
                    <a:cubicBezTo>
                      <a:pt x="855705" y="2572264"/>
                      <a:pt x="1711411" y="2673178"/>
                      <a:pt x="2323070" y="2261286"/>
                    </a:cubicBezTo>
                    <a:cubicBezTo>
                      <a:pt x="2934730" y="1849394"/>
                      <a:pt x="3302343" y="924697"/>
                      <a:pt x="3669957" y="0"/>
                    </a:cubicBezTo>
                  </a:path>
                </a:pathLst>
              </a:custGeom>
              <a:noFill/>
              <a:ln w="3175">
                <a:solidFill>
                  <a:srgbClr val="0070C0"/>
                </a:solidFill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BD794CF5-7C8F-F69F-EC51-7C636289978F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 flipV="1">
                <a:off x="2743200" y="5821635"/>
                <a:ext cx="31531" cy="7638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705B9F0-106B-7CEE-1A12-0F7A55C1421C}"/>
                  </a:ext>
                </a:extLst>
              </p:cNvPr>
              <p:cNvSpPr txBox="1"/>
              <p:nvPr/>
            </p:nvSpPr>
            <p:spPr>
              <a:xfrm>
                <a:off x="2755557" y="397887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</a:p>
            </p:txBody>
          </p:sp>
          <p:cxnSp>
            <p:nvCxnSpPr>
              <p:cNvPr id="50" name="Curved Connector 49">
                <a:extLst>
                  <a:ext uri="{FF2B5EF4-FFF2-40B4-BE49-F238E27FC236}">
                    <a16:creationId xmlns:a16="http://schemas.microsoft.com/office/drawing/2014/main" id="{E4FBB1AE-F574-4C1A-6EE9-30126923D31D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rot="5400000" flipH="1" flipV="1">
                <a:off x="3457392" y="1355230"/>
                <a:ext cx="2075058" cy="3172234"/>
              </a:xfrm>
              <a:prstGeom prst="curvedConnector2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0BCA206-0A73-0B24-B73C-AAD1B1573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7069" y="4028043"/>
              <a:ext cx="3332455" cy="371452"/>
            </a:xfrm>
            <a:prstGeom prst="rect">
              <a:avLst/>
            </a:prstGeom>
          </p:spPr>
        </p:pic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371BF01-844C-AA20-1670-BB09DFC63749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2774731" y="4328923"/>
              <a:ext cx="0" cy="263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547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9F462F-D556-B21D-BE9D-057CBF5F5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0844"/>
            <a:ext cx="6204607" cy="452079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B052B95-7393-3DFD-8499-F1653DE6225F}"/>
              </a:ext>
            </a:extLst>
          </p:cNvPr>
          <p:cNvGrpSpPr/>
          <p:nvPr/>
        </p:nvGrpSpPr>
        <p:grpSpPr>
          <a:xfrm>
            <a:off x="6573781" y="1300845"/>
            <a:ext cx="3208069" cy="2513353"/>
            <a:chOff x="6573781" y="1300845"/>
            <a:chExt cx="3208069" cy="2513353"/>
          </a:xfrm>
        </p:grpSpPr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DA09C3B3-96E5-A015-5148-E96ECE5884B4}"/>
                </a:ext>
              </a:extLst>
            </p:cNvPr>
            <p:cNvSpPr/>
            <p:nvPr/>
          </p:nvSpPr>
          <p:spPr>
            <a:xfrm rot="5400000">
              <a:off x="5915187" y="1989097"/>
              <a:ext cx="2513353" cy="1136849"/>
            </a:xfrm>
            <a:prstGeom prst="trapezoid">
              <a:avLst>
                <a:gd name="adj" fmla="val 101424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E8CB6C-765F-B956-0A14-819422623B58}"/>
                </a:ext>
              </a:extLst>
            </p:cNvPr>
            <p:cNvSpPr txBox="1"/>
            <p:nvPr/>
          </p:nvSpPr>
          <p:spPr>
            <a:xfrm>
              <a:off x="6573781" y="2234355"/>
              <a:ext cx="11368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Codebook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4_bit v1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DBBDCB5-C321-97FB-AFE8-3052780CA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09463" y="1834635"/>
              <a:ext cx="1672387" cy="1594365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B071B-5E65-40B6-FE63-47CAA3A4D3E2}"/>
              </a:ext>
            </a:extLst>
          </p:cNvPr>
          <p:cNvGrpSpPr/>
          <p:nvPr/>
        </p:nvGrpSpPr>
        <p:grpSpPr>
          <a:xfrm>
            <a:off x="6603439" y="3977315"/>
            <a:ext cx="3208069" cy="2513353"/>
            <a:chOff x="6573781" y="1300845"/>
            <a:chExt cx="3208069" cy="2513353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94E39710-4177-B32B-5B5C-7A63E342C014}"/>
                </a:ext>
              </a:extLst>
            </p:cNvPr>
            <p:cNvSpPr/>
            <p:nvPr/>
          </p:nvSpPr>
          <p:spPr>
            <a:xfrm rot="5400000">
              <a:off x="5915187" y="1989097"/>
              <a:ext cx="2513353" cy="1136849"/>
            </a:xfrm>
            <a:prstGeom prst="trapezoid">
              <a:avLst>
                <a:gd name="adj" fmla="val 101424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35E039-C1D4-5F48-9BCA-F319734A9310}"/>
                </a:ext>
              </a:extLst>
            </p:cNvPr>
            <p:cNvSpPr txBox="1"/>
            <p:nvPr/>
          </p:nvSpPr>
          <p:spPr>
            <a:xfrm>
              <a:off x="6573781" y="2234355"/>
              <a:ext cx="11368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Codebook</a:t>
              </a:r>
            </a:p>
            <a:p>
              <a:r>
                <a:rPr lang="en-US" dirty="0" err="1">
                  <a:solidFill>
                    <a:schemeClr val="bg1"/>
                  </a:solidFill>
                </a:rPr>
                <a:t>m_bit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vn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D757B1F-DB70-237C-2535-E0997D7D6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09463" y="1834635"/>
              <a:ext cx="1672387" cy="1594365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5B132CD-C3AE-5FF8-E1D8-82D9D44FD8A4}"/>
              </a:ext>
            </a:extLst>
          </p:cNvPr>
          <p:cNvSpPr txBox="1"/>
          <p:nvPr/>
        </p:nvSpPr>
        <p:spPr>
          <a:xfrm>
            <a:off x="9811508" y="2372854"/>
            <a:ext cx="1523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Specialist_4_1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41A1B5-F87C-E9CA-5975-5F4BD2D1B6F7}"/>
              </a:ext>
            </a:extLst>
          </p:cNvPr>
          <p:cNvSpPr txBox="1"/>
          <p:nvPr/>
        </p:nvSpPr>
        <p:spPr>
          <a:xfrm>
            <a:off x="9811508" y="5049324"/>
            <a:ext cx="1658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Specialist_m_m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0E7607-D225-71B6-9967-F73413F65959}"/>
              </a:ext>
            </a:extLst>
          </p:cNvPr>
          <p:cNvCxnSpPr>
            <a:endCxn id="10" idx="1"/>
          </p:cNvCxnSpPr>
          <p:nvPr/>
        </p:nvCxnSpPr>
        <p:spPr>
          <a:xfrm>
            <a:off x="6204607" y="2557520"/>
            <a:ext cx="3691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91A025-E1B7-57A9-7664-C3ABF60F38BD}"/>
              </a:ext>
            </a:extLst>
          </p:cNvPr>
          <p:cNvCxnSpPr>
            <a:cxnSpLocks/>
          </p:cNvCxnSpPr>
          <p:nvPr/>
        </p:nvCxnSpPr>
        <p:spPr>
          <a:xfrm flipV="1">
            <a:off x="7725460" y="2557520"/>
            <a:ext cx="516497" cy="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52568B-4DC0-4707-9D8F-A8F05572B287}"/>
              </a:ext>
            </a:extLst>
          </p:cNvPr>
          <p:cNvCxnSpPr/>
          <p:nvPr/>
        </p:nvCxnSpPr>
        <p:spPr>
          <a:xfrm>
            <a:off x="6234265" y="5235298"/>
            <a:ext cx="3691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20B4BF-8503-CDE0-3528-159B9D4E6D06}"/>
              </a:ext>
            </a:extLst>
          </p:cNvPr>
          <p:cNvCxnSpPr>
            <a:cxnSpLocks/>
          </p:cNvCxnSpPr>
          <p:nvPr/>
        </p:nvCxnSpPr>
        <p:spPr>
          <a:xfrm flipV="1">
            <a:off x="7755118" y="5235298"/>
            <a:ext cx="516497" cy="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A96AA36-86CD-CE83-4533-6F34D1042684}"/>
              </a:ext>
            </a:extLst>
          </p:cNvPr>
          <p:cNvSpPr txBox="1"/>
          <p:nvPr/>
        </p:nvSpPr>
        <p:spPr>
          <a:xfrm rot="5400000">
            <a:off x="8192530" y="354638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25CE16-8C3A-6413-FD43-68660A63C63C}"/>
              </a:ext>
            </a:extLst>
          </p:cNvPr>
          <p:cNvSpPr txBox="1"/>
          <p:nvPr/>
        </p:nvSpPr>
        <p:spPr>
          <a:xfrm rot="5400000">
            <a:off x="10536801" y="354638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05994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26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2024-02-21T16:19:35Z</dcterms:created>
  <dcterms:modified xsi:type="dcterms:W3CDTF">2024-02-21T16:44:51Z</dcterms:modified>
</cp:coreProperties>
</file>