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655" r:id="rId3"/>
    <p:sldId id="656" r:id="rId4"/>
    <p:sldId id="657" r:id="rId5"/>
    <p:sldId id="658" r:id="rId6"/>
    <p:sldId id="659" r:id="rId7"/>
    <p:sldId id="6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827"/>
    <a:srgbClr val="FCF2F1"/>
    <a:srgbClr val="C30303"/>
    <a:srgbClr val="660806"/>
    <a:srgbClr val="890706"/>
    <a:srgbClr val="FF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73" d="100"/>
          <a:sy n="73" d="100"/>
        </p:scale>
        <p:origin x="140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4B349-A3CE-0D4B-981F-3EB1274E0E64}" type="datetimeFigureOut">
              <a:rPr lang="en-US" smtClean="0"/>
              <a:t>8/7/25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4D2B0-E6BF-954D-A7AA-8CA0C61C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5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3092B-A7E6-B54B-BC99-5811E15B7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3092B-A7E6-B54B-BC99-5811E15B7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9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3092B-A7E6-B54B-BC99-5811E15B74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70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EBCA1-122B-FFD9-6CEE-06522834A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59BA0F-C158-3DB9-309E-2615E43FC9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D505DA-5322-EBBB-42A8-B40C72A60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CB479-7696-6C37-87A8-91CA40EC28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3092B-A7E6-B54B-BC99-5811E15B74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7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2862-A7C1-0593-6D8A-B6914F4C2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6CCEA-8676-C5AE-EDFF-D535624AD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AA521-8589-8CC5-FBC4-5B26D785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85A29-4AD8-6B38-D5F9-2E982358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50D7A-D2FC-2A31-B8F7-AF6F0DE6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7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0349-27C4-E114-591D-ABCD9174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01F1E-25D9-9C50-0E6D-B65433072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FF41E-C9FF-F72F-C7F4-BED212D9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1FF89-0347-080B-9A8F-C840070A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3C1A8-CD77-23CA-A3A1-1082C42F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5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FC1D7-0BBB-E199-205E-FCF4F7B14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3774C-F9BC-833D-57A7-B1FD2A07E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95212-15D7-C121-9B05-F6F601D3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3E98E-E375-B028-9AF5-1FEFCAC9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3B21C-FA62-1F5B-592D-B134672B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84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6B69F80B-5CB0-2741-999A-39C205A6D0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47695"/>
            <a:ext cx="12192000" cy="610306"/>
          </a:xfrm>
          <a:prstGeom prst="rect">
            <a:avLst/>
          </a:prstGeom>
          <a:solidFill>
            <a:srgbClr val="F99C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altLang="en-US" sz="1556">
              <a:latin typeface="Helvetica Neue Thin" panose="020B0403020202020204" pitchFamily="34" charset="0"/>
              <a:ea typeface="Helvetica Neue Thin" panose="020B0403020202020204" pitchFamily="34" charset="0"/>
              <a:cs typeface="Helvetica Neue Thin" panose="020B0403020202020204" pitchFamily="34" charset="0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6CC52C55-A028-D249-A6F1-7DB923F181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6" y="6251222"/>
            <a:ext cx="610306" cy="60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229572"/>
            <a:ext cx="11567160" cy="526154"/>
          </a:xfrm>
        </p:spPr>
        <p:txBody>
          <a:bodyPr/>
          <a:lstStyle>
            <a:lvl1pPr>
              <a:defRPr sz="3556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312421" y="780121"/>
            <a:ext cx="11566313" cy="326896"/>
          </a:xfrm>
        </p:spPr>
        <p:txBody>
          <a:bodyPr anchor="ctr">
            <a:noAutofit/>
          </a:bodyPr>
          <a:lstStyle>
            <a:lvl1pPr marL="228598" indent="-228598">
              <a:buFont typeface=".AppleSystemUIFont" charset="-120"/>
              <a:buChar char="-"/>
              <a:defRPr sz="2222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1190678"/>
            <a:ext cx="11567160" cy="5015616"/>
          </a:xfrm>
        </p:spPr>
        <p:txBody>
          <a:bodyPr/>
          <a:lstStyle>
            <a:lvl1pPr marL="311148" indent="-311148">
              <a:lnSpc>
                <a:spcPct val="100000"/>
              </a:lnSpc>
              <a:buSzPct val="70000"/>
              <a:buFont typeface=".AppleSystemUIFont"/>
              <a:buChar char="○"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535512" indent="-302681">
              <a:lnSpc>
                <a:spcPct val="100000"/>
              </a:lnSpc>
              <a:buSzPct val="80000"/>
              <a:buFont typeface="AppleMyungjo" pitchFamily="2" charset="-127"/>
              <a:buChar char="◻︎"/>
              <a:tabLst/>
              <a:defRPr sz="1778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685793" indent="-22859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 sz="1556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914391" indent="-228598">
              <a:lnSpc>
                <a:spcPct val="100000"/>
              </a:lnSpc>
              <a:buFont typeface="Wingdings" pitchFamily="2" charset="2"/>
              <a:buChar char="§"/>
              <a:tabLst/>
              <a:defRPr sz="1333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142989" indent="-228598">
              <a:lnSpc>
                <a:spcPct val="100000"/>
              </a:lnSpc>
              <a:buFont typeface=".AppleSystemUIFont"/>
              <a:buChar char="‣"/>
              <a:tabLst/>
              <a:defRPr sz="1333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172178" y="6272691"/>
            <a:ext cx="8707402" cy="208382"/>
          </a:xfrm>
        </p:spPr>
        <p:txBody>
          <a:bodyPr anchor="ctr">
            <a:noAutofit/>
          </a:bodyPr>
          <a:lstStyle>
            <a:lvl1pPr marL="0" indent="0" algn="r">
              <a:buNone/>
              <a:defRPr sz="1111">
                <a:solidFill>
                  <a:srgbClr val="FAF9D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95" indent="0">
              <a:buNone/>
              <a:defRPr sz="1333"/>
            </a:lvl2pPr>
            <a:lvl3pPr marL="914391" indent="0">
              <a:buNone/>
              <a:defRPr sz="1333"/>
            </a:lvl3pPr>
            <a:lvl4pPr marL="1371586" indent="0">
              <a:buNone/>
              <a:defRPr sz="1333"/>
            </a:lvl4pPr>
            <a:lvl5pPr marL="1828782" indent="0">
              <a:buNone/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FF1C2B-DAB6-8847-B38C-A3C92D4283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65959" y="6522861"/>
            <a:ext cx="613833" cy="292806"/>
          </a:xfrm>
          <a:prstGeom prst="rect">
            <a:avLst/>
          </a:prstGeom>
        </p:spPr>
        <p:txBody>
          <a:bodyPr anchor="ctr"/>
          <a:lstStyle>
            <a:lvl1pPr algn="r" defTabSz="914369" eaLnBrk="1" fontAlgn="auto" hangingPunct="1">
              <a:spcBef>
                <a:spcPts val="0"/>
              </a:spcBef>
              <a:spcAft>
                <a:spcPts val="0"/>
              </a:spcAft>
              <a:defRPr sz="1778" smtClean="0">
                <a:solidFill>
                  <a:srgbClr val="FAF9D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DA0798D-109A-ED44-A64C-7534A7AB9B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764680C-0B20-EB47-B61B-E1AD5CCB56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1433" y="6268898"/>
            <a:ext cx="2138326" cy="589102"/>
          </a:xfrm>
        </p:spPr>
        <p:txBody>
          <a:bodyPr anchor="ctr">
            <a:noAutofit/>
          </a:bodyPr>
          <a:lstStyle>
            <a:lvl1pPr marL="0" indent="0" algn="l">
              <a:buNone/>
              <a:defRPr sz="1778">
                <a:solidFill>
                  <a:srgbClr val="FAF9D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95" indent="0">
              <a:buNone/>
              <a:defRPr sz="1333"/>
            </a:lvl2pPr>
            <a:lvl3pPr marL="914391" indent="0">
              <a:buNone/>
              <a:defRPr sz="1333"/>
            </a:lvl3pPr>
            <a:lvl4pPr marL="1371586" indent="0">
              <a:buNone/>
              <a:defRPr sz="1333"/>
            </a:lvl4pPr>
            <a:lvl5pPr marL="1828782" indent="0">
              <a:buNone/>
              <a:defRPr sz="1333"/>
            </a:lvl5pPr>
          </a:lstStyle>
          <a:p>
            <a:pPr lvl="0"/>
            <a:r>
              <a:rPr lang="en-US" dirty="0"/>
              <a:t>AHS Team Meeting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8737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7677-FB21-C780-7C08-643C23E2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48F3B-CBF9-54DC-CC89-7CDB043D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5DF0D-013E-A617-1822-9989F74B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9675F-DB96-26AC-CDEE-AE34C5CA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C207A-7BBE-D9BE-6A25-57CEDABA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6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CD18-33FB-F470-3664-B2D163FD9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861B9-52F4-3A5D-B7E2-5F33DFD42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BD0EB-6DEC-5DBD-E4F3-9A2E069D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01E0E-BAE6-D94A-F070-A2C4ED08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AAEC-98E3-5D6E-B1E6-8148B892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9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DBC8-C4CB-59CB-15E2-E7762790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DF1FD-B0F0-C89E-DFE5-5D3D95DA3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F9D4C-48FF-CCC3-4C04-632AB6A84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D4D92-108C-D773-6D0B-7909A8D5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3D219-DA45-152B-EE13-D3EBD226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00768-714D-DE7B-9CB9-FA16FDBD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2137-20BB-2BA4-77BB-1CFF4797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34300-0E3D-622C-76F1-0F1082447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BE779-3806-8C74-D980-89725C009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EAF91-D443-BF9A-11F8-78E295676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1B8A9-B7DD-A116-6547-4FB52E9C9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CF8F85-F4BB-718C-58AA-4EF1C6D9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8/7/25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CC889-7142-9621-326B-BE5B10A7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66E0D-1848-119F-3BD3-9A35736F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7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4051-94CD-7043-A79A-129BEA49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081DC-E862-6DCE-176B-E6BBCE4C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8/7/25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3FA6C-0262-9BE4-500D-9C828D9D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A5BFF-5DF5-D4B0-E19F-7BA99996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0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F939E-D01B-D4F7-689F-745E10B1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8/7/25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83312-F38A-4148-5F27-BE4C7242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B1BF-63E4-1E8C-66C6-40D9CA32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2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1FA3-A23E-F5FA-4D52-E124C498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208DF-9A38-AD13-5E0F-AB4464498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AC761-8BF3-874B-C4C3-3CAAEDF08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5F6AB-9524-6D37-1A04-4AD94A3A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7B7CF-F1E1-11FA-E9AC-606CC6EE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7B7A5-C05E-0302-41FC-FAE10C0D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7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028E-835E-2F45-A503-791FD383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3CBAD-F56E-90C9-32C2-013506527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A9418-FD3A-78FB-CC89-6020899B6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38DEE-B83C-A204-AE0C-1561C08B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1EF89-0BC1-38BF-1A40-9402B818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BCD24-9ACF-2148-112F-BBBFF098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4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F867B-BCC2-D9DB-2D2C-92605F0C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A01CE-030A-338E-68D3-2239B6E69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ABBA1-ED39-FF0E-C57F-A8627F1A4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1D576-EF85-6146-9DDD-815A57144894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8570C-24B5-9084-7F61-281A1FDB0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9871D-DCF6-5578-09FC-292896355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png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png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2.emf"/><Relationship Id="rId7" Type="http://schemas.openxmlformats.org/officeDocument/2006/relationships/image" Target="../media/image25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11.emf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3.png"/><Relationship Id="rId7" Type="http://schemas.openxmlformats.org/officeDocument/2006/relationships/image" Target="../media/image2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9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92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F3707-A921-FEFE-531E-46B754D34D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7426C-1E0E-B84C-5D5E-D810C6EACA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DA0798D-109A-ED44-A64C-7534A7AB9B9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FB87FEC-7E83-E037-2411-0752B6D7A23E}"/>
              </a:ext>
            </a:extLst>
          </p:cNvPr>
          <p:cNvSpPr/>
          <p:nvPr/>
        </p:nvSpPr>
        <p:spPr>
          <a:xfrm>
            <a:off x="7565413" y="1495437"/>
            <a:ext cx="1993392" cy="3872091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7122BF-A131-0E13-2E03-08332E510A0F}"/>
              </a:ext>
            </a:extLst>
          </p:cNvPr>
          <p:cNvSpPr/>
          <p:nvPr/>
        </p:nvSpPr>
        <p:spPr>
          <a:xfrm>
            <a:off x="7794012" y="4526502"/>
            <a:ext cx="1579418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9781826-596F-97D5-D2AA-35E51B6CB1B7}"/>
              </a:ext>
            </a:extLst>
          </p:cNvPr>
          <p:cNvSpPr/>
          <p:nvPr/>
        </p:nvSpPr>
        <p:spPr>
          <a:xfrm>
            <a:off x="7794012" y="3796822"/>
            <a:ext cx="1579418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84AC04-50C1-9EC2-6930-D709FC839241}"/>
              </a:ext>
            </a:extLst>
          </p:cNvPr>
          <p:cNvSpPr/>
          <p:nvPr/>
        </p:nvSpPr>
        <p:spPr>
          <a:xfrm>
            <a:off x="7794013" y="2534863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65499C-B35E-3EA9-6CEB-7252BE76CA35}"/>
              </a:ext>
            </a:extLst>
          </p:cNvPr>
          <p:cNvSpPr/>
          <p:nvPr/>
        </p:nvSpPr>
        <p:spPr>
          <a:xfrm>
            <a:off x="7794012" y="1723841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556613A-7AC0-B5C5-5C7B-8BA9286E101B}"/>
              </a:ext>
            </a:extLst>
          </p:cNvPr>
          <p:cNvSpPr/>
          <p:nvPr/>
        </p:nvSpPr>
        <p:spPr>
          <a:xfrm>
            <a:off x="8593096" y="2534863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4CE0292-E988-4E5F-5C93-D70516D09951}"/>
              </a:ext>
            </a:extLst>
          </p:cNvPr>
          <p:cNvSpPr/>
          <p:nvPr/>
        </p:nvSpPr>
        <p:spPr>
          <a:xfrm>
            <a:off x="7812761" y="3020143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RMSNorm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D1E9D41-627C-D0F0-8E3D-3AB9E7937270}"/>
              </a:ext>
            </a:extLst>
          </p:cNvPr>
          <p:cNvSpPr/>
          <p:nvPr/>
        </p:nvSpPr>
        <p:spPr>
          <a:xfrm>
            <a:off x="7803386" y="4973398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RMSNorm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16A9CB2-3185-3E02-0F3B-9DD31D816160}"/>
              </a:ext>
            </a:extLst>
          </p:cNvPr>
          <p:cNvSpPr/>
          <p:nvPr/>
        </p:nvSpPr>
        <p:spPr>
          <a:xfrm>
            <a:off x="7803386" y="4166163"/>
            <a:ext cx="1579418" cy="239250"/>
          </a:xfrm>
          <a:prstGeom prst="roundRect">
            <a:avLst>
              <a:gd name="adj" fmla="val 50000"/>
            </a:avLst>
          </a:prstGeom>
          <a:solidFill>
            <a:srgbClr val="FFE2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Dot-Prod Attn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B421E8-DC0E-4CBA-E116-44686BE56A58}"/>
              </a:ext>
            </a:extLst>
          </p:cNvPr>
          <p:cNvSpPr/>
          <p:nvPr/>
        </p:nvSpPr>
        <p:spPr>
          <a:xfrm>
            <a:off x="8589770" y="2187889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SiLU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1F375C3-477F-D7E1-2345-EC3249913C64}"/>
              </a:ext>
            </a:extLst>
          </p:cNvPr>
          <p:cNvSpPr/>
          <p:nvPr/>
        </p:nvSpPr>
        <p:spPr>
          <a:xfrm>
            <a:off x="7738918" y="1622311"/>
            <a:ext cx="1691870" cy="1316906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4073DAE-191B-77A6-B062-05BB06966D9C}"/>
              </a:ext>
            </a:extLst>
          </p:cNvPr>
          <p:cNvSpPr/>
          <p:nvPr/>
        </p:nvSpPr>
        <p:spPr>
          <a:xfrm>
            <a:off x="7747160" y="3671324"/>
            <a:ext cx="1691870" cy="119435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DB3996F-962E-CEA9-BF54-9E52B6686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270" y="2044433"/>
            <a:ext cx="152400" cy="1587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B9CF770-E055-177E-874D-31CBDA422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270" y="1228965"/>
            <a:ext cx="152400" cy="158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0313FC5-A384-1EAE-32B1-4ECE01345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270" y="3399480"/>
            <a:ext cx="152400" cy="1587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79041EB-89D0-45EB-E965-4A5CF0C619F5}"/>
              </a:ext>
            </a:extLst>
          </p:cNvPr>
          <p:cNvCxnSpPr>
            <a:cxnSpLocks/>
          </p:cNvCxnSpPr>
          <p:nvPr/>
        </p:nvCxnSpPr>
        <p:spPr>
          <a:xfrm>
            <a:off x="8986410" y="2123808"/>
            <a:ext cx="0" cy="6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D86C1B-AD7D-4E9E-FFDA-24029C12FBFD}"/>
              </a:ext>
            </a:extLst>
          </p:cNvPr>
          <p:cNvCxnSpPr>
            <a:cxnSpLocks/>
          </p:cNvCxnSpPr>
          <p:nvPr/>
        </p:nvCxnSpPr>
        <p:spPr>
          <a:xfrm>
            <a:off x="8600202" y="1963091"/>
            <a:ext cx="0" cy="81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F1D68AA-E023-D969-A9A9-775B8CAA465F}"/>
              </a:ext>
            </a:extLst>
          </p:cNvPr>
          <p:cNvCxnSpPr>
            <a:cxnSpLocks/>
          </p:cNvCxnSpPr>
          <p:nvPr/>
        </p:nvCxnSpPr>
        <p:spPr>
          <a:xfrm>
            <a:off x="8602470" y="4036072"/>
            <a:ext cx="0" cy="130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83C5C0-A9DE-E0D9-40FE-76F0FE42F308}"/>
              </a:ext>
            </a:extLst>
          </p:cNvPr>
          <p:cNvCxnSpPr>
            <a:cxnSpLocks/>
          </p:cNvCxnSpPr>
          <p:nvPr/>
        </p:nvCxnSpPr>
        <p:spPr>
          <a:xfrm>
            <a:off x="8600202" y="4396411"/>
            <a:ext cx="0" cy="130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D1F58A-8464-BC0B-461D-1FED6F45C239}"/>
              </a:ext>
            </a:extLst>
          </p:cNvPr>
          <p:cNvCxnSpPr>
            <a:cxnSpLocks/>
          </p:cNvCxnSpPr>
          <p:nvPr/>
        </p:nvCxnSpPr>
        <p:spPr>
          <a:xfrm>
            <a:off x="8605899" y="4765752"/>
            <a:ext cx="0" cy="207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495FC2-69CF-1CEF-A2FE-C7BFD66B7F06}"/>
              </a:ext>
            </a:extLst>
          </p:cNvPr>
          <p:cNvCxnSpPr>
            <a:cxnSpLocks/>
          </p:cNvCxnSpPr>
          <p:nvPr/>
        </p:nvCxnSpPr>
        <p:spPr>
          <a:xfrm>
            <a:off x="8600202" y="5212648"/>
            <a:ext cx="0" cy="458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6A50B6-289B-E7D3-EA96-9F56F2387C44}"/>
              </a:ext>
            </a:extLst>
          </p:cNvPr>
          <p:cNvCxnSpPr>
            <a:cxnSpLocks/>
          </p:cNvCxnSpPr>
          <p:nvPr/>
        </p:nvCxnSpPr>
        <p:spPr>
          <a:xfrm>
            <a:off x="8602136" y="3541233"/>
            <a:ext cx="0" cy="25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9EF173A-424D-3664-D00F-B7AA8BA860AE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8602470" y="3259393"/>
            <a:ext cx="0" cy="140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B55E4C5-A8C6-1701-AEBC-D85AADA6B860}"/>
              </a:ext>
            </a:extLst>
          </p:cNvPr>
          <p:cNvCxnSpPr>
            <a:cxnSpLocks/>
          </p:cNvCxnSpPr>
          <p:nvPr/>
        </p:nvCxnSpPr>
        <p:spPr>
          <a:xfrm>
            <a:off x="8600202" y="2880056"/>
            <a:ext cx="0" cy="140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E526F14-9A13-2510-793E-0FCDCCFC4A3C}"/>
              </a:ext>
            </a:extLst>
          </p:cNvPr>
          <p:cNvCxnSpPr>
            <a:cxnSpLocks/>
          </p:cNvCxnSpPr>
          <p:nvPr/>
        </p:nvCxnSpPr>
        <p:spPr>
          <a:xfrm flipH="1">
            <a:off x="8194987" y="2880056"/>
            <a:ext cx="7945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A686496-6318-CFBE-66D4-F6B6E5A5B8A5}"/>
              </a:ext>
            </a:extLst>
          </p:cNvPr>
          <p:cNvCxnSpPr>
            <a:cxnSpLocks/>
          </p:cNvCxnSpPr>
          <p:nvPr/>
        </p:nvCxnSpPr>
        <p:spPr>
          <a:xfrm>
            <a:off x="8992448" y="2774113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CD547B5-C56C-AAD1-8C12-9D9508DF6AE3}"/>
              </a:ext>
            </a:extLst>
          </p:cNvPr>
          <p:cNvCxnSpPr>
            <a:cxnSpLocks/>
          </p:cNvCxnSpPr>
          <p:nvPr/>
        </p:nvCxnSpPr>
        <p:spPr>
          <a:xfrm>
            <a:off x="8191812" y="2774113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5F0DB2E-D643-A6DE-799F-2BC18DD548EC}"/>
              </a:ext>
            </a:extLst>
          </p:cNvPr>
          <p:cNvCxnSpPr>
            <a:cxnSpLocks/>
          </p:cNvCxnSpPr>
          <p:nvPr/>
        </p:nvCxnSpPr>
        <p:spPr>
          <a:xfrm>
            <a:off x="8191812" y="2123808"/>
            <a:ext cx="0" cy="411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31D6FE2-2CB0-8A11-7B59-071A8D91F0B3}"/>
              </a:ext>
            </a:extLst>
          </p:cNvPr>
          <p:cNvCxnSpPr>
            <a:cxnSpLocks/>
          </p:cNvCxnSpPr>
          <p:nvPr/>
        </p:nvCxnSpPr>
        <p:spPr>
          <a:xfrm>
            <a:off x="8986410" y="2428919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310CDAC-833D-0159-9ED2-67D81C2137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8678670" y="2123808"/>
            <a:ext cx="307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4965343-46DC-F1C3-AAB4-B46D6413C314}"/>
              </a:ext>
            </a:extLst>
          </p:cNvPr>
          <p:cNvCxnSpPr>
            <a:cxnSpLocks/>
          </p:cNvCxnSpPr>
          <p:nvPr/>
        </p:nvCxnSpPr>
        <p:spPr>
          <a:xfrm flipH="1">
            <a:off x="8191812" y="2126716"/>
            <a:ext cx="3344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A3078CA-1352-D5B7-2F36-FA6BD398E3C3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8602470" y="1387715"/>
            <a:ext cx="1128" cy="336126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F7A89CD-89AB-7622-565C-7AAF35F84929}"/>
              </a:ext>
            </a:extLst>
          </p:cNvPr>
          <p:cNvCxnSpPr>
            <a:cxnSpLocks/>
          </p:cNvCxnSpPr>
          <p:nvPr/>
        </p:nvCxnSpPr>
        <p:spPr>
          <a:xfrm flipH="1">
            <a:off x="8600202" y="3326768"/>
            <a:ext cx="11080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1E25EF-42C6-A867-B234-E0CC1BC1D63B}"/>
              </a:ext>
            </a:extLst>
          </p:cNvPr>
          <p:cNvCxnSpPr>
            <a:cxnSpLocks/>
          </p:cNvCxnSpPr>
          <p:nvPr/>
        </p:nvCxnSpPr>
        <p:spPr>
          <a:xfrm>
            <a:off x="9708204" y="1308340"/>
            <a:ext cx="0" cy="2018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156E5E3-31E6-89A5-66F6-EB2007CBE4E7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8678670" y="1308340"/>
            <a:ext cx="102953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6C4A37B-51F2-F7D6-366A-62094DE91970}"/>
              </a:ext>
            </a:extLst>
          </p:cNvPr>
          <p:cNvCxnSpPr>
            <a:cxnSpLocks/>
          </p:cNvCxnSpPr>
          <p:nvPr/>
        </p:nvCxnSpPr>
        <p:spPr>
          <a:xfrm>
            <a:off x="8606064" y="953051"/>
            <a:ext cx="0" cy="281792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20C9B46-2E33-F881-2E60-35DD021497A9}"/>
              </a:ext>
            </a:extLst>
          </p:cNvPr>
          <p:cNvCxnSpPr>
            <a:cxnSpLocks/>
          </p:cNvCxnSpPr>
          <p:nvPr/>
        </p:nvCxnSpPr>
        <p:spPr>
          <a:xfrm flipH="1">
            <a:off x="8589770" y="5490848"/>
            <a:ext cx="11080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B92E876-9307-B571-D0CE-C7FBD1977D72}"/>
              </a:ext>
            </a:extLst>
          </p:cNvPr>
          <p:cNvCxnSpPr>
            <a:cxnSpLocks/>
          </p:cNvCxnSpPr>
          <p:nvPr/>
        </p:nvCxnSpPr>
        <p:spPr>
          <a:xfrm>
            <a:off x="9692481" y="3472420"/>
            <a:ext cx="0" cy="2018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E4160DE-4358-9FC9-1E38-FFFA8193607B}"/>
              </a:ext>
            </a:extLst>
          </p:cNvPr>
          <p:cNvCxnSpPr>
            <a:cxnSpLocks/>
          </p:cNvCxnSpPr>
          <p:nvPr/>
        </p:nvCxnSpPr>
        <p:spPr>
          <a:xfrm flipH="1">
            <a:off x="8662947" y="3472420"/>
            <a:ext cx="102953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43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FB87FEC-7E83-E037-2411-0752B6D7A23E}"/>
              </a:ext>
            </a:extLst>
          </p:cNvPr>
          <p:cNvSpPr/>
          <p:nvPr/>
        </p:nvSpPr>
        <p:spPr>
          <a:xfrm>
            <a:off x="205544" y="1354423"/>
            <a:ext cx="1993392" cy="3872091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7122BF-A131-0E13-2E03-08332E510A0F}"/>
              </a:ext>
            </a:extLst>
          </p:cNvPr>
          <p:cNvSpPr/>
          <p:nvPr/>
        </p:nvSpPr>
        <p:spPr>
          <a:xfrm>
            <a:off x="434143" y="4385488"/>
            <a:ext cx="1579418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9781826-596F-97D5-D2AA-35E51B6CB1B7}"/>
              </a:ext>
            </a:extLst>
          </p:cNvPr>
          <p:cNvSpPr/>
          <p:nvPr/>
        </p:nvSpPr>
        <p:spPr>
          <a:xfrm>
            <a:off x="434143" y="3655808"/>
            <a:ext cx="1579418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84AC04-50C1-9EC2-6930-D709FC839241}"/>
              </a:ext>
            </a:extLst>
          </p:cNvPr>
          <p:cNvSpPr/>
          <p:nvPr/>
        </p:nvSpPr>
        <p:spPr>
          <a:xfrm>
            <a:off x="434144" y="2393849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65499C-B35E-3EA9-6CEB-7252BE76CA35}"/>
              </a:ext>
            </a:extLst>
          </p:cNvPr>
          <p:cNvSpPr/>
          <p:nvPr/>
        </p:nvSpPr>
        <p:spPr>
          <a:xfrm>
            <a:off x="434143" y="1582827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556613A-7AC0-B5C5-5C7B-8BA9286E101B}"/>
              </a:ext>
            </a:extLst>
          </p:cNvPr>
          <p:cNvSpPr/>
          <p:nvPr/>
        </p:nvSpPr>
        <p:spPr>
          <a:xfrm>
            <a:off x="1233227" y="2393849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4CE0292-E988-4E5F-5C93-D70516D09951}"/>
              </a:ext>
            </a:extLst>
          </p:cNvPr>
          <p:cNvSpPr/>
          <p:nvPr/>
        </p:nvSpPr>
        <p:spPr>
          <a:xfrm>
            <a:off x="452892" y="2879129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RMSNorm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D1E9D41-627C-D0F0-8E3D-3AB9E7937270}"/>
              </a:ext>
            </a:extLst>
          </p:cNvPr>
          <p:cNvSpPr/>
          <p:nvPr/>
        </p:nvSpPr>
        <p:spPr>
          <a:xfrm>
            <a:off x="443517" y="4832384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RMSNorm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16A9CB2-3185-3E02-0F3B-9DD31D816160}"/>
              </a:ext>
            </a:extLst>
          </p:cNvPr>
          <p:cNvSpPr/>
          <p:nvPr/>
        </p:nvSpPr>
        <p:spPr>
          <a:xfrm>
            <a:off x="443517" y="4025149"/>
            <a:ext cx="1579418" cy="239250"/>
          </a:xfrm>
          <a:prstGeom prst="roundRect">
            <a:avLst>
              <a:gd name="adj" fmla="val 50000"/>
            </a:avLst>
          </a:prstGeom>
          <a:solidFill>
            <a:srgbClr val="FFE2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Dot-Prod Attn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B421E8-DC0E-4CBA-E116-44686BE56A58}"/>
              </a:ext>
            </a:extLst>
          </p:cNvPr>
          <p:cNvSpPr/>
          <p:nvPr/>
        </p:nvSpPr>
        <p:spPr>
          <a:xfrm>
            <a:off x="1229901" y="2046875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SiLU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1F375C3-477F-D7E1-2345-EC3249913C64}"/>
              </a:ext>
            </a:extLst>
          </p:cNvPr>
          <p:cNvSpPr/>
          <p:nvPr/>
        </p:nvSpPr>
        <p:spPr>
          <a:xfrm>
            <a:off x="379049" y="1481297"/>
            <a:ext cx="1691870" cy="1316906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4073DAE-191B-77A6-B062-05BB06966D9C}"/>
              </a:ext>
            </a:extLst>
          </p:cNvPr>
          <p:cNvSpPr/>
          <p:nvPr/>
        </p:nvSpPr>
        <p:spPr>
          <a:xfrm>
            <a:off x="387291" y="3530310"/>
            <a:ext cx="1691870" cy="119435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DB3996F-962E-CEA9-BF54-9E52B6686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01" y="1903419"/>
            <a:ext cx="152400" cy="1587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B9CF770-E055-177E-874D-31CBDA422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401" y="1087951"/>
            <a:ext cx="152400" cy="158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0313FC5-A384-1EAE-32B1-4ECE01345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401" y="3258466"/>
            <a:ext cx="152400" cy="1587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79041EB-89D0-45EB-E965-4A5CF0C619F5}"/>
              </a:ext>
            </a:extLst>
          </p:cNvPr>
          <p:cNvCxnSpPr>
            <a:cxnSpLocks/>
          </p:cNvCxnSpPr>
          <p:nvPr/>
        </p:nvCxnSpPr>
        <p:spPr>
          <a:xfrm>
            <a:off x="1626541" y="1982794"/>
            <a:ext cx="0" cy="6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D86C1B-AD7D-4E9E-FFDA-24029C12FBFD}"/>
              </a:ext>
            </a:extLst>
          </p:cNvPr>
          <p:cNvCxnSpPr>
            <a:cxnSpLocks/>
          </p:cNvCxnSpPr>
          <p:nvPr/>
        </p:nvCxnSpPr>
        <p:spPr>
          <a:xfrm>
            <a:off x="1240333" y="1822077"/>
            <a:ext cx="0" cy="81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F1D68AA-E023-D969-A9A9-775B8CAA465F}"/>
              </a:ext>
            </a:extLst>
          </p:cNvPr>
          <p:cNvCxnSpPr>
            <a:cxnSpLocks/>
          </p:cNvCxnSpPr>
          <p:nvPr/>
        </p:nvCxnSpPr>
        <p:spPr>
          <a:xfrm>
            <a:off x="1242601" y="3895058"/>
            <a:ext cx="0" cy="130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83C5C0-A9DE-E0D9-40FE-76F0FE42F308}"/>
              </a:ext>
            </a:extLst>
          </p:cNvPr>
          <p:cNvCxnSpPr>
            <a:cxnSpLocks/>
          </p:cNvCxnSpPr>
          <p:nvPr/>
        </p:nvCxnSpPr>
        <p:spPr>
          <a:xfrm>
            <a:off x="1240333" y="4255397"/>
            <a:ext cx="0" cy="130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D1F58A-8464-BC0B-461D-1FED6F45C239}"/>
              </a:ext>
            </a:extLst>
          </p:cNvPr>
          <p:cNvCxnSpPr>
            <a:cxnSpLocks/>
          </p:cNvCxnSpPr>
          <p:nvPr/>
        </p:nvCxnSpPr>
        <p:spPr>
          <a:xfrm>
            <a:off x="1246030" y="4624738"/>
            <a:ext cx="0" cy="207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6A50B6-289B-E7D3-EA96-9F56F2387C44}"/>
              </a:ext>
            </a:extLst>
          </p:cNvPr>
          <p:cNvCxnSpPr>
            <a:cxnSpLocks/>
          </p:cNvCxnSpPr>
          <p:nvPr/>
        </p:nvCxnSpPr>
        <p:spPr>
          <a:xfrm>
            <a:off x="1242267" y="3400219"/>
            <a:ext cx="0" cy="25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9EF173A-424D-3664-D00F-B7AA8BA860AE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1242601" y="3118379"/>
            <a:ext cx="0" cy="140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B55E4C5-A8C6-1701-AEBC-D85AADA6B860}"/>
              </a:ext>
            </a:extLst>
          </p:cNvPr>
          <p:cNvCxnSpPr>
            <a:cxnSpLocks/>
          </p:cNvCxnSpPr>
          <p:nvPr/>
        </p:nvCxnSpPr>
        <p:spPr>
          <a:xfrm>
            <a:off x="1240333" y="2739042"/>
            <a:ext cx="0" cy="140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E526F14-9A13-2510-793E-0FCDCCFC4A3C}"/>
              </a:ext>
            </a:extLst>
          </p:cNvPr>
          <p:cNvCxnSpPr>
            <a:cxnSpLocks/>
          </p:cNvCxnSpPr>
          <p:nvPr/>
        </p:nvCxnSpPr>
        <p:spPr>
          <a:xfrm flipH="1">
            <a:off x="835118" y="2739042"/>
            <a:ext cx="7945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A686496-6318-CFBE-66D4-F6B6E5A5B8A5}"/>
              </a:ext>
            </a:extLst>
          </p:cNvPr>
          <p:cNvCxnSpPr>
            <a:cxnSpLocks/>
          </p:cNvCxnSpPr>
          <p:nvPr/>
        </p:nvCxnSpPr>
        <p:spPr>
          <a:xfrm>
            <a:off x="1632579" y="2633099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CD547B5-C56C-AAD1-8C12-9D9508DF6AE3}"/>
              </a:ext>
            </a:extLst>
          </p:cNvPr>
          <p:cNvCxnSpPr>
            <a:cxnSpLocks/>
          </p:cNvCxnSpPr>
          <p:nvPr/>
        </p:nvCxnSpPr>
        <p:spPr>
          <a:xfrm>
            <a:off x="831943" y="2633099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5F0DB2E-D643-A6DE-799F-2BC18DD548EC}"/>
              </a:ext>
            </a:extLst>
          </p:cNvPr>
          <p:cNvCxnSpPr>
            <a:cxnSpLocks/>
          </p:cNvCxnSpPr>
          <p:nvPr/>
        </p:nvCxnSpPr>
        <p:spPr>
          <a:xfrm>
            <a:off x="831943" y="1982794"/>
            <a:ext cx="0" cy="411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31D6FE2-2CB0-8A11-7B59-071A8D91F0B3}"/>
              </a:ext>
            </a:extLst>
          </p:cNvPr>
          <p:cNvCxnSpPr>
            <a:cxnSpLocks/>
          </p:cNvCxnSpPr>
          <p:nvPr/>
        </p:nvCxnSpPr>
        <p:spPr>
          <a:xfrm>
            <a:off x="1626541" y="2287905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310CDAC-833D-0159-9ED2-67D81C2137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1318801" y="1982794"/>
            <a:ext cx="307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4965343-46DC-F1C3-AAB4-B46D6413C314}"/>
              </a:ext>
            </a:extLst>
          </p:cNvPr>
          <p:cNvCxnSpPr>
            <a:cxnSpLocks/>
          </p:cNvCxnSpPr>
          <p:nvPr/>
        </p:nvCxnSpPr>
        <p:spPr>
          <a:xfrm flipH="1">
            <a:off x="831943" y="1985702"/>
            <a:ext cx="3344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A3078CA-1352-D5B7-2F36-FA6BD398E3C3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242601" y="1246701"/>
            <a:ext cx="1128" cy="336126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F7A89CD-89AB-7622-565C-7AAF35F84929}"/>
              </a:ext>
            </a:extLst>
          </p:cNvPr>
          <p:cNvCxnSpPr>
            <a:cxnSpLocks/>
          </p:cNvCxnSpPr>
          <p:nvPr/>
        </p:nvCxnSpPr>
        <p:spPr>
          <a:xfrm flipH="1">
            <a:off x="1240333" y="3185754"/>
            <a:ext cx="11080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1E25EF-42C6-A867-B234-E0CC1BC1D63B}"/>
              </a:ext>
            </a:extLst>
          </p:cNvPr>
          <p:cNvCxnSpPr>
            <a:cxnSpLocks/>
          </p:cNvCxnSpPr>
          <p:nvPr/>
        </p:nvCxnSpPr>
        <p:spPr>
          <a:xfrm>
            <a:off x="2348335" y="1167326"/>
            <a:ext cx="0" cy="2018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156E5E3-31E6-89A5-66F6-EB2007CBE4E7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1318801" y="1167326"/>
            <a:ext cx="102953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6C4A37B-51F2-F7D6-366A-62094DE91970}"/>
              </a:ext>
            </a:extLst>
          </p:cNvPr>
          <p:cNvCxnSpPr>
            <a:cxnSpLocks/>
          </p:cNvCxnSpPr>
          <p:nvPr/>
        </p:nvCxnSpPr>
        <p:spPr>
          <a:xfrm>
            <a:off x="1246195" y="812037"/>
            <a:ext cx="0" cy="281792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20C9B46-2E33-F881-2E60-35DD021497A9}"/>
              </a:ext>
            </a:extLst>
          </p:cNvPr>
          <p:cNvCxnSpPr>
            <a:cxnSpLocks/>
          </p:cNvCxnSpPr>
          <p:nvPr/>
        </p:nvCxnSpPr>
        <p:spPr>
          <a:xfrm flipH="1">
            <a:off x="1229901" y="5349834"/>
            <a:ext cx="11080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B92E876-9307-B571-D0CE-C7FBD1977D72}"/>
              </a:ext>
            </a:extLst>
          </p:cNvPr>
          <p:cNvCxnSpPr>
            <a:cxnSpLocks/>
          </p:cNvCxnSpPr>
          <p:nvPr/>
        </p:nvCxnSpPr>
        <p:spPr>
          <a:xfrm>
            <a:off x="2332612" y="3331406"/>
            <a:ext cx="0" cy="2018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E4160DE-4358-9FC9-1E38-FFFA8193607B}"/>
              </a:ext>
            </a:extLst>
          </p:cNvPr>
          <p:cNvCxnSpPr>
            <a:cxnSpLocks/>
          </p:cNvCxnSpPr>
          <p:nvPr/>
        </p:nvCxnSpPr>
        <p:spPr>
          <a:xfrm flipH="1">
            <a:off x="1303078" y="3331406"/>
            <a:ext cx="102953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FE184EC9-9B53-862F-E86F-21FE7B8F9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285" y="552353"/>
            <a:ext cx="485513" cy="237111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2692B41-0682-832B-7BF8-BE8B19F2D4BF}"/>
              </a:ext>
            </a:extLst>
          </p:cNvPr>
          <p:cNvSpPr/>
          <p:nvPr/>
        </p:nvSpPr>
        <p:spPr>
          <a:xfrm>
            <a:off x="2797676" y="2321065"/>
            <a:ext cx="1428126" cy="2894407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BBA6066-08EF-74AD-8639-A6610312013C}"/>
              </a:ext>
            </a:extLst>
          </p:cNvPr>
          <p:cNvSpPr/>
          <p:nvPr/>
        </p:nvSpPr>
        <p:spPr>
          <a:xfrm>
            <a:off x="2979463" y="4588499"/>
            <a:ext cx="1052063" cy="179562"/>
          </a:xfrm>
          <a:prstGeom prst="roundRect">
            <a:avLst>
              <a:gd name="adj" fmla="val 50000"/>
            </a:avLst>
          </a:prstGeom>
          <a:pattFill prst="wdUpDiag">
            <a:fgClr>
              <a:srgbClr val="D9D9D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39080BC-E0CA-5FC8-47EA-60A3DBCDFC7B}"/>
              </a:ext>
            </a:extLst>
          </p:cNvPr>
          <p:cNvSpPr/>
          <p:nvPr/>
        </p:nvSpPr>
        <p:spPr>
          <a:xfrm>
            <a:off x="2979463" y="4040859"/>
            <a:ext cx="1052063" cy="179562"/>
          </a:xfrm>
          <a:prstGeom prst="roundRect">
            <a:avLst>
              <a:gd name="adj" fmla="val 50000"/>
            </a:avLst>
          </a:prstGeom>
          <a:pattFill prst="wdUpDiag">
            <a:fgClr>
              <a:srgbClr val="D9D9D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0BE4940-7A7C-0993-1D8A-829ED284FC86}"/>
              </a:ext>
            </a:extLst>
          </p:cNvPr>
          <p:cNvSpPr/>
          <p:nvPr/>
        </p:nvSpPr>
        <p:spPr>
          <a:xfrm>
            <a:off x="2979464" y="3093732"/>
            <a:ext cx="519787" cy="179562"/>
          </a:xfrm>
          <a:prstGeom prst="roundRect">
            <a:avLst>
              <a:gd name="adj" fmla="val 50000"/>
            </a:avLst>
          </a:prstGeom>
          <a:pattFill prst="wdUpDiag">
            <a:fgClr>
              <a:srgbClr val="D9D9D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B6A6387-901F-9A76-6C7D-C8632A5903D9}"/>
              </a:ext>
            </a:extLst>
          </p:cNvPr>
          <p:cNvSpPr/>
          <p:nvPr/>
        </p:nvSpPr>
        <p:spPr>
          <a:xfrm>
            <a:off x="2979463" y="2485043"/>
            <a:ext cx="1052063" cy="179562"/>
          </a:xfrm>
          <a:prstGeom prst="roundRect">
            <a:avLst>
              <a:gd name="adj" fmla="val 47243"/>
            </a:avLst>
          </a:prstGeom>
          <a:pattFill prst="wdUpDiag">
            <a:fgClr>
              <a:srgbClr val="D9D9D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F2CAB23-84E4-58AF-7366-5D2D3AEBA759}"/>
              </a:ext>
            </a:extLst>
          </p:cNvPr>
          <p:cNvSpPr/>
          <p:nvPr/>
        </p:nvSpPr>
        <p:spPr>
          <a:xfrm>
            <a:off x="3511739" y="3093732"/>
            <a:ext cx="519787" cy="179562"/>
          </a:xfrm>
          <a:prstGeom prst="roundRect">
            <a:avLst>
              <a:gd name="adj" fmla="val 50000"/>
            </a:avLst>
          </a:prstGeom>
          <a:pattFill prst="wdUpDiag">
            <a:fgClr>
              <a:srgbClr val="D9D9D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11266C7-D879-6B39-6CF5-470D80864A51}"/>
              </a:ext>
            </a:extLst>
          </p:cNvPr>
          <p:cNvSpPr/>
          <p:nvPr/>
        </p:nvSpPr>
        <p:spPr>
          <a:xfrm>
            <a:off x="2991952" y="3457945"/>
            <a:ext cx="1052063" cy="179562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626A264-81DE-3E65-1820-2214E93CA65E}"/>
              </a:ext>
            </a:extLst>
          </p:cNvPr>
          <p:cNvSpPr/>
          <p:nvPr/>
        </p:nvSpPr>
        <p:spPr>
          <a:xfrm>
            <a:off x="2985707" y="4923904"/>
            <a:ext cx="1052063" cy="179562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E18125B-A808-698C-EAE8-AA6971CACC16}"/>
              </a:ext>
            </a:extLst>
          </p:cNvPr>
          <p:cNvSpPr/>
          <p:nvPr/>
        </p:nvSpPr>
        <p:spPr>
          <a:xfrm>
            <a:off x="2985707" y="4318057"/>
            <a:ext cx="1052063" cy="179562"/>
          </a:xfrm>
          <a:prstGeom prst="roundRect">
            <a:avLst>
              <a:gd name="adj" fmla="val 50000"/>
            </a:avLst>
          </a:prstGeom>
          <a:solidFill>
            <a:srgbClr val="FFE2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99C2B73-D2DD-9AFB-351E-7D4B344E3AD6}"/>
              </a:ext>
            </a:extLst>
          </p:cNvPr>
          <p:cNvSpPr/>
          <p:nvPr/>
        </p:nvSpPr>
        <p:spPr>
          <a:xfrm>
            <a:off x="3509524" y="2833321"/>
            <a:ext cx="519787" cy="179562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6E4C148-C329-2791-99DE-B5A441F6633A}"/>
              </a:ext>
            </a:extLst>
          </p:cNvPr>
          <p:cNvSpPr/>
          <p:nvPr/>
        </p:nvSpPr>
        <p:spPr>
          <a:xfrm>
            <a:off x="2905686" y="3947192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F773A82D-EBF8-23C3-1DB1-D5C7A1AA6D22}"/>
              </a:ext>
            </a:extLst>
          </p:cNvPr>
          <p:cNvSpPr/>
          <p:nvPr/>
        </p:nvSpPr>
        <p:spPr>
          <a:xfrm>
            <a:off x="2905686" y="2422908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5ED4160-F8D0-2B51-B7AB-5C7D4236CCBB}"/>
              </a:ext>
            </a:extLst>
          </p:cNvPr>
          <p:cNvCxnSpPr>
            <a:cxnSpLocks/>
          </p:cNvCxnSpPr>
          <p:nvPr/>
        </p:nvCxnSpPr>
        <p:spPr>
          <a:xfrm>
            <a:off x="3499250" y="1997053"/>
            <a:ext cx="0" cy="399665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7F997D2-251B-614C-AD70-BFAE86A8D6EC}"/>
              </a:ext>
            </a:extLst>
          </p:cNvPr>
          <p:cNvSpPr/>
          <p:nvPr/>
        </p:nvSpPr>
        <p:spPr>
          <a:xfrm>
            <a:off x="5097873" y="2313898"/>
            <a:ext cx="1428126" cy="2894407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94C4263-6C82-80A7-7FD5-77A8C5CA5DB3}"/>
              </a:ext>
            </a:extLst>
          </p:cNvPr>
          <p:cNvGrpSpPr/>
          <p:nvPr/>
        </p:nvGrpSpPr>
        <p:grpSpPr>
          <a:xfrm>
            <a:off x="5279660" y="2477876"/>
            <a:ext cx="1064552" cy="2618423"/>
            <a:chOff x="4333891" y="1714170"/>
            <a:chExt cx="1598167" cy="3488807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6F963AC4-D632-0F97-5398-5826BDC3DBA4}"/>
                </a:ext>
              </a:extLst>
            </p:cNvPr>
            <p:cNvSpPr/>
            <p:nvPr/>
          </p:nvSpPr>
          <p:spPr>
            <a:xfrm>
              <a:off x="4333891" y="4516831"/>
              <a:ext cx="1579418" cy="239250"/>
            </a:xfrm>
            <a:prstGeom prst="roundRect">
              <a:avLst>
                <a:gd name="adj" fmla="val 50000"/>
              </a:avLst>
            </a:prstGeom>
            <a:pattFill prst="solidDmn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7316A4CA-B71E-74BE-4081-4B9CC34C81EB}"/>
                </a:ext>
              </a:extLst>
            </p:cNvPr>
            <p:cNvSpPr/>
            <p:nvPr/>
          </p:nvSpPr>
          <p:spPr>
            <a:xfrm>
              <a:off x="4333891" y="3787151"/>
              <a:ext cx="1579418" cy="239250"/>
            </a:xfrm>
            <a:prstGeom prst="roundRect">
              <a:avLst>
                <a:gd name="adj" fmla="val 50000"/>
              </a:avLst>
            </a:prstGeom>
            <a:pattFill prst="solidDmn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AFC82080-CE9D-4D7D-5475-58BAEAE92003}"/>
                </a:ext>
              </a:extLst>
            </p:cNvPr>
            <p:cNvSpPr/>
            <p:nvPr/>
          </p:nvSpPr>
          <p:spPr>
            <a:xfrm>
              <a:off x="4333892" y="2525192"/>
              <a:ext cx="780334" cy="239250"/>
            </a:xfrm>
            <a:prstGeom prst="roundRect">
              <a:avLst>
                <a:gd name="adj" fmla="val 50000"/>
              </a:avLst>
            </a:prstGeom>
            <a:pattFill prst="solidDmn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C9615527-DDC0-B653-2C29-42194C85ADDD}"/>
                </a:ext>
              </a:extLst>
            </p:cNvPr>
            <p:cNvSpPr/>
            <p:nvPr/>
          </p:nvSpPr>
          <p:spPr>
            <a:xfrm>
              <a:off x="4333891" y="1714170"/>
              <a:ext cx="1579418" cy="239250"/>
            </a:xfrm>
            <a:prstGeom prst="roundRect">
              <a:avLst>
                <a:gd name="adj" fmla="val 47243"/>
              </a:avLst>
            </a:prstGeom>
            <a:pattFill prst="solidDmn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F120194D-BB33-C8D4-0829-88BE73738260}"/>
                </a:ext>
              </a:extLst>
            </p:cNvPr>
            <p:cNvSpPr/>
            <p:nvPr/>
          </p:nvSpPr>
          <p:spPr>
            <a:xfrm>
              <a:off x="5132975" y="2525192"/>
              <a:ext cx="780334" cy="239250"/>
            </a:xfrm>
            <a:prstGeom prst="roundRect">
              <a:avLst>
                <a:gd name="adj" fmla="val 50000"/>
              </a:avLst>
            </a:prstGeom>
            <a:pattFill prst="solidDmn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7E43038-8C96-4A10-523B-4F46E80D5FCA}"/>
                </a:ext>
              </a:extLst>
            </p:cNvPr>
            <p:cNvSpPr/>
            <p:nvPr/>
          </p:nvSpPr>
          <p:spPr>
            <a:xfrm>
              <a:off x="4352640" y="3010472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F0B49BCF-0B98-C414-E59A-3A9F3BBA4295}"/>
                </a:ext>
              </a:extLst>
            </p:cNvPr>
            <p:cNvSpPr/>
            <p:nvPr/>
          </p:nvSpPr>
          <p:spPr>
            <a:xfrm>
              <a:off x="4343265" y="4963727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D7C13994-CD2F-37CA-025C-6E4E3088DDAA}"/>
                </a:ext>
              </a:extLst>
            </p:cNvPr>
            <p:cNvSpPr/>
            <p:nvPr/>
          </p:nvSpPr>
          <p:spPr>
            <a:xfrm>
              <a:off x="4343265" y="4156492"/>
              <a:ext cx="1579418" cy="239250"/>
            </a:xfrm>
            <a:prstGeom prst="roundRect">
              <a:avLst>
                <a:gd name="adj" fmla="val 50000"/>
              </a:avLst>
            </a:prstGeom>
            <a:solidFill>
              <a:srgbClr val="FFE2F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CE42E0B2-BC31-7F01-8898-F0246600D6C9}"/>
                </a:ext>
              </a:extLst>
            </p:cNvPr>
            <p:cNvSpPr/>
            <p:nvPr/>
          </p:nvSpPr>
          <p:spPr>
            <a:xfrm>
              <a:off x="5129649" y="2178218"/>
              <a:ext cx="780334" cy="23925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3924B25B-4ACC-31CA-7771-1F48CBB3A990}"/>
              </a:ext>
            </a:extLst>
          </p:cNvPr>
          <p:cNvSpPr/>
          <p:nvPr/>
        </p:nvSpPr>
        <p:spPr>
          <a:xfrm>
            <a:off x="5205883" y="3940025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CD9EF10-E22B-382D-64FB-755531EECF75}"/>
              </a:ext>
            </a:extLst>
          </p:cNvPr>
          <p:cNvSpPr/>
          <p:nvPr/>
        </p:nvSpPr>
        <p:spPr>
          <a:xfrm>
            <a:off x="5205883" y="2415742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AF58EF6-355C-A59A-AE27-3D5E1D3D5A32}"/>
              </a:ext>
            </a:extLst>
          </p:cNvPr>
          <p:cNvCxnSpPr>
            <a:cxnSpLocks/>
          </p:cNvCxnSpPr>
          <p:nvPr/>
        </p:nvCxnSpPr>
        <p:spPr>
          <a:xfrm>
            <a:off x="5799447" y="1989886"/>
            <a:ext cx="0" cy="399665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405A41B1-D7A0-B57A-9B16-FD971AE538FE}"/>
              </a:ext>
            </a:extLst>
          </p:cNvPr>
          <p:cNvSpPr/>
          <p:nvPr/>
        </p:nvSpPr>
        <p:spPr>
          <a:xfrm>
            <a:off x="7561628" y="2313898"/>
            <a:ext cx="1428126" cy="2894407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060EDCC-4216-A423-BDFC-6D72B3DB342D}"/>
              </a:ext>
            </a:extLst>
          </p:cNvPr>
          <p:cNvGrpSpPr/>
          <p:nvPr/>
        </p:nvGrpSpPr>
        <p:grpSpPr>
          <a:xfrm>
            <a:off x="7743415" y="2477876"/>
            <a:ext cx="1064552" cy="2618423"/>
            <a:chOff x="4333891" y="1714170"/>
            <a:chExt cx="1598167" cy="3488807"/>
          </a:xfrm>
        </p:grpSpPr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B1A018DE-445A-A90F-C15F-FB8D11A526BF}"/>
                </a:ext>
              </a:extLst>
            </p:cNvPr>
            <p:cNvSpPr/>
            <p:nvPr/>
          </p:nvSpPr>
          <p:spPr>
            <a:xfrm>
              <a:off x="4333891" y="4516831"/>
              <a:ext cx="1579418" cy="239250"/>
            </a:xfrm>
            <a:prstGeom prst="roundRect">
              <a:avLst>
                <a:gd name="adj" fmla="val 50000"/>
              </a:avLst>
            </a:prstGeom>
            <a:pattFill prst="smGr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8028F791-4303-E695-C820-4F4589428CCA}"/>
                </a:ext>
              </a:extLst>
            </p:cNvPr>
            <p:cNvSpPr/>
            <p:nvPr/>
          </p:nvSpPr>
          <p:spPr>
            <a:xfrm>
              <a:off x="4333891" y="3787151"/>
              <a:ext cx="1579418" cy="239250"/>
            </a:xfrm>
            <a:prstGeom prst="roundRect">
              <a:avLst>
                <a:gd name="adj" fmla="val 50000"/>
              </a:avLst>
            </a:prstGeom>
            <a:pattFill prst="smGr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4E4ED522-221F-303A-DE44-6203CB22966F}"/>
                </a:ext>
              </a:extLst>
            </p:cNvPr>
            <p:cNvSpPr/>
            <p:nvPr/>
          </p:nvSpPr>
          <p:spPr>
            <a:xfrm>
              <a:off x="4333892" y="2525192"/>
              <a:ext cx="780334" cy="239250"/>
            </a:xfrm>
            <a:prstGeom prst="roundRect">
              <a:avLst>
                <a:gd name="adj" fmla="val 50000"/>
              </a:avLst>
            </a:prstGeom>
            <a:pattFill prst="smGr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78E6B98D-78DF-6B45-33EE-95156371204B}"/>
                </a:ext>
              </a:extLst>
            </p:cNvPr>
            <p:cNvSpPr/>
            <p:nvPr/>
          </p:nvSpPr>
          <p:spPr>
            <a:xfrm>
              <a:off x="4333891" y="1714170"/>
              <a:ext cx="1579418" cy="239250"/>
            </a:xfrm>
            <a:prstGeom prst="roundRect">
              <a:avLst>
                <a:gd name="adj" fmla="val 47243"/>
              </a:avLst>
            </a:prstGeom>
            <a:pattFill prst="smGr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25B92A6-0586-26A6-05DD-2342DBB3BB60}"/>
                </a:ext>
              </a:extLst>
            </p:cNvPr>
            <p:cNvSpPr/>
            <p:nvPr/>
          </p:nvSpPr>
          <p:spPr>
            <a:xfrm>
              <a:off x="5132975" y="2525192"/>
              <a:ext cx="780334" cy="239250"/>
            </a:xfrm>
            <a:prstGeom prst="roundRect">
              <a:avLst>
                <a:gd name="adj" fmla="val 50000"/>
              </a:avLst>
            </a:prstGeom>
            <a:pattFill prst="smGr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A96EF2AC-3844-FDE2-8D4C-7AF2A88D1455}"/>
                </a:ext>
              </a:extLst>
            </p:cNvPr>
            <p:cNvSpPr/>
            <p:nvPr/>
          </p:nvSpPr>
          <p:spPr>
            <a:xfrm>
              <a:off x="4352640" y="3010472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4B2A00FE-B7BE-CD2C-009B-8CF639EC574B}"/>
                </a:ext>
              </a:extLst>
            </p:cNvPr>
            <p:cNvSpPr/>
            <p:nvPr/>
          </p:nvSpPr>
          <p:spPr>
            <a:xfrm>
              <a:off x="4343265" y="4963727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872BB343-799C-1D3B-B5E3-430D47D0C4EB}"/>
                </a:ext>
              </a:extLst>
            </p:cNvPr>
            <p:cNvSpPr/>
            <p:nvPr/>
          </p:nvSpPr>
          <p:spPr>
            <a:xfrm>
              <a:off x="4343265" y="4156492"/>
              <a:ext cx="1579418" cy="239250"/>
            </a:xfrm>
            <a:prstGeom prst="roundRect">
              <a:avLst>
                <a:gd name="adj" fmla="val 50000"/>
              </a:avLst>
            </a:prstGeom>
            <a:solidFill>
              <a:srgbClr val="FFE2F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A46B01E1-25E1-643E-E5CD-695AE5E587FC}"/>
                </a:ext>
              </a:extLst>
            </p:cNvPr>
            <p:cNvSpPr/>
            <p:nvPr/>
          </p:nvSpPr>
          <p:spPr>
            <a:xfrm>
              <a:off x="5129649" y="2178218"/>
              <a:ext cx="780334" cy="23925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5D5D50EB-A491-0935-ABBC-D9ADBC4F7EB4}"/>
              </a:ext>
            </a:extLst>
          </p:cNvPr>
          <p:cNvSpPr/>
          <p:nvPr/>
        </p:nvSpPr>
        <p:spPr>
          <a:xfrm>
            <a:off x="7669638" y="3940025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A11B922C-33F7-DB24-7B6B-AFFC822F2A80}"/>
              </a:ext>
            </a:extLst>
          </p:cNvPr>
          <p:cNvSpPr/>
          <p:nvPr/>
        </p:nvSpPr>
        <p:spPr>
          <a:xfrm>
            <a:off x="7669638" y="2415742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785CE1D-EB45-0B4F-B647-7FC0A4FFB7BA}"/>
              </a:ext>
            </a:extLst>
          </p:cNvPr>
          <p:cNvCxnSpPr>
            <a:cxnSpLocks/>
          </p:cNvCxnSpPr>
          <p:nvPr/>
        </p:nvCxnSpPr>
        <p:spPr>
          <a:xfrm>
            <a:off x="8263202" y="1989886"/>
            <a:ext cx="0" cy="399665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3B830536-9792-ABDC-C746-1E12202D31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891" y="1661216"/>
            <a:ext cx="705687" cy="265338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19EAE750-A0A9-A160-5BEA-3C2812E1D1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1804" y="1001629"/>
            <a:ext cx="1795272" cy="265339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573A933C-0176-C265-0592-AD25A5B39F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6334" y="1001629"/>
            <a:ext cx="1795272" cy="258828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88BD71B5-B4E0-481A-E2A3-85EA59C1AA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5476" y="1004884"/>
            <a:ext cx="1795272" cy="258828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7983A593-C792-DF36-E9E9-E7DF971B10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68005" y="1684166"/>
            <a:ext cx="705681" cy="247515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4A5665CF-967A-1704-2B08-A00012C1E4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48619" y="1685262"/>
            <a:ext cx="705681" cy="247515"/>
          </a:xfrm>
          <a:prstGeom prst="rect">
            <a:avLst/>
          </a:prstGeom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FD28EA6-7DC7-8B0F-17A3-3F1803FD85C4}"/>
              </a:ext>
            </a:extLst>
          </p:cNvPr>
          <p:cNvCxnSpPr>
            <a:cxnSpLocks/>
          </p:cNvCxnSpPr>
          <p:nvPr/>
        </p:nvCxnSpPr>
        <p:spPr>
          <a:xfrm>
            <a:off x="1574450" y="691596"/>
            <a:ext cx="670855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835917F-1F43-3246-334A-D04364A488C5}"/>
              </a:ext>
            </a:extLst>
          </p:cNvPr>
          <p:cNvCxnSpPr>
            <a:cxnSpLocks/>
          </p:cNvCxnSpPr>
          <p:nvPr/>
        </p:nvCxnSpPr>
        <p:spPr>
          <a:xfrm flipV="1">
            <a:off x="3499335" y="694737"/>
            <a:ext cx="0" cy="288604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BB20440-6C58-57CF-7496-A7A6DA2B5B2B}"/>
              </a:ext>
            </a:extLst>
          </p:cNvPr>
          <p:cNvCxnSpPr>
            <a:cxnSpLocks/>
          </p:cNvCxnSpPr>
          <p:nvPr/>
        </p:nvCxnSpPr>
        <p:spPr>
          <a:xfrm flipV="1">
            <a:off x="5808980" y="694737"/>
            <a:ext cx="0" cy="288604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3E7E958-DF81-1D09-6B6A-0BB1E5D847D3}"/>
              </a:ext>
            </a:extLst>
          </p:cNvPr>
          <p:cNvCxnSpPr>
            <a:cxnSpLocks/>
          </p:cNvCxnSpPr>
          <p:nvPr/>
        </p:nvCxnSpPr>
        <p:spPr>
          <a:xfrm flipV="1">
            <a:off x="8272735" y="691596"/>
            <a:ext cx="0" cy="288604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DA26164-9CE8-1A89-928D-2E60A93EE98F}"/>
              </a:ext>
            </a:extLst>
          </p:cNvPr>
          <p:cNvGrpSpPr/>
          <p:nvPr/>
        </p:nvGrpSpPr>
        <p:grpSpPr>
          <a:xfrm>
            <a:off x="3499335" y="1346566"/>
            <a:ext cx="4773400" cy="283545"/>
            <a:chOff x="4794735" y="1371966"/>
            <a:chExt cx="4773400" cy="1276102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9503591-37D3-CCD3-4CA4-A5ECF31B5CC3}"/>
                </a:ext>
              </a:extLst>
            </p:cNvPr>
            <p:cNvCxnSpPr>
              <a:cxnSpLocks/>
            </p:cNvCxnSpPr>
            <p:nvPr/>
          </p:nvCxnSpPr>
          <p:spPr>
            <a:xfrm>
              <a:off x="4794735" y="1379823"/>
              <a:ext cx="0" cy="1268245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0E3A135-1EC0-4C31-F380-C7F85DF37FB1}"/>
                </a:ext>
              </a:extLst>
            </p:cNvPr>
            <p:cNvCxnSpPr>
              <a:cxnSpLocks/>
            </p:cNvCxnSpPr>
            <p:nvPr/>
          </p:nvCxnSpPr>
          <p:spPr>
            <a:xfrm>
              <a:off x="7104380" y="1374071"/>
              <a:ext cx="0" cy="1268245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75C7CB5-717C-FFD9-7076-F0F236228962}"/>
                </a:ext>
              </a:extLst>
            </p:cNvPr>
            <p:cNvCxnSpPr>
              <a:cxnSpLocks/>
            </p:cNvCxnSpPr>
            <p:nvPr/>
          </p:nvCxnSpPr>
          <p:spPr>
            <a:xfrm>
              <a:off x="9568135" y="1371966"/>
              <a:ext cx="0" cy="1268245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9024284A-39FF-76D0-480C-DFFE01CCB8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3824" y="4884987"/>
            <a:ext cx="304800" cy="635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E606FE72-2078-B9B9-4480-7AE622013830}"/>
              </a:ext>
            </a:extLst>
          </p:cNvPr>
          <p:cNvSpPr/>
          <p:nvPr/>
        </p:nvSpPr>
        <p:spPr>
          <a:xfrm>
            <a:off x="6943344" y="552353"/>
            <a:ext cx="365760" cy="28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FAAADE3C-F1F0-AA0E-F80F-1B2A91C103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3824" y="670908"/>
            <a:ext cx="304800" cy="63500"/>
          </a:xfrm>
          <a:prstGeom prst="rect">
            <a:avLst/>
          </a:prstGeom>
        </p:spPr>
      </p:pic>
      <p:sp>
        <p:nvSpPr>
          <p:cNvPr id="134" name="Freeform 133">
            <a:extLst>
              <a:ext uri="{FF2B5EF4-FFF2-40B4-BE49-F238E27FC236}">
                <a16:creationId xmlns:a16="http://schemas.microsoft.com/office/drawing/2014/main" id="{17099353-8131-8A22-2E7D-3F2EFF970E5F}"/>
              </a:ext>
            </a:extLst>
          </p:cNvPr>
          <p:cNvSpPr/>
          <p:nvPr/>
        </p:nvSpPr>
        <p:spPr>
          <a:xfrm>
            <a:off x="4152025" y="1283199"/>
            <a:ext cx="423235" cy="3568155"/>
          </a:xfrm>
          <a:custGeom>
            <a:avLst/>
            <a:gdLst>
              <a:gd name="connsiteX0" fmla="*/ 0 w 469711"/>
              <a:gd name="connsiteY0" fmla="*/ 0 h 2574388"/>
              <a:gd name="connsiteX1" fmla="*/ 468923 w 469711"/>
              <a:gd name="connsiteY1" fmla="*/ 1411459 h 2574388"/>
              <a:gd name="connsiteX2" fmla="*/ 89096 w 469711"/>
              <a:gd name="connsiteY2" fmla="*/ 2574388 h 257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711" h="2574388">
                <a:moveTo>
                  <a:pt x="0" y="0"/>
                </a:moveTo>
                <a:cubicBezTo>
                  <a:pt x="227037" y="491197"/>
                  <a:pt x="454074" y="982394"/>
                  <a:pt x="468923" y="1411459"/>
                </a:cubicBezTo>
                <a:cubicBezTo>
                  <a:pt x="483772" y="1840524"/>
                  <a:pt x="286434" y="2207456"/>
                  <a:pt x="89096" y="2574388"/>
                </a:cubicBezTo>
              </a:path>
            </a:pathLst>
          </a:custGeom>
          <a:noFill/>
          <a:ln w="76200">
            <a:solidFill>
              <a:schemeClr val="tx1">
                <a:lumMod val="65000"/>
                <a:lumOff val="35000"/>
                <a:alpha val="30000"/>
              </a:schemeClr>
            </a:solidFill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7DDC4F27-8CA4-A5E2-F140-CB0B0F6ECBEF}"/>
              </a:ext>
            </a:extLst>
          </p:cNvPr>
          <p:cNvSpPr/>
          <p:nvPr/>
        </p:nvSpPr>
        <p:spPr>
          <a:xfrm>
            <a:off x="6461189" y="1283199"/>
            <a:ext cx="423235" cy="3568155"/>
          </a:xfrm>
          <a:custGeom>
            <a:avLst/>
            <a:gdLst>
              <a:gd name="connsiteX0" fmla="*/ 0 w 469711"/>
              <a:gd name="connsiteY0" fmla="*/ 0 h 2574388"/>
              <a:gd name="connsiteX1" fmla="*/ 468923 w 469711"/>
              <a:gd name="connsiteY1" fmla="*/ 1411459 h 2574388"/>
              <a:gd name="connsiteX2" fmla="*/ 89096 w 469711"/>
              <a:gd name="connsiteY2" fmla="*/ 2574388 h 257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711" h="2574388">
                <a:moveTo>
                  <a:pt x="0" y="0"/>
                </a:moveTo>
                <a:cubicBezTo>
                  <a:pt x="227037" y="491197"/>
                  <a:pt x="454074" y="982394"/>
                  <a:pt x="468923" y="1411459"/>
                </a:cubicBezTo>
                <a:cubicBezTo>
                  <a:pt x="483772" y="1840524"/>
                  <a:pt x="286434" y="2207456"/>
                  <a:pt x="89096" y="2574388"/>
                </a:cubicBezTo>
              </a:path>
            </a:pathLst>
          </a:custGeom>
          <a:noFill/>
          <a:ln w="76200">
            <a:solidFill>
              <a:schemeClr val="tx1">
                <a:lumMod val="65000"/>
                <a:lumOff val="35000"/>
                <a:alpha val="30000"/>
              </a:schemeClr>
            </a:solidFill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5AB11A0F-714F-8D39-9D96-6582F30EFB6A}"/>
              </a:ext>
            </a:extLst>
          </p:cNvPr>
          <p:cNvSpPr/>
          <p:nvPr/>
        </p:nvSpPr>
        <p:spPr>
          <a:xfrm>
            <a:off x="8916329" y="1260456"/>
            <a:ext cx="423235" cy="3568155"/>
          </a:xfrm>
          <a:custGeom>
            <a:avLst/>
            <a:gdLst>
              <a:gd name="connsiteX0" fmla="*/ 0 w 469711"/>
              <a:gd name="connsiteY0" fmla="*/ 0 h 2574388"/>
              <a:gd name="connsiteX1" fmla="*/ 468923 w 469711"/>
              <a:gd name="connsiteY1" fmla="*/ 1411459 h 2574388"/>
              <a:gd name="connsiteX2" fmla="*/ 89096 w 469711"/>
              <a:gd name="connsiteY2" fmla="*/ 2574388 h 257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711" h="2574388">
                <a:moveTo>
                  <a:pt x="0" y="0"/>
                </a:moveTo>
                <a:cubicBezTo>
                  <a:pt x="227037" y="491197"/>
                  <a:pt x="454074" y="982394"/>
                  <a:pt x="468923" y="1411459"/>
                </a:cubicBezTo>
                <a:cubicBezTo>
                  <a:pt x="483772" y="1840524"/>
                  <a:pt x="286434" y="2207456"/>
                  <a:pt x="89096" y="2574388"/>
                </a:cubicBezTo>
              </a:path>
            </a:pathLst>
          </a:custGeom>
          <a:noFill/>
          <a:ln w="76200">
            <a:solidFill>
              <a:schemeClr val="tx1">
                <a:lumMod val="65000"/>
                <a:lumOff val="35000"/>
                <a:alpha val="30000"/>
              </a:schemeClr>
            </a:solidFill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8A73639F-53CC-D834-698A-FF2903AFF6CB}"/>
              </a:ext>
            </a:extLst>
          </p:cNvPr>
          <p:cNvSpPr/>
          <p:nvPr/>
        </p:nvSpPr>
        <p:spPr>
          <a:xfrm>
            <a:off x="9928570" y="2328720"/>
            <a:ext cx="1428126" cy="2894407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50A81DB-B863-8776-53AD-0231F3AFA315}"/>
              </a:ext>
            </a:extLst>
          </p:cNvPr>
          <p:cNvGrpSpPr/>
          <p:nvPr/>
        </p:nvGrpSpPr>
        <p:grpSpPr>
          <a:xfrm>
            <a:off x="10110357" y="2492698"/>
            <a:ext cx="1064552" cy="2618423"/>
            <a:chOff x="4333891" y="1714170"/>
            <a:chExt cx="1598167" cy="3488807"/>
          </a:xfrm>
        </p:grpSpPr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A4606151-74FD-1A8F-4A0F-0E920C2AD5CA}"/>
                </a:ext>
              </a:extLst>
            </p:cNvPr>
            <p:cNvSpPr/>
            <p:nvPr/>
          </p:nvSpPr>
          <p:spPr>
            <a:xfrm>
              <a:off x="4333891" y="4516831"/>
              <a:ext cx="1579418" cy="239250"/>
            </a:xfrm>
            <a:prstGeom prst="roundRect">
              <a:avLst>
                <a:gd name="adj" fmla="val 50000"/>
              </a:avLst>
            </a:prstGeom>
            <a:pattFill prst="pla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A1288BFF-A466-0D2E-0899-90D4A538F440}"/>
                </a:ext>
              </a:extLst>
            </p:cNvPr>
            <p:cNvSpPr/>
            <p:nvPr/>
          </p:nvSpPr>
          <p:spPr>
            <a:xfrm>
              <a:off x="4333891" y="3787151"/>
              <a:ext cx="1579418" cy="239250"/>
            </a:xfrm>
            <a:prstGeom prst="roundRect">
              <a:avLst>
                <a:gd name="adj" fmla="val 50000"/>
              </a:avLst>
            </a:prstGeom>
            <a:pattFill prst="pla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F74434DC-0DB0-6C08-BC30-3AC3BC277DE2}"/>
                </a:ext>
              </a:extLst>
            </p:cNvPr>
            <p:cNvSpPr/>
            <p:nvPr/>
          </p:nvSpPr>
          <p:spPr>
            <a:xfrm>
              <a:off x="4333892" y="2525192"/>
              <a:ext cx="780334" cy="239250"/>
            </a:xfrm>
            <a:prstGeom prst="roundRect">
              <a:avLst>
                <a:gd name="adj" fmla="val 50000"/>
              </a:avLst>
            </a:prstGeom>
            <a:pattFill prst="pla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61B7DA9A-9231-E659-20AC-53D7DDFF5B7F}"/>
                </a:ext>
              </a:extLst>
            </p:cNvPr>
            <p:cNvSpPr/>
            <p:nvPr/>
          </p:nvSpPr>
          <p:spPr>
            <a:xfrm>
              <a:off x="4333891" y="1714170"/>
              <a:ext cx="1579418" cy="239250"/>
            </a:xfrm>
            <a:prstGeom prst="roundRect">
              <a:avLst>
                <a:gd name="adj" fmla="val 47243"/>
              </a:avLst>
            </a:prstGeom>
            <a:pattFill prst="pla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185ED765-CA51-B9EF-C152-1FCC1346A33C}"/>
                </a:ext>
              </a:extLst>
            </p:cNvPr>
            <p:cNvSpPr/>
            <p:nvPr/>
          </p:nvSpPr>
          <p:spPr>
            <a:xfrm>
              <a:off x="5132975" y="2525192"/>
              <a:ext cx="780334" cy="239250"/>
            </a:xfrm>
            <a:prstGeom prst="roundRect">
              <a:avLst>
                <a:gd name="adj" fmla="val 50000"/>
              </a:avLst>
            </a:prstGeom>
            <a:pattFill prst="pla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4E9CB655-7641-5E68-9264-D4F9742B28A0}"/>
                </a:ext>
              </a:extLst>
            </p:cNvPr>
            <p:cNvSpPr/>
            <p:nvPr/>
          </p:nvSpPr>
          <p:spPr>
            <a:xfrm>
              <a:off x="4352640" y="3010472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CCEF405E-65BD-513B-7947-DBB01082A7B0}"/>
                </a:ext>
              </a:extLst>
            </p:cNvPr>
            <p:cNvSpPr/>
            <p:nvPr/>
          </p:nvSpPr>
          <p:spPr>
            <a:xfrm>
              <a:off x="4343265" y="4963727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37B73178-324E-E315-0F48-657E323451C6}"/>
                </a:ext>
              </a:extLst>
            </p:cNvPr>
            <p:cNvSpPr/>
            <p:nvPr/>
          </p:nvSpPr>
          <p:spPr>
            <a:xfrm>
              <a:off x="4343265" y="4156492"/>
              <a:ext cx="1579418" cy="239250"/>
            </a:xfrm>
            <a:prstGeom prst="roundRect">
              <a:avLst>
                <a:gd name="adj" fmla="val 50000"/>
              </a:avLst>
            </a:prstGeom>
            <a:solidFill>
              <a:srgbClr val="FFE2F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6F69467C-58A5-E416-396B-7A7F72856A7C}"/>
                </a:ext>
              </a:extLst>
            </p:cNvPr>
            <p:cNvSpPr/>
            <p:nvPr/>
          </p:nvSpPr>
          <p:spPr>
            <a:xfrm>
              <a:off x="5129649" y="2178218"/>
              <a:ext cx="780334" cy="23925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0D4E613E-D9E6-D5F8-4C14-F6CAF2A16BFA}"/>
              </a:ext>
            </a:extLst>
          </p:cNvPr>
          <p:cNvSpPr/>
          <p:nvPr/>
        </p:nvSpPr>
        <p:spPr>
          <a:xfrm>
            <a:off x="10036580" y="3954847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5C8B8F82-3B15-87C4-60D1-BB6E45912C31}"/>
              </a:ext>
            </a:extLst>
          </p:cNvPr>
          <p:cNvSpPr/>
          <p:nvPr/>
        </p:nvSpPr>
        <p:spPr>
          <a:xfrm>
            <a:off x="10036580" y="2430564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3DF34E4-4A09-0B89-9D8A-84F24757B132}"/>
              </a:ext>
            </a:extLst>
          </p:cNvPr>
          <p:cNvCxnSpPr>
            <a:cxnSpLocks/>
          </p:cNvCxnSpPr>
          <p:nvPr/>
        </p:nvCxnSpPr>
        <p:spPr>
          <a:xfrm>
            <a:off x="10630144" y="2004708"/>
            <a:ext cx="0" cy="399665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Picture 153">
            <a:extLst>
              <a:ext uri="{FF2B5EF4-FFF2-40B4-BE49-F238E27FC236}">
                <a16:creationId xmlns:a16="http://schemas.microsoft.com/office/drawing/2014/main" id="{ED03203E-C718-340E-88DA-0486572693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76621" y="1657711"/>
            <a:ext cx="589126" cy="263704"/>
          </a:xfrm>
          <a:prstGeom prst="rect">
            <a:avLst/>
          </a:prstGeom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597BCDB-3C2B-BA8B-4701-3BCF98A8BC03}"/>
              </a:ext>
            </a:extLst>
          </p:cNvPr>
          <p:cNvGrpSpPr/>
          <p:nvPr/>
        </p:nvGrpSpPr>
        <p:grpSpPr>
          <a:xfrm>
            <a:off x="1240333" y="5071634"/>
            <a:ext cx="9408544" cy="1084237"/>
            <a:chOff x="1240333" y="5071634"/>
            <a:chExt cx="9408544" cy="108423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495FC2-69CF-1CEF-A2FE-C7BFD66B7F06}"/>
                </a:ext>
              </a:extLst>
            </p:cNvPr>
            <p:cNvCxnSpPr>
              <a:cxnSpLocks/>
            </p:cNvCxnSpPr>
            <p:nvPr/>
          </p:nvCxnSpPr>
          <p:spPr>
            <a:xfrm>
              <a:off x="1240333" y="5071634"/>
              <a:ext cx="0" cy="1084237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A4720F2-AF5F-EB89-604B-2312485A89D6}"/>
                </a:ext>
              </a:extLst>
            </p:cNvPr>
            <p:cNvCxnSpPr>
              <a:cxnSpLocks/>
            </p:cNvCxnSpPr>
            <p:nvPr/>
          </p:nvCxnSpPr>
          <p:spPr>
            <a:xfrm>
              <a:off x="3512993" y="5125664"/>
              <a:ext cx="0" cy="825619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7C55207-552A-EBE8-C57A-16B8578D4B49}"/>
                </a:ext>
              </a:extLst>
            </p:cNvPr>
            <p:cNvCxnSpPr>
              <a:cxnSpLocks/>
            </p:cNvCxnSpPr>
            <p:nvPr/>
          </p:nvCxnSpPr>
          <p:spPr>
            <a:xfrm>
              <a:off x="5813190" y="5116561"/>
              <a:ext cx="0" cy="825619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A486D9B-D08E-9F18-62A8-A4D69957849C}"/>
                </a:ext>
              </a:extLst>
            </p:cNvPr>
            <p:cNvCxnSpPr>
              <a:cxnSpLocks/>
            </p:cNvCxnSpPr>
            <p:nvPr/>
          </p:nvCxnSpPr>
          <p:spPr>
            <a:xfrm>
              <a:off x="8276945" y="5116561"/>
              <a:ext cx="0" cy="825619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2DAD315-0323-9E48-4E93-C190692B50AA}"/>
                </a:ext>
              </a:extLst>
            </p:cNvPr>
            <p:cNvCxnSpPr>
              <a:cxnSpLocks/>
            </p:cNvCxnSpPr>
            <p:nvPr/>
          </p:nvCxnSpPr>
          <p:spPr>
            <a:xfrm>
              <a:off x="10648877" y="5129615"/>
              <a:ext cx="0" cy="825619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C59FD404-30B1-2176-3303-D569A65FB203}"/>
              </a:ext>
            </a:extLst>
          </p:cNvPr>
          <p:cNvCxnSpPr>
            <a:cxnSpLocks/>
          </p:cNvCxnSpPr>
          <p:nvPr/>
        </p:nvCxnSpPr>
        <p:spPr>
          <a:xfrm>
            <a:off x="10630144" y="1228700"/>
            <a:ext cx="0" cy="399665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316BC2B-11FD-597C-F5F1-4B900A11203B}"/>
              </a:ext>
            </a:extLst>
          </p:cNvPr>
          <p:cNvCxnSpPr>
            <a:cxnSpLocks/>
          </p:cNvCxnSpPr>
          <p:nvPr/>
        </p:nvCxnSpPr>
        <p:spPr>
          <a:xfrm>
            <a:off x="4225802" y="4931559"/>
            <a:ext cx="872071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0BC926F-37B8-E080-D986-2963A7A9D54C}"/>
              </a:ext>
            </a:extLst>
          </p:cNvPr>
          <p:cNvCxnSpPr>
            <a:cxnSpLocks/>
          </p:cNvCxnSpPr>
          <p:nvPr/>
        </p:nvCxnSpPr>
        <p:spPr>
          <a:xfrm>
            <a:off x="6525999" y="4916737"/>
            <a:ext cx="32375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0B68A55-1A7E-16C3-42E7-520B7256C180}"/>
              </a:ext>
            </a:extLst>
          </p:cNvPr>
          <p:cNvCxnSpPr>
            <a:cxnSpLocks/>
          </p:cNvCxnSpPr>
          <p:nvPr/>
        </p:nvCxnSpPr>
        <p:spPr>
          <a:xfrm>
            <a:off x="7326609" y="4916737"/>
            <a:ext cx="235019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025DC9E-A306-6BD6-8140-E810AB83CB24}"/>
              </a:ext>
            </a:extLst>
          </p:cNvPr>
          <p:cNvCxnSpPr>
            <a:cxnSpLocks/>
          </p:cNvCxnSpPr>
          <p:nvPr/>
        </p:nvCxnSpPr>
        <p:spPr>
          <a:xfrm>
            <a:off x="8989754" y="4931559"/>
            <a:ext cx="93881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F98C00F-79BF-F848-91D1-44E445500D21}"/>
              </a:ext>
            </a:extLst>
          </p:cNvPr>
          <p:cNvCxnSpPr>
            <a:cxnSpLocks/>
          </p:cNvCxnSpPr>
          <p:nvPr/>
        </p:nvCxnSpPr>
        <p:spPr>
          <a:xfrm>
            <a:off x="1240333" y="5951283"/>
            <a:ext cx="940854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144285BF-13D1-64CC-255C-4DACB05DFDB4}"/>
              </a:ext>
            </a:extLst>
          </p:cNvPr>
          <p:cNvSpPr/>
          <p:nvPr/>
        </p:nvSpPr>
        <p:spPr>
          <a:xfrm>
            <a:off x="8288064" y="423318"/>
            <a:ext cx="1824279" cy="411316"/>
          </a:xfrm>
          <a:prstGeom prst="roundRect">
            <a:avLst/>
          </a:prstGeom>
          <a:solidFill>
            <a:srgbClr val="FCF2F1">
              <a:alpha val="9187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Regional Optimization</a:t>
            </a:r>
          </a:p>
        </p:txBody>
      </p:sp>
      <p:pic>
        <p:nvPicPr>
          <p:cNvPr id="179" name="Picture 178">
            <a:extLst>
              <a:ext uri="{FF2B5EF4-FFF2-40B4-BE49-F238E27FC236}">
                <a16:creationId xmlns:a16="http://schemas.microsoft.com/office/drawing/2014/main" id="{03AD7277-0D9E-F438-48F7-9EA58D2A079C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63668" y="5317315"/>
            <a:ext cx="2028290" cy="210014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9655876F-6EC5-F277-FC77-FA84BB1FC0D6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0422" y="4981573"/>
            <a:ext cx="524046" cy="206666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BCE110DC-D4B2-17B3-D3CA-08D647AD65E7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37719" y="4975531"/>
            <a:ext cx="524046" cy="206666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014D707-4360-C8DA-DE62-9A63C564B2E5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63832" y="4963938"/>
            <a:ext cx="524046" cy="206666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3C58AD7C-9EE5-1B08-953B-8ACBE91960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2165" y="4071380"/>
            <a:ext cx="304800" cy="63500"/>
          </a:xfrm>
          <a:prstGeom prst="rect">
            <a:avLst/>
          </a:prstGeom>
        </p:spPr>
      </p:pic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38C0030-8B44-3940-D7EC-932A7608A4C2}"/>
              </a:ext>
            </a:extLst>
          </p:cNvPr>
          <p:cNvCxnSpPr>
            <a:cxnSpLocks/>
          </p:cNvCxnSpPr>
          <p:nvPr/>
        </p:nvCxnSpPr>
        <p:spPr>
          <a:xfrm>
            <a:off x="4224143" y="4117952"/>
            <a:ext cx="872071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F5B4C26-99F1-DE87-D23B-57CF9CBFFA46}"/>
              </a:ext>
            </a:extLst>
          </p:cNvPr>
          <p:cNvCxnSpPr>
            <a:cxnSpLocks/>
          </p:cNvCxnSpPr>
          <p:nvPr/>
        </p:nvCxnSpPr>
        <p:spPr>
          <a:xfrm>
            <a:off x="6524340" y="4103130"/>
            <a:ext cx="32375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EAF3A1F-C574-75A7-E7A5-DD5F55164672}"/>
              </a:ext>
            </a:extLst>
          </p:cNvPr>
          <p:cNvCxnSpPr>
            <a:cxnSpLocks/>
          </p:cNvCxnSpPr>
          <p:nvPr/>
        </p:nvCxnSpPr>
        <p:spPr>
          <a:xfrm>
            <a:off x="7324950" y="4103130"/>
            <a:ext cx="235019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EED4E89-C445-192F-9BD6-05F0C55F595C}"/>
              </a:ext>
            </a:extLst>
          </p:cNvPr>
          <p:cNvCxnSpPr>
            <a:cxnSpLocks/>
          </p:cNvCxnSpPr>
          <p:nvPr/>
        </p:nvCxnSpPr>
        <p:spPr>
          <a:xfrm>
            <a:off x="8988095" y="4117952"/>
            <a:ext cx="93881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Picture 190">
            <a:extLst>
              <a:ext uri="{FF2B5EF4-FFF2-40B4-BE49-F238E27FC236}">
                <a16:creationId xmlns:a16="http://schemas.microsoft.com/office/drawing/2014/main" id="{806F2387-245F-C35B-FA72-543A0F325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0371" y="2505231"/>
            <a:ext cx="304800" cy="63500"/>
          </a:xfrm>
          <a:prstGeom prst="rect">
            <a:avLst/>
          </a:prstGeom>
        </p:spPr>
      </p:pic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33BFA595-DBAB-F96A-FF1E-F48DFD3A1C30}"/>
              </a:ext>
            </a:extLst>
          </p:cNvPr>
          <p:cNvCxnSpPr>
            <a:cxnSpLocks/>
          </p:cNvCxnSpPr>
          <p:nvPr/>
        </p:nvCxnSpPr>
        <p:spPr>
          <a:xfrm>
            <a:off x="4242349" y="2551803"/>
            <a:ext cx="872071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0FD8D87-7637-A8C6-EC76-138AADFF4304}"/>
              </a:ext>
            </a:extLst>
          </p:cNvPr>
          <p:cNvCxnSpPr>
            <a:cxnSpLocks/>
          </p:cNvCxnSpPr>
          <p:nvPr/>
        </p:nvCxnSpPr>
        <p:spPr>
          <a:xfrm>
            <a:off x="6542546" y="2536981"/>
            <a:ext cx="32375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8D9DEA9F-58C3-7AFB-E134-92F2E988EBF4}"/>
              </a:ext>
            </a:extLst>
          </p:cNvPr>
          <p:cNvCxnSpPr>
            <a:cxnSpLocks/>
          </p:cNvCxnSpPr>
          <p:nvPr/>
        </p:nvCxnSpPr>
        <p:spPr>
          <a:xfrm>
            <a:off x="7343156" y="2536981"/>
            <a:ext cx="235019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B78F9A43-EBD3-489D-FA6D-EFD071B9B28B}"/>
              </a:ext>
            </a:extLst>
          </p:cNvPr>
          <p:cNvCxnSpPr>
            <a:cxnSpLocks/>
          </p:cNvCxnSpPr>
          <p:nvPr/>
        </p:nvCxnSpPr>
        <p:spPr>
          <a:xfrm>
            <a:off x="9006301" y="2551803"/>
            <a:ext cx="93881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6" name="Picture 195">
            <a:extLst>
              <a:ext uri="{FF2B5EF4-FFF2-40B4-BE49-F238E27FC236}">
                <a16:creationId xmlns:a16="http://schemas.microsoft.com/office/drawing/2014/main" id="{343216C1-AE3D-FFDD-ACDF-1DD0A1C758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81228" y="3139182"/>
            <a:ext cx="304800" cy="63500"/>
          </a:xfrm>
          <a:prstGeom prst="rect">
            <a:avLst/>
          </a:prstGeom>
        </p:spPr>
      </p:pic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92413B7E-19AF-1F12-354A-D66F1192E5DC}"/>
              </a:ext>
            </a:extLst>
          </p:cNvPr>
          <p:cNvCxnSpPr>
            <a:cxnSpLocks/>
          </p:cNvCxnSpPr>
          <p:nvPr/>
        </p:nvCxnSpPr>
        <p:spPr>
          <a:xfrm>
            <a:off x="4233206" y="3185754"/>
            <a:ext cx="872071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9E4CCDD8-F329-24AD-ADB5-76110015D484}"/>
              </a:ext>
            </a:extLst>
          </p:cNvPr>
          <p:cNvCxnSpPr>
            <a:cxnSpLocks/>
          </p:cNvCxnSpPr>
          <p:nvPr/>
        </p:nvCxnSpPr>
        <p:spPr>
          <a:xfrm>
            <a:off x="6533403" y="3170932"/>
            <a:ext cx="32375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1E89210-CF2E-CBDB-4BA2-7D3210480E04}"/>
              </a:ext>
            </a:extLst>
          </p:cNvPr>
          <p:cNvCxnSpPr>
            <a:cxnSpLocks/>
          </p:cNvCxnSpPr>
          <p:nvPr/>
        </p:nvCxnSpPr>
        <p:spPr>
          <a:xfrm>
            <a:off x="7334013" y="3170932"/>
            <a:ext cx="235019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58F8FA3-3F29-50A5-4405-769B7CCB8CA7}"/>
              </a:ext>
            </a:extLst>
          </p:cNvPr>
          <p:cNvCxnSpPr>
            <a:cxnSpLocks/>
          </p:cNvCxnSpPr>
          <p:nvPr/>
        </p:nvCxnSpPr>
        <p:spPr>
          <a:xfrm>
            <a:off x="8997158" y="3185754"/>
            <a:ext cx="93881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14E065CD-0752-C615-BC2B-ACF790382533}"/>
              </a:ext>
            </a:extLst>
          </p:cNvPr>
          <p:cNvSpPr/>
          <p:nvPr/>
        </p:nvSpPr>
        <p:spPr>
          <a:xfrm>
            <a:off x="2590800" y="552353"/>
            <a:ext cx="6941127" cy="5017174"/>
          </a:xfrm>
          <a:prstGeom prst="roundRect">
            <a:avLst>
              <a:gd name="adj" fmla="val 11420"/>
            </a:avLst>
          </a:prstGeom>
          <a:solidFill>
            <a:srgbClr val="C00000">
              <a:alpha val="583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FB87FEC-7E83-E037-2411-0752B6D7A23E}"/>
              </a:ext>
            </a:extLst>
          </p:cNvPr>
          <p:cNvSpPr/>
          <p:nvPr/>
        </p:nvSpPr>
        <p:spPr>
          <a:xfrm>
            <a:off x="205544" y="1354423"/>
            <a:ext cx="1993392" cy="3872091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7122BF-A131-0E13-2E03-08332E510A0F}"/>
              </a:ext>
            </a:extLst>
          </p:cNvPr>
          <p:cNvSpPr/>
          <p:nvPr/>
        </p:nvSpPr>
        <p:spPr>
          <a:xfrm>
            <a:off x="434143" y="4385488"/>
            <a:ext cx="1579418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9781826-596F-97D5-D2AA-35E51B6CB1B7}"/>
              </a:ext>
            </a:extLst>
          </p:cNvPr>
          <p:cNvSpPr/>
          <p:nvPr/>
        </p:nvSpPr>
        <p:spPr>
          <a:xfrm>
            <a:off x="434143" y="3655808"/>
            <a:ext cx="1579418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84AC04-50C1-9EC2-6930-D709FC839241}"/>
              </a:ext>
            </a:extLst>
          </p:cNvPr>
          <p:cNvSpPr/>
          <p:nvPr/>
        </p:nvSpPr>
        <p:spPr>
          <a:xfrm>
            <a:off x="434144" y="2393849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65499C-B35E-3EA9-6CEB-7252BE76CA35}"/>
              </a:ext>
            </a:extLst>
          </p:cNvPr>
          <p:cNvSpPr/>
          <p:nvPr/>
        </p:nvSpPr>
        <p:spPr>
          <a:xfrm>
            <a:off x="434143" y="1582827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556613A-7AC0-B5C5-5C7B-8BA9286E101B}"/>
              </a:ext>
            </a:extLst>
          </p:cNvPr>
          <p:cNvSpPr/>
          <p:nvPr/>
        </p:nvSpPr>
        <p:spPr>
          <a:xfrm>
            <a:off x="1233227" y="2393849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4CE0292-E988-4E5F-5C93-D70516D09951}"/>
              </a:ext>
            </a:extLst>
          </p:cNvPr>
          <p:cNvSpPr/>
          <p:nvPr/>
        </p:nvSpPr>
        <p:spPr>
          <a:xfrm>
            <a:off x="452892" y="2879129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RMSNorm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D1E9D41-627C-D0F0-8E3D-3AB9E7937270}"/>
              </a:ext>
            </a:extLst>
          </p:cNvPr>
          <p:cNvSpPr/>
          <p:nvPr/>
        </p:nvSpPr>
        <p:spPr>
          <a:xfrm>
            <a:off x="443517" y="4832384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RMSNorm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16A9CB2-3185-3E02-0F3B-9DD31D816160}"/>
              </a:ext>
            </a:extLst>
          </p:cNvPr>
          <p:cNvSpPr/>
          <p:nvPr/>
        </p:nvSpPr>
        <p:spPr>
          <a:xfrm>
            <a:off x="443517" y="4025149"/>
            <a:ext cx="1579418" cy="239250"/>
          </a:xfrm>
          <a:prstGeom prst="roundRect">
            <a:avLst>
              <a:gd name="adj" fmla="val 50000"/>
            </a:avLst>
          </a:prstGeom>
          <a:solidFill>
            <a:srgbClr val="FFE2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Dot-Prod Attn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B421E8-DC0E-4CBA-E116-44686BE56A58}"/>
              </a:ext>
            </a:extLst>
          </p:cNvPr>
          <p:cNvSpPr/>
          <p:nvPr/>
        </p:nvSpPr>
        <p:spPr>
          <a:xfrm>
            <a:off x="1229901" y="2046875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SiLU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1F375C3-477F-D7E1-2345-EC3249913C64}"/>
              </a:ext>
            </a:extLst>
          </p:cNvPr>
          <p:cNvSpPr/>
          <p:nvPr/>
        </p:nvSpPr>
        <p:spPr>
          <a:xfrm>
            <a:off x="379049" y="1481297"/>
            <a:ext cx="1691870" cy="1316906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4073DAE-191B-77A6-B062-05BB06966D9C}"/>
              </a:ext>
            </a:extLst>
          </p:cNvPr>
          <p:cNvSpPr/>
          <p:nvPr/>
        </p:nvSpPr>
        <p:spPr>
          <a:xfrm>
            <a:off x="387291" y="3530310"/>
            <a:ext cx="1691870" cy="119435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DB3996F-962E-CEA9-BF54-9E52B6686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01" y="1903419"/>
            <a:ext cx="152400" cy="1587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B9CF770-E055-177E-874D-31CBDA422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401" y="1087951"/>
            <a:ext cx="152400" cy="158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0313FC5-A384-1EAE-32B1-4ECE01345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401" y="3258466"/>
            <a:ext cx="152400" cy="1587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79041EB-89D0-45EB-E965-4A5CF0C619F5}"/>
              </a:ext>
            </a:extLst>
          </p:cNvPr>
          <p:cNvCxnSpPr>
            <a:cxnSpLocks/>
          </p:cNvCxnSpPr>
          <p:nvPr/>
        </p:nvCxnSpPr>
        <p:spPr>
          <a:xfrm>
            <a:off x="1626541" y="1982794"/>
            <a:ext cx="0" cy="6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D86C1B-AD7D-4E9E-FFDA-24029C12FBFD}"/>
              </a:ext>
            </a:extLst>
          </p:cNvPr>
          <p:cNvCxnSpPr>
            <a:cxnSpLocks/>
          </p:cNvCxnSpPr>
          <p:nvPr/>
        </p:nvCxnSpPr>
        <p:spPr>
          <a:xfrm>
            <a:off x="1240333" y="1822077"/>
            <a:ext cx="0" cy="81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F1D68AA-E023-D969-A9A9-775B8CAA465F}"/>
              </a:ext>
            </a:extLst>
          </p:cNvPr>
          <p:cNvCxnSpPr>
            <a:cxnSpLocks/>
          </p:cNvCxnSpPr>
          <p:nvPr/>
        </p:nvCxnSpPr>
        <p:spPr>
          <a:xfrm>
            <a:off x="1242601" y="3895058"/>
            <a:ext cx="0" cy="130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83C5C0-A9DE-E0D9-40FE-76F0FE42F308}"/>
              </a:ext>
            </a:extLst>
          </p:cNvPr>
          <p:cNvCxnSpPr>
            <a:cxnSpLocks/>
          </p:cNvCxnSpPr>
          <p:nvPr/>
        </p:nvCxnSpPr>
        <p:spPr>
          <a:xfrm>
            <a:off x="1240333" y="4255397"/>
            <a:ext cx="0" cy="130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D1F58A-8464-BC0B-461D-1FED6F45C239}"/>
              </a:ext>
            </a:extLst>
          </p:cNvPr>
          <p:cNvCxnSpPr>
            <a:cxnSpLocks/>
          </p:cNvCxnSpPr>
          <p:nvPr/>
        </p:nvCxnSpPr>
        <p:spPr>
          <a:xfrm>
            <a:off x="1246030" y="4624738"/>
            <a:ext cx="0" cy="207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6A50B6-289B-E7D3-EA96-9F56F2387C44}"/>
              </a:ext>
            </a:extLst>
          </p:cNvPr>
          <p:cNvCxnSpPr>
            <a:cxnSpLocks/>
          </p:cNvCxnSpPr>
          <p:nvPr/>
        </p:nvCxnSpPr>
        <p:spPr>
          <a:xfrm>
            <a:off x="1242267" y="3400219"/>
            <a:ext cx="0" cy="25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9EF173A-424D-3664-D00F-B7AA8BA860AE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1242601" y="3118379"/>
            <a:ext cx="0" cy="140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B55E4C5-A8C6-1701-AEBC-D85AADA6B860}"/>
              </a:ext>
            </a:extLst>
          </p:cNvPr>
          <p:cNvCxnSpPr>
            <a:cxnSpLocks/>
          </p:cNvCxnSpPr>
          <p:nvPr/>
        </p:nvCxnSpPr>
        <p:spPr>
          <a:xfrm>
            <a:off x="1240333" y="2739042"/>
            <a:ext cx="0" cy="140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E526F14-9A13-2510-793E-0FCDCCFC4A3C}"/>
              </a:ext>
            </a:extLst>
          </p:cNvPr>
          <p:cNvCxnSpPr>
            <a:cxnSpLocks/>
          </p:cNvCxnSpPr>
          <p:nvPr/>
        </p:nvCxnSpPr>
        <p:spPr>
          <a:xfrm flipH="1">
            <a:off x="835118" y="2739042"/>
            <a:ext cx="7945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A686496-6318-CFBE-66D4-F6B6E5A5B8A5}"/>
              </a:ext>
            </a:extLst>
          </p:cNvPr>
          <p:cNvCxnSpPr>
            <a:cxnSpLocks/>
          </p:cNvCxnSpPr>
          <p:nvPr/>
        </p:nvCxnSpPr>
        <p:spPr>
          <a:xfrm>
            <a:off x="1632579" y="2633099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CD547B5-C56C-AAD1-8C12-9D9508DF6AE3}"/>
              </a:ext>
            </a:extLst>
          </p:cNvPr>
          <p:cNvCxnSpPr>
            <a:cxnSpLocks/>
          </p:cNvCxnSpPr>
          <p:nvPr/>
        </p:nvCxnSpPr>
        <p:spPr>
          <a:xfrm>
            <a:off x="831943" y="2633099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5F0DB2E-D643-A6DE-799F-2BC18DD548EC}"/>
              </a:ext>
            </a:extLst>
          </p:cNvPr>
          <p:cNvCxnSpPr>
            <a:cxnSpLocks/>
          </p:cNvCxnSpPr>
          <p:nvPr/>
        </p:nvCxnSpPr>
        <p:spPr>
          <a:xfrm>
            <a:off x="831943" y="1982794"/>
            <a:ext cx="0" cy="411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31D6FE2-2CB0-8A11-7B59-071A8D91F0B3}"/>
              </a:ext>
            </a:extLst>
          </p:cNvPr>
          <p:cNvCxnSpPr>
            <a:cxnSpLocks/>
          </p:cNvCxnSpPr>
          <p:nvPr/>
        </p:nvCxnSpPr>
        <p:spPr>
          <a:xfrm>
            <a:off x="1626541" y="2287905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310CDAC-833D-0159-9ED2-67D81C2137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1318801" y="1982794"/>
            <a:ext cx="307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4965343-46DC-F1C3-AAB4-B46D6413C314}"/>
              </a:ext>
            </a:extLst>
          </p:cNvPr>
          <p:cNvCxnSpPr>
            <a:cxnSpLocks/>
          </p:cNvCxnSpPr>
          <p:nvPr/>
        </p:nvCxnSpPr>
        <p:spPr>
          <a:xfrm flipH="1">
            <a:off x="831943" y="1985702"/>
            <a:ext cx="3344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A3078CA-1352-D5B7-2F36-FA6BD398E3C3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242601" y="1246701"/>
            <a:ext cx="1128" cy="336126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F7A89CD-89AB-7622-565C-7AAF35F84929}"/>
              </a:ext>
            </a:extLst>
          </p:cNvPr>
          <p:cNvCxnSpPr>
            <a:cxnSpLocks/>
          </p:cNvCxnSpPr>
          <p:nvPr/>
        </p:nvCxnSpPr>
        <p:spPr>
          <a:xfrm flipH="1">
            <a:off x="1240333" y="3185754"/>
            <a:ext cx="11080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1E25EF-42C6-A867-B234-E0CC1BC1D63B}"/>
              </a:ext>
            </a:extLst>
          </p:cNvPr>
          <p:cNvCxnSpPr>
            <a:cxnSpLocks/>
          </p:cNvCxnSpPr>
          <p:nvPr/>
        </p:nvCxnSpPr>
        <p:spPr>
          <a:xfrm>
            <a:off x="2348335" y="1167326"/>
            <a:ext cx="0" cy="2018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156E5E3-31E6-89A5-66F6-EB2007CBE4E7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1318801" y="1167326"/>
            <a:ext cx="102953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6C4A37B-51F2-F7D6-366A-62094DE91970}"/>
              </a:ext>
            </a:extLst>
          </p:cNvPr>
          <p:cNvCxnSpPr>
            <a:cxnSpLocks/>
          </p:cNvCxnSpPr>
          <p:nvPr/>
        </p:nvCxnSpPr>
        <p:spPr>
          <a:xfrm>
            <a:off x="1246195" y="812037"/>
            <a:ext cx="0" cy="281792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20C9B46-2E33-F881-2E60-35DD021497A9}"/>
              </a:ext>
            </a:extLst>
          </p:cNvPr>
          <p:cNvCxnSpPr>
            <a:cxnSpLocks/>
          </p:cNvCxnSpPr>
          <p:nvPr/>
        </p:nvCxnSpPr>
        <p:spPr>
          <a:xfrm flipH="1">
            <a:off x="1229901" y="5349834"/>
            <a:ext cx="11080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B92E876-9307-B571-D0CE-C7FBD1977D72}"/>
              </a:ext>
            </a:extLst>
          </p:cNvPr>
          <p:cNvCxnSpPr>
            <a:cxnSpLocks/>
          </p:cNvCxnSpPr>
          <p:nvPr/>
        </p:nvCxnSpPr>
        <p:spPr>
          <a:xfrm>
            <a:off x="2332612" y="3331406"/>
            <a:ext cx="0" cy="2018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E4160DE-4358-9FC9-1E38-FFFA8193607B}"/>
              </a:ext>
            </a:extLst>
          </p:cNvPr>
          <p:cNvCxnSpPr>
            <a:cxnSpLocks/>
          </p:cNvCxnSpPr>
          <p:nvPr/>
        </p:nvCxnSpPr>
        <p:spPr>
          <a:xfrm flipH="1">
            <a:off x="1303078" y="3331406"/>
            <a:ext cx="102953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FE184EC9-9B53-862F-E86F-21FE7B8F9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285" y="552353"/>
            <a:ext cx="485513" cy="237111"/>
          </a:xfrm>
          <a:prstGeom prst="rect">
            <a:avLst/>
          </a:prstGeom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FD28EA6-7DC7-8B0F-17A3-3F1803FD85C4}"/>
              </a:ext>
            </a:extLst>
          </p:cNvPr>
          <p:cNvCxnSpPr>
            <a:cxnSpLocks/>
          </p:cNvCxnSpPr>
          <p:nvPr/>
        </p:nvCxnSpPr>
        <p:spPr>
          <a:xfrm flipV="1">
            <a:off x="1574450" y="691215"/>
            <a:ext cx="7239985" cy="3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495FC2-69CF-1CEF-A2FE-C7BFD66B7F06}"/>
              </a:ext>
            </a:extLst>
          </p:cNvPr>
          <p:cNvCxnSpPr>
            <a:cxnSpLocks/>
          </p:cNvCxnSpPr>
          <p:nvPr/>
        </p:nvCxnSpPr>
        <p:spPr>
          <a:xfrm>
            <a:off x="1240333" y="5071634"/>
            <a:ext cx="0" cy="876590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F98C00F-79BF-F848-91D1-44E445500D21}"/>
              </a:ext>
            </a:extLst>
          </p:cNvPr>
          <p:cNvCxnSpPr>
            <a:cxnSpLocks/>
          </p:cNvCxnSpPr>
          <p:nvPr/>
        </p:nvCxnSpPr>
        <p:spPr>
          <a:xfrm>
            <a:off x="1240333" y="5669061"/>
            <a:ext cx="1715891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4720F2-AF5F-EB89-604B-2312485A89D6}"/>
              </a:ext>
            </a:extLst>
          </p:cNvPr>
          <p:cNvCxnSpPr>
            <a:cxnSpLocks/>
          </p:cNvCxnSpPr>
          <p:nvPr/>
        </p:nvCxnSpPr>
        <p:spPr>
          <a:xfrm>
            <a:off x="4054693" y="5219318"/>
            <a:ext cx="0" cy="728906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7C55207-552A-EBE8-C57A-16B8578D4B49}"/>
              </a:ext>
            </a:extLst>
          </p:cNvPr>
          <p:cNvCxnSpPr>
            <a:cxnSpLocks/>
          </p:cNvCxnSpPr>
          <p:nvPr/>
        </p:nvCxnSpPr>
        <p:spPr>
          <a:xfrm>
            <a:off x="6354890" y="5211281"/>
            <a:ext cx="0" cy="728906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A486D9B-D08E-9F18-62A8-A4D69957849C}"/>
              </a:ext>
            </a:extLst>
          </p:cNvPr>
          <p:cNvCxnSpPr>
            <a:cxnSpLocks/>
          </p:cNvCxnSpPr>
          <p:nvPr/>
        </p:nvCxnSpPr>
        <p:spPr>
          <a:xfrm>
            <a:off x="8818645" y="5211281"/>
            <a:ext cx="0" cy="728906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2DAD315-0323-9E48-4E93-C190692B50AA}"/>
              </a:ext>
            </a:extLst>
          </p:cNvPr>
          <p:cNvCxnSpPr>
            <a:cxnSpLocks/>
          </p:cNvCxnSpPr>
          <p:nvPr/>
        </p:nvCxnSpPr>
        <p:spPr>
          <a:xfrm>
            <a:off x="11190577" y="5222806"/>
            <a:ext cx="0" cy="728906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2692B41-0682-832B-7BF8-BE8B19F2D4BF}"/>
              </a:ext>
            </a:extLst>
          </p:cNvPr>
          <p:cNvSpPr/>
          <p:nvPr/>
        </p:nvSpPr>
        <p:spPr>
          <a:xfrm>
            <a:off x="3339376" y="2317543"/>
            <a:ext cx="1428126" cy="2894407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BBA6066-08EF-74AD-8639-A6610312013C}"/>
              </a:ext>
            </a:extLst>
          </p:cNvPr>
          <p:cNvSpPr/>
          <p:nvPr/>
        </p:nvSpPr>
        <p:spPr>
          <a:xfrm>
            <a:off x="3521163" y="4584977"/>
            <a:ext cx="1052063" cy="179562"/>
          </a:xfrm>
          <a:prstGeom prst="roundRect">
            <a:avLst>
              <a:gd name="adj" fmla="val 50000"/>
            </a:avLst>
          </a:prstGeom>
          <a:pattFill prst="wdUpDiag">
            <a:fgClr>
              <a:srgbClr val="D9D9D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39080BC-E0CA-5FC8-47EA-60A3DBCDFC7B}"/>
              </a:ext>
            </a:extLst>
          </p:cNvPr>
          <p:cNvSpPr/>
          <p:nvPr/>
        </p:nvSpPr>
        <p:spPr>
          <a:xfrm>
            <a:off x="3521163" y="4037337"/>
            <a:ext cx="1052063" cy="179562"/>
          </a:xfrm>
          <a:prstGeom prst="roundRect">
            <a:avLst>
              <a:gd name="adj" fmla="val 50000"/>
            </a:avLst>
          </a:prstGeom>
          <a:pattFill prst="wdUpDiag">
            <a:fgClr>
              <a:srgbClr val="D9D9D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0BE4940-7A7C-0993-1D8A-829ED284FC86}"/>
              </a:ext>
            </a:extLst>
          </p:cNvPr>
          <p:cNvSpPr/>
          <p:nvPr/>
        </p:nvSpPr>
        <p:spPr>
          <a:xfrm>
            <a:off x="3521164" y="3090210"/>
            <a:ext cx="519787" cy="179562"/>
          </a:xfrm>
          <a:prstGeom prst="roundRect">
            <a:avLst>
              <a:gd name="adj" fmla="val 50000"/>
            </a:avLst>
          </a:prstGeom>
          <a:pattFill prst="wdUpDiag">
            <a:fgClr>
              <a:srgbClr val="D9D9D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B6A6387-901F-9A76-6C7D-C8632A5903D9}"/>
              </a:ext>
            </a:extLst>
          </p:cNvPr>
          <p:cNvSpPr/>
          <p:nvPr/>
        </p:nvSpPr>
        <p:spPr>
          <a:xfrm>
            <a:off x="3521163" y="2481521"/>
            <a:ext cx="1052063" cy="179562"/>
          </a:xfrm>
          <a:prstGeom prst="roundRect">
            <a:avLst>
              <a:gd name="adj" fmla="val 47243"/>
            </a:avLst>
          </a:prstGeom>
          <a:pattFill prst="wdUpDiag">
            <a:fgClr>
              <a:srgbClr val="D9D9D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F2CAB23-84E4-58AF-7366-5D2D3AEBA759}"/>
              </a:ext>
            </a:extLst>
          </p:cNvPr>
          <p:cNvSpPr/>
          <p:nvPr/>
        </p:nvSpPr>
        <p:spPr>
          <a:xfrm>
            <a:off x="4053439" y="3090210"/>
            <a:ext cx="519787" cy="179562"/>
          </a:xfrm>
          <a:prstGeom prst="roundRect">
            <a:avLst>
              <a:gd name="adj" fmla="val 50000"/>
            </a:avLst>
          </a:prstGeom>
          <a:pattFill prst="wdUpDiag">
            <a:fgClr>
              <a:srgbClr val="D9D9D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11266C7-D879-6B39-6CF5-470D80864A51}"/>
              </a:ext>
            </a:extLst>
          </p:cNvPr>
          <p:cNvSpPr/>
          <p:nvPr/>
        </p:nvSpPr>
        <p:spPr>
          <a:xfrm>
            <a:off x="3533652" y="3454423"/>
            <a:ext cx="1052063" cy="179562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626A264-81DE-3E65-1820-2214E93CA65E}"/>
              </a:ext>
            </a:extLst>
          </p:cNvPr>
          <p:cNvSpPr/>
          <p:nvPr/>
        </p:nvSpPr>
        <p:spPr>
          <a:xfrm>
            <a:off x="3527407" y="4920382"/>
            <a:ext cx="1052063" cy="179562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E18125B-A808-698C-EAE8-AA6971CACC16}"/>
              </a:ext>
            </a:extLst>
          </p:cNvPr>
          <p:cNvSpPr/>
          <p:nvPr/>
        </p:nvSpPr>
        <p:spPr>
          <a:xfrm>
            <a:off x="3527407" y="4314535"/>
            <a:ext cx="1052063" cy="179562"/>
          </a:xfrm>
          <a:prstGeom prst="roundRect">
            <a:avLst>
              <a:gd name="adj" fmla="val 50000"/>
            </a:avLst>
          </a:prstGeom>
          <a:solidFill>
            <a:srgbClr val="FFE2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99C2B73-D2DD-9AFB-351E-7D4B344E3AD6}"/>
              </a:ext>
            </a:extLst>
          </p:cNvPr>
          <p:cNvSpPr/>
          <p:nvPr/>
        </p:nvSpPr>
        <p:spPr>
          <a:xfrm>
            <a:off x="4051224" y="2829799"/>
            <a:ext cx="519787" cy="179562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6E4C148-C329-2791-99DE-B5A441F6633A}"/>
              </a:ext>
            </a:extLst>
          </p:cNvPr>
          <p:cNvSpPr/>
          <p:nvPr/>
        </p:nvSpPr>
        <p:spPr>
          <a:xfrm>
            <a:off x="3447386" y="3943670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F773A82D-EBF8-23C3-1DB1-D5C7A1AA6D22}"/>
              </a:ext>
            </a:extLst>
          </p:cNvPr>
          <p:cNvSpPr/>
          <p:nvPr/>
        </p:nvSpPr>
        <p:spPr>
          <a:xfrm>
            <a:off x="3447386" y="2419386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5ED4160-F8D0-2B51-B7AB-5C7D4236CCBB}"/>
              </a:ext>
            </a:extLst>
          </p:cNvPr>
          <p:cNvCxnSpPr>
            <a:cxnSpLocks/>
          </p:cNvCxnSpPr>
          <p:nvPr/>
        </p:nvCxnSpPr>
        <p:spPr>
          <a:xfrm>
            <a:off x="4040950" y="1993531"/>
            <a:ext cx="0" cy="399665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7F997D2-251B-614C-AD70-BFAE86A8D6EC}"/>
              </a:ext>
            </a:extLst>
          </p:cNvPr>
          <p:cNvSpPr/>
          <p:nvPr/>
        </p:nvSpPr>
        <p:spPr>
          <a:xfrm>
            <a:off x="5639573" y="2310376"/>
            <a:ext cx="1428126" cy="2894407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94C4263-6C82-80A7-7FD5-77A8C5CA5DB3}"/>
              </a:ext>
            </a:extLst>
          </p:cNvPr>
          <p:cNvGrpSpPr/>
          <p:nvPr/>
        </p:nvGrpSpPr>
        <p:grpSpPr>
          <a:xfrm>
            <a:off x="5821360" y="2474354"/>
            <a:ext cx="1064552" cy="2618423"/>
            <a:chOff x="4333891" y="1714170"/>
            <a:chExt cx="1598167" cy="3488807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6F963AC4-D632-0F97-5398-5826BDC3DBA4}"/>
                </a:ext>
              </a:extLst>
            </p:cNvPr>
            <p:cNvSpPr/>
            <p:nvPr/>
          </p:nvSpPr>
          <p:spPr>
            <a:xfrm>
              <a:off x="4333891" y="4516831"/>
              <a:ext cx="1579418" cy="239250"/>
            </a:xfrm>
            <a:prstGeom prst="roundRect">
              <a:avLst>
                <a:gd name="adj" fmla="val 50000"/>
              </a:avLst>
            </a:prstGeom>
            <a:pattFill prst="solidDmn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7316A4CA-B71E-74BE-4081-4B9CC34C81EB}"/>
                </a:ext>
              </a:extLst>
            </p:cNvPr>
            <p:cNvSpPr/>
            <p:nvPr/>
          </p:nvSpPr>
          <p:spPr>
            <a:xfrm>
              <a:off x="4333891" y="3787151"/>
              <a:ext cx="1579418" cy="239250"/>
            </a:xfrm>
            <a:prstGeom prst="roundRect">
              <a:avLst>
                <a:gd name="adj" fmla="val 50000"/>
              </a:avLst>
            </a:prstGeom>
            <a:pattFill prst="solidDmn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AFC82080-CE9D-4D7D-5475-58BAEAE92003}"/>
                </a:ext>
              </a:extLst>
            </p:cNvPr>
            <p:cNvSpPr/>
            <p:nvPr/>
          </p:nvSpPr>
          <p:spPr>
            <a:xfrm>
              <a:off x="4333892" y="2525192"/>
              <a:ext cx="780334" cy="239250"/>
            </a:xfrm>
            <a:prstGeom prst="roundRect">
              <a:avLst>
                <a:gd name="adj" fmla="val 50000"/>
              </a:avLst>
            </a:prstGeom>
            <a:pattFill prst="solidDmn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C9615527-DDC0-B653-2C29-42194C85ADDD}"/>
                </a:ext>
              </a:extLst>
            </p:cNvPr>
            <p:cNvSpPr/>
            <p:nvPr/>
          </p:nvSpPr>
          <p:spPr>
            <a:xfrm>
              <a:off x="4333891" y="1714170"/>
              <a:ext cx="1579418" cy="239250"/>
            </a:xfrm>
            <a:prstGeom prst="roundRect">
              <a:avLst>
                <a:gd name="adj" fmla="val 47243"/>
              </a:avLst>
            </a:prstGeom>
            <a:pattFill prst="solidDmn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F120194D-BB33-C8D4-0829-88BE73738260}"/>
                </a:ext>
              </a:extLst>
            </p:cNvPr>
            <p:cNvSpPr/>
            <p:nvPr/>
          </p:nvSpPr>
          <p:spPr>
            <a:xfrm>
              <a:off x="5132975" y="2525192"/>
              <a:ext cx="780334" cy="239250"/>
            </a:xfrm>
            <a:prstGeom prst="roundRect">
              <a:avLst>
                <a:gd name="adj" fmla="val 50000"/>
              </a:avLst>
            </a:prstGeom>
            <a:pattFill prst="solidDmn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7E43038-8C96-4A10-523B-4F46E80D5FCA}"/>
                </a:ext>
              </a:extLst>
            </p:cNvPr>
            <p:cNvSpPr/>
            <p:nvPr/>
          </p:nvSpPr>
          <p:spPr>
            <a:xfrm>
              <a:off x="4352640" y="3010472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F0B49BCF-0B98-C414-E59A-3A9F3BBA4295}"/>
                </a:ext>
              </a:extLst>
            </p:cNvPr>
            <p:cNvSpPr/>
            <p:nvPr/>
          </p:nvSpPr>
          <p:spPr>
            <a:xfrm>
              <a:off x="4343265" y="4963727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D7C13994-CD2F-37CA-025C-6E4E3088DDAA}"/>
                </a:ext>
              </a:extLst>
            </p:cNvPr>
            <p:cNvSpPr/>
            <p:nvPr/>
          </p:nvSpPr>
          <p:spPr>
            <a:xfrm>
              <a:off x="4343265" y="4156492"/>
              <a:ext cx="1579418" cy="239250"/>
            </a:xfrm>
            <a:prstGeom prst="roundRect">
              <a:avLst>
                <a:gd name="adj" fmla="val 50000"/>
              </a:avLst>
            </a:prstGeom>
            <a:solidFill>
              <a:srgbClr val="FFE2F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CE42E0B2-BC31-7F01-8898-F0246600D6C9}"/>
                </a:ext>
              </a:extLst>
            </p:cNvPr>
            <p:cNvSpPr/>
            <p:nvPr/>
          </p:nvSpPr>
          <p:spPr>
            <a:xfrm>
              <a:off x="5129649" y="2178218"/>
              <a:ext cx="780334" cy="23925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3924B25B-4ACC-31CA-7771-1F48CBB3A990}"/>
              </a:ext>
            </a:extLst>
          </p:cNvPr>
          <p:cNvSpPr/>
          <p:nvPr/>
        </p:nvSpPr>
        <p:spPr>
          <a:xfrm>
            <a:off x="5747583" y="3936503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CD9EF10-E22B-382D-64FB-755531EECF75}"/>
              </a:ext>
            </a:extLst>
          </p:cNvPr>
          <p:cNvSpPr/>
          <p:nvPr/>
        </p:nvSpPr>
        <p:spPr>
          <a:xfrm>
            <a:off x="5747583" y="2412220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AF58EF6-355C-A59A-AE27-3D5E1D3D5A32}"/>
              </a:ext>
            </a:extLst>
          </p:cNvPr>
          <p:cNvCxnSpPr>
            <a:cxnSpLocks/>
          </p:cNvCxnSpPr>
          <p:nvPr/>
        </p:nvCxnSpPr>
        <p:spPr>
          <a:xfrm>
            <a:off x="6341147" y="1986364"/>
            <a:ext cx="0" cy="399665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405A41B1-D7A0-B57A-9B16-FD971AE538FE}"/>
              </a:ext>
            </a:extLst>
          </p:cNvPr>
          <p:cNvSpPr/>
          <p:nvPr/>
        </p:nvSpPr>
        <p:spPr>
          <a:xfrm>
            <a:off x="8103328" y="2310376"/>
            <a:ext cx="1428126" cy="2894407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060EDCC-4216-A423-BDFC-6D72B3DB342D}"/>
              </a:ext>
            </a:extLst>
          </p:cNvPr>
          <p:cNvGrpSpPr/>
          <p:nvPr/>
        </p:nvGrpSpPr>
        <p:grpSpPr>
          <a:xfrm>
            <a:off x="8285115" y="2474354"/>
            <a:ext cx="1064552" cy="2618423"/>
            <a:chOff x="4333891" y="1714170"/>
            <a:chExt cx="1598167" cy="3488807"/>
          </a:xfrm>
        </p:grpSpPr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B1A018DE-445A-A90F-C15F-FB8D11A526BF}"/>
                </a:ext>
              </a:extLst>
            </p:cNvPr>
            <p:cNvSpPr/>
            <p:nvPr/>
          </p:nvSpPr>
          <p:spPr>
            <a:xfrm>
              <a:off x="4333891" y="4516831"/>
              <a:ext cx="1579418" cy="239250"/>
            </a:xfrm>
            <a:prstGeom prst="roundRect">
              <a:avLst>
                <a:gd name="adj" fmla="val 50000"/>
              </a:avLst>
            </a:prstGeom>
            <a:pattFill prst="smGr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8028F791-4303-E695-C820-4F4589428CCA}"/>
                </a:ext>
              </a:extLst>
            </p:cNvPr>
            <p:cNvSpPr/>
            <p:nvPr/>
          </p:nvSpPr>
          <p:spPr>
            <a:xfrm>
              <a:off x="4333891" y="3787151"/>
              <a:ext cx="1579418" cy="239250"/>
            </a:xfrm>
            <a:prstGeom prst="roundRect">
              <a:avLst>
                <a:gd name="adj" fmla="val 50000"/>
              </a:avLst>
            </a:prstGeom>
            <a:pattFill prst="smGr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4E4ED522-221F-303A-DE44-6203CB22966F}"/>
                </a:ext>
              </a:extLst>
            </p:cNvPr>
            <p:cNvSpPr/>
            <p:nvPr/>
          </p:nvSpPr>
          <p:spPr>
            <a:xfrm>
              <a:off x="4333892" y="2525192"/>
              <a:ext cx="780334" cy="239250"/>
            </a:xfrm>
            <a:prstGeom prst="roundRect">
              <a:avLst>
                <a:gd name="adj" fmla="val 50000"/>
              </a:avLst>
            </a:prstGeom>
            <a:pattFill prst="smGr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78E6B98D-78DF-6B45-33EE-95156371204B}"/>
                </a:ext>
              </a:extLst>
            </p:cNvPr>
            <p:cNvSpPr/>
            <p:nvPr/>
          </p:nvSpPr>
          <p:spPr>
            <a:xfrm>
              <a:off x="4333891" y="1714170"/>
              <a:ext cx="1579418" cy="239250"/>
            </a:xfrm>
            <a:prstGeom prst="roundRect">
              <a:avLst>
                <a:gd name="adj" fmla="val 47243"/>
              </a:avLst>
            </a:prstGeom>
            <a:pattFill prst="smGr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25B92A6-0586-26A6-05DD-2342DBB3BB60}"/>
                </a:ext>
              </a:extLst>
            </p:cNvPr>
            <p:cNvSpPr/>
            <p:nvPr/>
          </p:nvSpPr>
          <p:spPr>
            <a:xfrm>
              <a:off x="5132975" y="2525192"/>
              <a:ext cx="780334" cy="239250"/>
            </a:xfrm>
            <a:prstGeom prst="roundRect">
              <a:avLst>
                <a:gd name="adj" fmla="val 50000"/>
              </a:avLst>
            </a:prstGeom>
            <a:pattFill prst="smGr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A96EF2AC-3844-FDE2-8D4C-7AF2A88D1455}"/>
                </a:ext>
              </a:extLst>
            </p:cNvPr>
            <p:cNvSpPr/>
            <p:nvPr/>
          </p:nvSpPr>
          <p:spPr>
            <a:xfrm>
              <a:off x="4352640" y="3010472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4B2A00FE-B7BE-CD2C-009B-8CF639EC574B}"/>
                </a:ext>
              </a:extLst>
            </p:cNvPr>
            <p:cNvSpPr/>
            <p:nvPr/>
          </p:nvSpPr>
          <p:spPr>
            <a:xfrm>
              <a:off x="4343265" y="4963727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872BB343-799C-1D3B-B5E3-430D47D0C4EB}"/>
                </a:ext>
              </a:extLst>
            </p:cNvPr>
            <p:cNvSpPr/>
            <p:nvPr/>
          </p:nvSpPr>
          <p:spPr>
            <a:xfrm>
              <a:off x="4343265" y="4156492"/>
              <a:ext cx="1579418" cy="239250"/>
            </a:xfrm>
            <a:prstGeom prst="roundRect">
              <a:avLst>
                <a:gd name="adj" fmla="val 50000"/>
              </a:avLst>
            </a:prstGeom>
            <a:solidFill>
              <a:srgbClr val="FFE2F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A46B01E1-25E1-643E-E5CD-695AE5E587FC}"/>
                </a:ext>
              </a:extLst>
            </p:cNvPr>
            <p:cNvSpPr/>
            <p:nvPr/>
          </p:nvSpPr>
          <p:spPr>
            <a:xfrm>
              <a:off x="5129649" y="2178218"/>
              <a:ext cx="780334" cy="23925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5D5D50EB-A491-0935-ABBC-D9ADBC4F7EB4}"/>
              </a:ext>
            </a:extLst>
          </p:cNvPr>
          <p:cNvSpPr/>
          <p:nvPr/>
        </p:nvSpPr>
        <p:spPr>
          <a:xfrm>
            <a:off x="8211338" y="3936503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A11B922C-33F7-DB24-7B6B-AFFC822F2A80}"/>
              </a:ext>
            </a:extLst>
          </p:cNvPr>
          <p:cNvSpPr/>
          <p:nvPr/>
        </p:nvSpPr>
        <p:spPr>
          <a:xfrm>
            <a:off x="8211338" y="2412220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785CE1D-EB45-0B4F-B647-7FC0A4FFB7BA}"/>
              </a:ext>
            </a:extLst>
          </p:cNvPr>
          <p:cNvCxnSpPr>
            <a:cxnSpLocks/>
          </p:cNvCxnSpPr>
          <p:nvPr/>
        </p:nvCxnSpPr>
        <p:spPr>
          <a:xfrm>
            <a:off x="8804902" y="1986364"/>
            <a:ext cx="0" cy="399665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3B830536-9792-ABDC-C746-1E12202D31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1591" y="1657694"/>
            <a:ext cx="705687" cy="265338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19EAE750-A0A9-A160-5BEA-3C2812E1D1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3504" y="998107"/>
            <a:ext cx="1795272" cy="265339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573A933C-0176-C265-0592-AD25A5B39F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8034" y="998107"/>
            <a:ext cx="1795272" cy="258828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88BD71B5-B4E0-481A-E2A3-85EA59C1AA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7176" y="1001362"/>
            <a:ext cx="1795272" cy="258828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7983A593-C792-DF36-E9E9-E7DF971B10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09705" y="1680644"/>
            <a:ext cx="705681" cy="247515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4A5665CF-967A-1704-2B08-A00012C1E4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0319" y="1681740"/>
            <a:ext cx="705681" cy="247515"/>
          </a:xfrm>
          <a:prstGeom prst="rect">
            <a:avLst/>
          </a:prstGeom>
        </p:spPr>
      </p:pic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835917F-1F43-3246-334A-D04364A488C5}"/>
              </a:ext>
            </a:extLst>
          </p:cNvPr>
          <p:cNvCxnSpPr>
            <a:cxnSpLocks/>
          </p:cNvCxnSpPr>
          <p:nvPr/>
        </p:nvCxnSpPr>
        <p:spPr>
          <a:xfrm flipV="1">
            <a:off x="4041035" y="691215"/>
            <a:ext cx="0" cy="288604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BB20440-6C58-57CF-7496-A7A6DA2B5B2B}"/>
              </a:ext>
            </a:extLst>
          </p:cNvPr>
          <p:cNvCxnSpPr>
            <a:cxnSpLocks/>
          </p:cNvCxnSpPr>
          <p:nvPr/>
        </p:nvCxnSpPr>
        <p:spPr>
          <a:xfrm flipV="1">
            <a:off x="6350680" y="691215"/>
            <a:ext cx="0" cy="288604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3E7E958-DF81-1D09-6B6A-0BB1E5D847D3}"/>
              </a:ext>
            </a:extLst>
          </p:cNvPr>
          <p:cNvCxnSpPr>
            <a:cxnSpLocks/>
          </p:cNvCxnSpPr>
          <p:nvPr/>
        </p:nvCxnSpPr>
        <p:spPr>
          <a:xfrm flipV="1">
            <a:off x="8814435" y="688074"/>
            <a:ext cx="0" cy="288604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DA26164-9CE8-1A89-928D-2E60A93EE98F}"/>
              </a:ext>
            </a:extLst>
          </p:cNvPr>
          <p:cNvGrpSpPr/>
          <p:nvPr/>
        </p:nvGrpSpPr>
        <p:grpSpPr>
          <a:xfrm>
            <a:off x="4041035" y="1343044"/>
            <a:ext cx="4773400" cy="283545"/>
            <a:chOff x="4794735" y="1371966"/>
            <a:chExt cx="4773400" cy="1276102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9503591-37D3-CCD3-4CA4-A5ECF31B5CC3}"/>
                </a:ext>
              </a:extLst>
            </p:cNvPr>
            <p:cNvCxnSpPr>
              <a:cxnSpLocks/>
            </p:cNvCxnSpPr>
            <p:nvPr/>
          </p:nvCxnSpPr>
          <p:spPr>
            <a:xfrm>
              <a:off x="4794735" y="1379823"/>
              <a:ext cx="0" cy="1268245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0E3A135-1EC0-4C31-F380-C7F85DF37FB1}"/>
                </a:ext>
              </a:extLst>
            </p:cNvPr>
            <p:cNvCxnSpPr>
              <a:cxnSpLocks/>
            </p:cNvCxnSpPr>
            <p:nvPr/>
          </p:nvCxnSpPr>
          <p:spPr>
            <a:xfrm>
              <a:off x="7104380" y="1374071"/>
              <a:ext cx="0" cy="1268245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75C7CB5-717C-FFD9-7076-F0F236228962}"/>
                </a:ext>
              </a:extLst>
            </p:cNvPr>
            <p:cNvCxnSpPr>
              <a:cxnSpLocks/>
            </p:cNvCxnSpPr>
            <p:nvPr/>
          </p:nvCxnSpPr>
          <p:spPr>
            <a:xfrm>
              <a:off x="9568135" y="1371966"/>
              <a:ext cx="0" cy="1268245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9024284A-39FF-76D0-480C-DFFE01CCB8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15524" y="4881465"/>
            <a:ext cx="304800" cy="635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E606FE72-2078-B9B9-4480-7AE622013830}"/>
              </a:ext>
            </a:extLst>
          </p:cNvPr>
          <p:cNvSpPr/>
          <p:nvPr/>
        </p:nvSpPr>
        <p:spPr>
          <a:xfrm>
            <a:off x="7485044" y="548831"/>
            <a:ext cx="365760" cy="28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FAAADE3C-F1F0-AA0E-F80F-1B2A91C103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15524" y="667386"/>
            <a:ext cx="304800" cy="63500"/>
          </a:xfrm>
          <a:prstGeom prst="rect">
            <a:avLst/>
          </a:prstGeom>
        </p:spPr>
      </p:pic>
      <p:sp>
        <p:nvSpPr>
          <p:cNvPr id="134" name="Freeform 133">
            <a:extLst>
              <a:ext uri="{FF2B5EF4-FFF2-40B4-BE49-F238E27FC236}">
                <a16:creationId xmlns:a16="http://schemas.microsoft.com/office/drawing/2014/main" id="{17099353-8131-8A22-2E7D-3F2EFF970E5F}"/>
              </a:ext>
            </a:extLst>
          </p:cNvPr>
          <p:cNvSpPr/>
          <p:nvPr/>
        </p:nvSpPr>
        <p:spPr>
          <a:xfrm>
            <a:off x="4693725" y="1279677"/>
            <a:ext cx="423235" cy="3568155"/>
          </a:xfrm>
          <a:custGeom>
            <a:avLst/>
            <a:gdLst>
              <a:gd name="connsiteX0" fmla="*/ 0 w 469711"/>
              <a:gd name="connsiteY0" fmla="*/ 0 h 2574388"/>
              <a:gd name="connsiteX1" fmla="*/ 468923 w 469711"/>
              <a:gd name="connsiteY1" fmla="*/ 1411459 h 2574388"/>
              <a:gd name="connsiteX2" fmla="*/ 89096 w 469711"/>
              <a:gd name="connsiteY2" fmla="*/ 2574388 h 257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711" h="2574388">
                <a:moveTo>
                  <a:pt x="0" y="0"/>
                </a:moveTo>
                <a:cubicBezTo>
                  <a:pt x="227037" y="491197"/>
                  <a:pt x="454074" y="982394"/>
                  <a:pt x="468923" y="1411459"/>
                </a:cubicBezTo>
                <a:cubicBezTo>
                  <a:pt x="483772" y="1840524"/>
                  <a:pt x="286434" y="2207456"/>
                  <a:pt x="89096" y="2574388"/>
                </a:cubicBezTo>
              </a:path>
            </a:pathLst>
          </a:custGeom>
          <a:noFill/>
          <a:ln w="76200">
            <a:solidFill>
              <a:schemeClr val="tx1">
                <a:lumMod val="65000"/>
                <a:lumOff val="35000"/>
                <a:alpha val="30000"/>
              </a:schemeClr>
            </a:solidFill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7DDC4F27-8CA4-A5E2-F140-CB0B0F6ECBEF}"/>
              </a:ext>
            </a:extLst>
          </p:cNvPr>
          <p:cNvSpPr/>
          <p:nvPr/>
        </p:nvSpPr>
        <p:spPr>
          <a:xfrm>
            <a:off x="7002889" y="1279677"/>
            <a:ext cx="423235" cy="3568155"/>
          </a:xfrm>
          <a:custGeom>
            <a:avLst/>
            <a:gdLst>
              <a:gd name="connsiteX0" fmla="*/ 0 w 469711"/>
              <a:gd name="connsiteY0" fmla="*/ 0 h 2574388"/>
              <a:gd name="connsiteX1" fmla="*/ 468923 w 469711"/>
              <a:gd name="connsiteY1" fmla="*/ 1411459 h 2574388"/>
              <a:gd name="connsiteX2" fmla="*/ 89096 w 469711"/>
              <a:gd name="connsiteY2" fmla="*/ 2574388 h 257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711" h="2574388">
                <a:moveTo>
                  <a:pt x="0" y="0"/>
                </a:moveTo>
                <a:cubicBezTo>
                  <a:pt x="227037" y="491197"/>
                  <a:pt x="454074" y="982394"/>
                  <a:pt x="468923" y="1411459"/>
                </a:cubicBezTo>
                <a:cubicBezTo>
                  <a:pt x="483772" y="1840524"/>
                  <a:pt x="286434" y="2207456"/>
                  <a:pt x="89096" y="2574388"/>
                </a:cubicBezTo>
              </a:path>
            </a:pathLst>
          </a:custGeom>
          <a:noFill/>
          <a:ln w="76200">
            <a:solidFill>
              <a:schemeClr val="tx1">
                <a:lumMod val="65000"/>
                <a:lumOff val="35000"/>
                <a:alpha val="30000"/>
              </a:schemeClr>
            </a:solidFill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5AB11A0F-714F-8D39-9D96-6582F30EFB6A}"/>
              </a:ext>
            </a:extLst>
          </p:cNvPr>
          <p:cNvSpPr/>
          <p:nvPr/>
        </p:nvSpPr>
        <p:spPr>
          <a:xfrm>
            <a:off x="9458029" y="1256934"/>
            <a:ext cx="423235" cy="3568155"/>
          </a:xfrm>
          <a:custGeom>
            <a:avLst/>
            <a:gdLst>
              <a:gd name="connsiteX0" fmla="*/ 0 w 469711"/>
              <a:gd name="connsiteY0" fmla="*/ 0 h 2574388"/>
              <a:gd name="connsiteX1" fmla="*/ 468923 w 469711"/>
              <a:gd name="connsiteY1" fmla="*/ 1411459 h 2574388"/>
              <a:gd name="connsiteX2" fmla="*/ 89096 w 469711"/>
              <a:gd name="connsiteY2" fmla="*/ 2574388 h 257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711" h="2574388">
                <a:moveTo>
                  <a:pt x="0" y="0"/>
                </a:moveTo>
                <a:cubicBezTo>
                  <a:pt x="227037" y="491197"/>
                  <a:pt x="454074" y="982394"/>
                  <a:pt x="468923" y="1411459"/>
                </a:cubicBezTo>
                <a:cubicBezTo>
                  <a:pt x="483772" y="1840524"/>
                  <a:pt x="286434" y="2207456"/>
                  <a:pt x="89096" y="2574388"/>
                </a:cubicBezTo>
              </a:path>
            </a:pathLst>
          </a:custGeom>
          <a:noFill/>
          <a:ln w="76200">
            <a:solidFill>
              <a:schemeClr val="tx1">
                <a:lumMod val="65000"/>
                <a:lumOff val="35000"/>
                <a:alpha val="30000"/>
              </a:schemeClr>
            </a:solidFill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8A73639F-53CC-D834-698A-FF2903AFF6CB}"/>
              </a:ext>
            </a:extLst>
          </p:cNvPr>
          <p:cNvSpPr/>
          <p:nvPr/>
        </p:nvSpPr>
        <p:spPr>
          <a:xfrm>
            <a:off x="10470270" y="2325198"/>
            <a:ext cx="1428126" cy="2894407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50A81DB-B863-8776-53AD-0231F3AFA315}"/>
              </a:ext>
            </a:extLst>
          </p:cNvPr>
          <p:cNvGrpSpPr/>
          <p:nvPr/>
        </p:nvGrpSpPr>
        <p:grpSpPr>
          <a:xfrm>
            <a:off x="10652057" y="2489176"/>
            <a:ext cx="1064552" cy="2618423"/>
            <a:chOff x="4333891" y="1714170"/>
            <a:chExt cx="1598167" cy="3488807"/>
          </a:xfrm>
        </p:grpSpPr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A4606151-74FD-1A8F-4A0F-0E920C2AD5CA}"/>
                </a:ext>
              </a:extLst>
            </p:cNvPr>
            <p:cNvSpPr/>
            <p:nvPr/>
          </p:nvSpPr>
          <p:spPr>
            <a:xfrm>
              <a:off x="4333891" y="4516831"/>
              <a:ext cx="1579418" cy="239250"/>
            </a:xfrm>
            <a:prstGeom prst="roundRect">
              <a:avLst>
                <a:gd name="adj" fmla="val 50000"/>
              </a:avLst>
            </a:prstGeom>
            <a:pattFill prst="pla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A1288BFF-A466-0D2E-0899-90D4A538F440}"/>
                </a:ext>
              </a:extLst>
            </p:cNvPr>
            <p:cNvSpPr/>
            <p:nvPr/>
          </p:nvSpPr>
          <p:spPr>
            <a:xfrm>
              <a:off x="4333891" y="3787151"/>
              <a:ext cx="1579418" cy="239250"/>
            </a:xfrm>
            <a:prstGeom prst="roundRect">
              <a:avLst>
                <a:gd name="adj" fmla="val 50000"/>
              </a:avLst>
            </a:prstGeom>
            <a:pattFill prst="pla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F74434DC-0DB0-6C08-BC30-3AC3BC277DE2}"/>
                </a:ext>
              </a:extLst>
            </p:cNvPr>
            <p:cNvSpPr/>
            <p:nvPr/>
          </p:nvSpPr>
          <p:spPr>
            <a:xfrm>
              <a:off x="4333892" y="2525192"/>
              <a:ext cx="780334" cy="239250"/>
            </a:xfrm>
            <a:prstGeom prst="roundRect">
              <a:avLst>
                <a:gd name="adj" fmla="val 50000"/>
              </a:avLst>
            </a:prstGeom>
            <a:pattFill prst="pla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61B7DA9A-9231-E659-20AC-53D7DDFF5B7F}"/>
                </a:ext>
              </a:extLst>
            </p:cNvPr>
            <p:cNvSpPr/>
            <p:nvPr/>
          </p:nvSpPr>
          <p:spPr>
            <a:xfrm>
              <a:off x="4333891" y="1714170"/>
              <a:ext cx="1579418" cy="239250"/>
            </a:xfrm>
            <a:prstGeom prst="roundRect">
              <a:avLst>
                <a:gd name="adj" fmla="val 47243"/>
              </a:avLst>
            </a:prstGeom>
            <a:pattFill prst="pla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185ED765-CA51-B9EF-C152-1FCC1346A33C}"/>
                </a:ext>
              </a:extLst>
            </p:cNvPr>
            <p:cNvSpPr/>
            <p:nvPr/>
          </p:nvSpPr>
          <p:spPr>
            <a:xfrm>
              <a:off x="5132975" y="2525192"/>
              <a:ext cx="780334" cy="239250"/>
            </a:xfrm>
            <a:prstGeom prst="roundRect">
              <a:avLst>
                <a:gd name="adj" fmla="val 50000"/>
              </a:avLst>
            </a:prstGeom>
            <a:pattFill prst="pla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4E9CB655-7641-5E68-9264-D4F9742B28A0}"/>
                </a:ext>
              </a:extLst>
            </p:cNvPr>
            <p:cNvSpPr/>
            <p:nvPr/>
          </p:nvSpPr>
          <p:spPr>
            <a:xfrm>
              <a:off x="4352640" y="3010472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CCEF405E-65BD-513B-7947-DBB01082A7B0}"/>
                </a:ext>
              </a:extLst>
            </p:cNvPr>
            <p:cNvSpPr/>
            <p:nvPr/>
          </p:nvSpPr>
          <p:spPr>
            <a:xfrm>
              <a:off x="4343265" y="4963727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37B73178-324E-E315-0F48-657E323451C6}"/>
                </a:ext>
              </a:extLst>
            </p:cNvPr>
            <p:cNvSpPr/>
            <p:nvPr/>
          </p:nvSpPr>
          <p:spPr>
            <a:xfrm>
              <a:off x="4343265" y="4156492"/>
              <a:ext cx="1579418" cy="239250"/>
            </a:xfrm>
            <a:prstGeom prst="roundRect">
              <a:avLst>
                <a:gd name="adj" fmla="val 50000"/>
              </a:avLst>
            </a:prstGeom>
            <a:solidFill>
              <a:srgbClr val="FFE2F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6F69467C-58A5-E416-396B-7A7F72856A7C}"/>
                </a:ext>
              </a:extLst>
            </p:cNvPr>
            <p:cNvSpPr/>
            <p:nvPr/>
          </p:nvSpPr>
          <p:spPr>
            <a:xfrm>
              <a:off x="5129649" y="2178218"/>
              <a:ext cx="780334" cy="23925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0D4E613E-D9E6-D5F8-4C14-F6CAF2A16BFA}"/>
              </a:ext>
            </a:extLst>
          </p:cNvPr>
          <p:cNvSpPr/>
          <p:nvPr/>
        </p:nvSpPr>
        <p:spPr>
          <a:xfrm>
            <a:off x="10578280" y="3951325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5C8B8F82-3B15-87C4-60D1-BB6E45912C31}"/>
              </a:ext>
            </a:extLst>
          </p:cNvPr>
          <p:cNvSpPr/>
          <p:nvPr/>
        </p:nvSpPr>
        <p:spPr>
          <a:xfrm>
            <a:off x="10578280" y="2427042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3DF34E4-4A09-0B89-9D8A-84F24757B132}"/>
              </a:ext>
            </a:extLst>
          </p:cNvPr>
          <p:cNvCxnSpPr>
            <a:cxnSpLocks/>
          </p:cNvCxnSpPr>
          <p:nvPr/>
        </p:nvCxnSpPr>
        <p:spPr>
          <a:xfrm>
            <a:off x="11171844" y="2001186"/>
            <a:ext cx="0" cy="399665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Picture 153">
            <a:extLst>
              <a:ext uri="{FF2B5EF4-FFF2-40B4-BE49-F238E27FC236}">
                <a16:creationId xmlns:a16="http://schemas.microsoft.com/office/drawing/2014/main" id="{ED03203E-C718-340E-88DA-0486572693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18321" y="1654189"/>
            <a:ext cx="589126" cy="263704"/>
          </a:xfrm>
          <a:prstGeom prst="rect">
            <a:avLst/>
          </a:prstGeom>
        </p:spPr>
      </p:pic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C59FD404-30B1-2176-3303-D569A65FB203}"/>
              </a:ext>
            </a:extLst>
          </p:cNvPr>
          <p:cNvCxnSpPr>
            <a:cxnSpLocks/>
          </p:cNvCxnSpPr>
          <p:nvPr/>
        </p:nvCxnSpPr>
        <p:spPr>
          <a:xfrm>
            <a:off x="11171844" y="1225178"/>
            <a:ext cx="0" cy="399665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316BC2B-11FD-597C-F5F1-4B900A11203B}"/>
              </a:ext>
            </a:extLst>
          </p:cNvPr>
          <p:cNvCxnSpPr>
            <a:cxnSpLocks/>
          </p:cNvCxnSpPr>
          <p:nvPr/>
        </p:nvCxnSpPr>
        <p:spPr>
          <a:xfrm>
            <a:off x="4767502" y="4928037"/>
            <a:ext cx="872071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0BC926F-37B8-E080-D986-2963A7A9D54C}"/>
              </a:ext>
            </a:extLst>
          </p:cNvPr>
          <p:cNvCxnSpPr>
            <a:cxnSpLocks/>
          </p:cNvCxnSpPr>
          <p:nvPr/>
        </p:nvCxnSpPr>
        <p:spPr>
          <a:xfrm>
            <a:off x="7067699" y="4913215"/>
            <a:ext cx="32375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0B68A55-1A7E-16C3-42E7-520B7256C180}"/>
              </a:ext>
            </a:extLst>
          </p:cNvPr>
          <p:cNvCxnSpPr>
            <a:cxnSpLocks/>
          </p:cNvCxnSpPr>
          <p:nvPr/>
        </p:nvCxnSpPr>
        <p:spPr>
          <a:xfrm>
            <a:off x="7868309" y="4913215"/>
            <a:ext cx="235019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025DC9E-A306-6BD6-8140-E810AB83CB24}"/>
              </a:ext>
            </a:extLst>
          </p:cNvPr>
          <p:cNvCxnSpPr>
            <a:cxnSpLocks/>
          </p:cNvCxnSpPr>
          <p:nvPr/>
        </p:nvCxnSpPr>
        <p:spPr>
          <a:xfrm>
            <a:off x="9531454" y="4928037"/>
            <a:ext cx="93881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144285BF-13D1-64CC-255C-4DACB05DFDB4}"/>
              </a:ext>
            </a:extLst>
          </p:cNvPr>
          <p:cNvSpPr/>
          <p:nvPr/>
        </p:nvSpPr>
        <p:spPr>
          <a:xfrm>
            <a:off x="8829764" y="419796"/>
            <a:ext cx="1824279" cy="411316"/>
          </a:xfrm>
          <a:prstGeom prst="roundRect">
            <a:avLst/>
          </a:prstGeom>
          <a:solidFill>
            <a:schemeClr val="accent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Regional Optimization</a:t>
            </a:r>
          </a:p>
        </p:txBody>
      </p:sp>
      <p:pic>
        <p:nvPicPr>
          <p:cNvPr id="179" name="Picture 178">
            <a:extLst>
              <a:ext uri="{FF2B5EF4-FFF2-40B4-BE49-F238E27FC236}">
                <a16:creationId xmlns:a16="http://schemas.microsoft.com/office/drawing/2014/main" id="{03AD7277-0D9E-F438-48F7-9EA58D2A079C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05368" y="5313793"/>
            <a:ext cx="2028290" cy="210014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9655876F-6EC5-F277-FC77-FA84BB1FC0D6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02122" y="4978051"/>
            <a:ext cx="524046" cy="206666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BCE110DC-D4B2-17B3-D3CA-08D647AD65E7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79419" y="4972009"/>
            <a:ext cx="524046" cy="206666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014D707-4360-C8DA-DE62-9A63C564B2E5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05532" y="4960416"/>
            <a:ext cx="524046" cy="206666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3C58AD7C-9EE5-1B08-953B-8ACBE91960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13865" y="4067858"/>
            <a:ext cx="304800" cy="63500"/>
          </a:xfrm>
          <a:prstGeom prst="rect">
            <a:avLst/>
          </a:prstGeom>
        </p:spPr>
      </p:pic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38C0030-8B44-3940-D7EC-932A7608A4C2}"/>
              </a:ext>
            </a:extLst>
          </p:cNvPr>
          <p:cNvCxnSpPr>
            <a:cxnSpLocks/>
          </p:cNvCxnSpPr>
          <p:nvPr/>
        </p:nvCxnSpPr>
        <p:spPr>
          <a:xfrm>
            <a:off x="4765843" y="4114430"/>
            <a:ext cx="872071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F5B4C26-99F1-DE87-D23B-57CF9CBFFA46}"/>
              </a:ext>
            </a:extLst>
          </p:cNvPr>
          <p:cNvCxnSpPr>
            <a:cxnSpLocks/>
          </p:cNvCxnSpPr>
          <p:nvPr/>
        </p:nvCxnSpPr>
        <p:spPr>
          <a:xfrm>
            <a:off x="7066040" y="4099608"/>
            <a:ext cx="32375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EAF3A1F-C574-75A7-E7A5-DD5F55164672}"/>
              </a:ext>
            </a:extLst>
          </p:cNvPr>
          <p:cNvCxnSpPr>
            <a:cxnSpLocks/>
          </p:cNvCxnSpPr>
          <p:nvPr/>
        </p:nvCxnSpPr>
        <p:spPr>
          <a:xfrm>
            <a:off x="7866650" y="4099608"/>
            <a:ext cx="235019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EED4E89-C445-192F-9BD6-05F0C55F595C}"/>
              </a:ext>
            </a:extLst>
          </p:cNvPr>
          <p:cNvCxnSpPr>
            <a:cxnSpLocks/>
          </p:cNvCxnSpPr>
          <p:nvPr/>
        </p:nvCxnSpPr>
        <p:spPr>
          <a:xfrm>
            <a:off x="9529795" y="4114430"/>
            <a:ext cx="93881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Picture 190">
            <a:extLst>
              <a:ext uri="{FF2B5EF4-FFF2-40B4-BE49-F238E27FC236}">
                <a16:creationId xmlns:a16="http://schemas.microsoft.com/office/drawing/2014/main" id="{806F2387-245F-C35B-FA72-543A0F325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32071" y="2501709"/>
            <a:ext cx="304800" cy="63500"/>
          </a:xfrm>
          <a:prstGeom prst="rect">
            <a:avLst/>
          </a:prstGeom>
        </p:spPr>
      </p:pic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33BFA595-DBAB-F96A-FF1E-F48DFD3A1C30}"/>
              </a:ext>
            </a:extLst>
          </p:cNvPr>
          <p:cNvCxnSpPr>
            <a:cxnSpLocks/>
          </p:cNvCxnSpPr>
          <p:nvPr/>
        </p:nvCxnSpPr>
        <p:spPr>
          <a:xfrm>
            <a:off x="4784049" y="2548281"/>
            <a:ext cx="872071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0FD8D87-7637-A8C6-EC76-138AADFF4304}"/>
              </a:ext>
            </a:extLst>
          </p:cNvPr>
          <p:cNvCxnSpPr>
            <a:cxnSpLocks/>
          </p:cNvCxnSpPr>
          <p:nvPr/>
        </p:nvCxnSpPr>
        <p:spPr>
          <a:xfrm>
            <a:off x="7084246" y="2533459"/>
            <a:ext cx="32375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8D9DEA9F-58C3-7AFB-E134-92F2E988EBF4}"/>
              </a:ext>
            </a:extLst>
          </p:cNvPr>
          <p:cNvCxnSpPr>
            <a:cxnSpLocks/>
          </p:cNvCxnSpPr>
          <p:nvPr/>
        </p:nvCxnSpPr>
        <p:spPr>
          <a:xfrm>
            <a:off x="7884856" y="2533459"/>
            <a:ext cx="235019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B78F9A43-EBD3-489D-FA6D-EFD071B9B28B}"/>
              </a:ext>
            </a:extLst>
          </p:cNvPr>
          <p:cNvCxnSpPr>
            <a:cxnSpLocks/>
          </p:cNvCxnSpPr>
          <p:nvPr/>
        </p:nvCxnSpPr>
        <p:spPr>
          <a:xfrm>
            <a:off x="9548001" y="2548281"/>
            <a:ext cx="93881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6" name="Picture 195">
            <a:extLst>
              <a:ext uri="{FF2B5EF4-FFF2-40B4-BE49-F238E27FC236}">
                <a16:creationId xmlns:a16="http://schemas.microsoft.com/office/drawing/2014/main" id="{343216C1-AE3D-FFDD-ACDF-1DD0A1C758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22928" y="3135660"/>
            <a:ext cx="304800" cy="63500"/>
          </a:xfrm>
          <a:prstGeom prst="rect">
            <a:avLst/>
          </a:prstGeom>
        </p:spPr>
      </p:pic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92413B7E-19AF-1F12-354A-D66F1192E5DC}"/>
              </a:ext>
            </a:extLst>
          </p:cNvPr>
          <p:cNvCxnSpPr>
            <a:cxnSpLocks/>
          </p:cNvCxnSpPr>
          <p:nvPr/>
        </p:nvCxnSpPr>
        <p:spPr>
          <a:xfrm>
            <a:off x="4774906" y="3182232"/>
            <a:ext cx="872071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9E4CCDD8-F329-24AD-ADB5-76110015D484}"/>
              </a:ext>
            </a:extLst>
          </p:cNvPr>
          <p:cNvCxnSpPr>
            <a:cxnSpLocks/>
          </p:cNvCxnSpPr>
          <p:nvPr/>
        </p:nvCxnSpPr>
        <p:spPr>
          <a:xfrm>
            <a:off x="7075103" y="3167410"/>
            <a:ext cx="32375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1E89210-CF2E-CBDB-4BA2-7D3210480E04}"/>
              </a:ext>
            </a:extLst>
          </p:cNvPr>
          <p:cNvCxnSpPr>
            <a:cxnSpLocks/>
          </p:cNvCxnSpPr>
          <p:nvPr/>
        </p:nvCxnSpPr>
        <p:spPr>
          <a:xfrm>
            <a:off x="7875713" y="3167410"/>
            <a:ext cx="235019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58F8FA3-3F29-50A5-4405-769B7CCB8CA7}"/>
              </a:ext>
            </a:extLst>
          </p:cNvPr>
          <p:cNvCxnSpPr>
            <a:cxnSpLocks/>
          </p:cNvCxnSpPr>
          <p:nvPr/>
        </p:nvCxnSpPr>
        <p:spPr>
          <a:xfrm>
            <a:off x="9538858" y="3182232"/>
            <a:ext cx="93881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EA9611-463E-2ED5-DCA3-B1CD9E1B2256}"/>
              </a:ext>
            </a:extLst>
          </p:cNvPr>
          <p:cNvCxnSpPr>
            <a:cxnSpLocks/>
          </p:cNvCxnSpPr>
          <p:nvPr/>
        </p:nvCxnSpPr>
        <p:spPr>
          <a:xfrm>
            <a:off x="2956225" y="3400219"/>
            <a:ext cx="0" cy="2268842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39280E-E937-B5E2-09D0-C7E67BA39842}"/>
              </a:ext>
            </a:extLst>
          </p:cNvPr>
          <p:cNvCxnSpPr>
            <a:cxnSpLocks/>
          </p:cNvCxnSpPr>
          <p:nvPr/>
        </p:nvCxnSpPr>
        <p:spPr>
          <a:xfrm flipV="1">
            <a:off x="2956224" y="683639"/>
            <a:ext cx="0" cy="2195490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E65E04F-1DA1-467C-858A-10F13759E29E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10813" y="2991643"/>
            <a:ext cx="282719" cy="25347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1124667-61FF-456C-A808-B3EEC9AACB2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49129" y="5988824"/>
            <a:ext cx="178646" cy="13804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140391AD-A365-EBE5-B35B-7B680A56808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30291" y="5967676"/>
            <a:ext cx="397893" cy="21924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2ABCC38-F08D-A456-CB31-7CEF1405BC5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38140" y="5967676"/>
            <a:ext cx="406013" cy="219247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E68A3F23-DABD-B276-192A-08C5D18302A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631728" y="5967676"/>
            <a:ext cx="365412" cy="21924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86EDCC94-502B-82D1-88C7-38B8EA6128D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025679" y="5948224"/>
            <a:ext cx="292329" cy="21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DC6AB-76D7-9F3A-D12D-68EC50CFB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DB2CE86-CD08-E375-4DDA-3421235CC9B0}"/>
              </a:ext>
            </a:extLst>
          </p:cNvPr>
          <p:cNvSpPr/>
          <p:nvPr/>
        </p:nvSpPr>
        <p:spPr>
          <a:xfrm>
            <a:off x="226565" y="-309354"/>
            <a:ext cx="1993392" cy="3872091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0D49E30-6209-60BD-C224-5222C9E08C01}"/>
              </a:ext>
            </a:extLst>
          </p:cNvPr>
          <p:cNvSpPr/>
          <p:nvPr/>
        </p:nvSpPr>
        <p:spPr>
          <a:xfrm>
            <a:off x="455164" y="2721711"/>
            <a:ext cx="1579418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04A7A77-EFE3-B1E1-DC41-EF13EA46941F}"/>
              </a:ext>
            </a:extLst>
          </p:cNvPr>
          <p:cNvSpPr/>
          <p:nvPr/>
        </p:nvSpPr>
        <p:spPr>
          <a:xfrm>
            <a:off x="455164" y="1992031"/>
            <a:ext cx="1579418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2799DD2-E817-B423-D1E1-0837057A9A1F}"/>
              </a:ext>
            </a:extLst>
          </p:cNvPr>
          <p:cNvSpPr/>
          <p:nvPr/>
        </p:nvSpPr>
        <p:spPr>
          <a:xfrm>
            <a:off x="455165" y="730072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0895255-5577-1D46-7EE2-76EA520EC99B}"/>
              </a:ext>
            </a:extLst>
          </p:cNvPr>
          <p:cNvSpPr/>
          <p:nvPr/>
        </p:nvSpPr>
        <p:spPr>
          <a:xfrm>
            <a:off x="455164" y="-80950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52DA8B5-CC1C-C1BB-5C34-E9B1C3FF1CFD}"/>
              </a:ext>
            </a:extLst>
          </p:cNvPr>
          <p:cNvSpPr/>
          <p:nvPr/>
        </p:nvSpPr>
        <p:spPr>
          <a:xfrm>
            <a:off x="1254248" y="730072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8182FD4-E022-EE1D-4D6C-7AD40DC5C9A4}"/>
              </a:ext>
            </a:extLst>
          </p:cNvPr>
          <p:cNvSpPr/>
          <p:nvPr/>
        </p:nvSpPr>
        <p:spPr>
          <a:xfrm>
            <a:off x="473913" y="1215352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RMSNorm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BD8FFE1-931F-3DDF-E462-6FFCD9BED0C9}"/>
              </a:ext>
            </a:extLst>
          </p:cNvPr>
          <p:cNvSpPr/>
          <p:nvPr/>
        </p:nvSpPr>
        <p:spPr>
          <a:xfrm>
            <a:off x="464538" y="3168607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RMSNorm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49353AE-7929-5201-1198-1926D1A9C79A}"/>
              </a:ext>
            </a:extLst>
          </p:cNvPr>
          <p:cNvSpPr/>
          <p:nvPr/>
        </p:nvSpPr>
        <p:spPr>
          <a:xfrm>
            <a:off x="464538" y="2361372"/>
            <a:ext cx="1579418" cy="239250"/>
          </a:xfrm>
          <a:prstGeom prst="roundRect">
            <a:avLst>
              <a:gd name="adj" fmla="val 50000"/>
            </a:avLst>
          </a:prstGeom>
          <a:solidFill>
            <a:srgbClr val="FFE2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Dot-Prod Attn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A0D520B-A29E-7EAB-99EB-34FEED770DF0}"/>
              </a:ext>
            </a:extLst>
          </p:cNvPr>
          <p:cNvSpPr/>
          <p:nvPr/>
        </p:nvSpPr>
        <p:spPr>
          <a:xfrm>
            <a:off x="1250922" y="383098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SiLU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2EC1CEF-310B-69CA-88A0-6389A170790C}"/>
              </a:ext>
            </a:extLst>
          </p:cNvPr>
          <p:cNvSpPr/>
          <p:nvPr/>
        </p:nvSpPr>
        <p:spPr>
          <a:xfrm>
            <a:off x="400070" y="-182480"/>
            <a:ext cx="1691870" cy="1316906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971BF09-9502-4968-151E-CABE527D0BA2}"/>
              </a:ext>
            </a:extLst>
          </p:cNvPr>
          <p:cNvSpPr/>
          <p:nvPr/>
        </p:nvSpPr>
        <p:spPr>
          <a:xfrm>
            <a:off x="408312" y="1866533"/>
            <a:ext cx="1691870" cy="119435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681FCBF-467A-DE71-A158-DE6457E6C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22" y="239642"/>
            <a:ext cx="152400" cy="1587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95727EF-5EC2-2624-5C1D-E11542CD8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22" y="-575826"/>
            <a:ext cx="152400" cy="158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B6CEFF2-7BA3-EEDD-1359-F29D37D8F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22" y="1594689"/>
            <a:ext cx="152400" cy="1587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F5C0A8E-E331-DF92-1B36-FE0BB7A845EF}"/>
              </a:ext>
            </a:extLst>
          </p:cNvPr>
          <p:cNvCxnSpPr>
            <a:cxnSpLocks/>
          </p:cNvCxnSpPr>
          <p:nvPr/>
        </p:nvCxnSpPr>
        <p:spPr>
          <a:xfrm>
            <a:off x="1647562" y="319017"/>
            <a:ext cx="0" cy="6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041BAC4-8B6B-55C5-251A-AC796CBDD50B}"/>
              </a:ext>
            </a:extLst>
          </p:cNvPr>
          <p:cNvCxnSpPr>
            <a:cxnSpLocks/>
          </p:cNvCxnSpPr>
          <p:nvPr/>
        </p:nvCxnSpPr>
        <p:spPr>
          <a:xfrm>
            <a:off x="1261354" y="158300"/>
            <a:ext cx="0" cy="81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A78B87-0954-5A0D-39E8-57AAE6AEC50F}"/>
              </a:ext>
            </a:extLst>
          </p:cNvPr>
          <p:cNvCxnSpPr>
            <a:cxnSpLocks/>
          </p:cNvCxnSpPr>
          <p:nvPr/>
        </p:nvCxnSpPr>
        <p:spPr>
          <a:xfrm>
            <a:off x="1263622" y="2231281"/>
            <a:ext cx="0" cy="130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0A7C3BA-D01E-B172-8636-7C73E3C034F9}"/>
              </a:ext>
            </a:extLst>
          </p:cNvPr>
          <p:cNvCxnSpPr>
            <a:cxnSpLocks/>
          </p:cNvCxnSpPr>
          <p:nvPr/>
        </p:nvCxnSpPr>
        <p:spPr>
          <a:xfrm>
            <a:off x="1261354" y="2591620"/>
            <a:ext cx="0" cy="130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A7315A-4B9C-BADA-9BFA-AAA09804C811}"/>
              </a:ext>
            </a:extLst>
          </p:cNvPr>
          <p:cNvCxnSpPr>
            <a:cxnSpLocks/>
          </p:cNvCxnSpPr>
          <p:nvPr/>
        </p:nvCxnSpPr>
        <p:spPr>
          <a:xfrm>
            <a:off x="1267051" y="2960961"/>
            <a:ext cx="0" cy="207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4280669-F46D-66A6-4B9A-3EAF7B7C711F}"/>
              </a:ext>
            </a:extLst>
          </p:cNvPr>
          <p:cNvCxnSpPr>
            <a:cxnSpLocks/>
          </p:cNvCxnSpPr>
          <p:nvPr/>
        </p:nvCxnSpPr>
        <p:spPr>
          <a:xfrm>
            <a:off x="1263288" y="1736442"/>
            <a:ext cx="0" cy="25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AD7ACD-564C-6C92-994F-1492EA4B8DB1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1263622" y="1454602"/>
            <a:ext cx="0" cy="140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2ADCA95-56B0-442E-5054-359D8698701A}"/>
              </a:ext>
            </a:extLst>
          </p:cNvPr>
          <p:cNvCxnSpPr>
            <a:cxnSpLocks/>
          </p:cNvCxnSpPr>
          <p:nvPr/>
        </p:nvCxnSpPr>
        <p:spPr>
          <a:xfrm>
            <a:off x="1261354" y="1075265"/>
            <a:ext cx="0" cy="140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3C36BBA-76F3-7966-7C2E-FBC4E95D9E0A}"/>
              </a:ext>
            </a:extLst>
          </p:cNvPr>
          <p:cNvCxnSpPr>
            <a:cxnSpLocks/>
          </p:cNvCxnSpPr>
          <p:nvPr/>
        </p:nvCxnSpPr>
        <p:spPr>
          <a:xfrm flipH="1">
            <a:off x="856139" y="1075265"/>
            <a:ext cx="7945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449AD93-3051-FA5B-C2C5-C2BA183EF66B}"/>
              </a:ext>
            </a:extLst>
          </p:cNvPr>
          <p:cNvCxnSpPr>
            <a:cxnSpLocks/>
          </p:cNvCxnSpPr>
          <p:nvPr/>
        </p:nvCxnSpPr>
        <p:spPr>
          <a:xfrm>
            <a:off x="1653600" y="969322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30890B1-1B74-86CA-413D-E46D7B579725}"/>
              </a:ext>
            </a:extLst>
          </p:cNvPr>
          <p:cNvCxnSpPr>
            <a:cxnSpLocks/>
          </p:cNvCxnSpPr>
          <p:nvPr/>
        </p:nvCxnSpPr>
        <p:spPr>
          <a:xfrm>
            <a:off x="852964" y="969322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6419F9-C2E7-17F6-DFE7-91A019C13A4E}"/>
              </a:ext>
            </a:extLst>
          </p:cNvPr>
          <p:cNvCxnSpPr>
            <a:cxnSpLocks/>
          </p:cNvCxnSpPr>
          <p:nvPr/>
        </p:nvCxnSpPr>
        <p:spPr>
          <a:xfrm>
            <a:off x="852964" y="319017"/>
            <a:ext cx="0" cy="411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788A272-05D6-733D-0CE3-88414CA1146C}"/>
              </a:ext>
            </a:extLst>
          </p:cNvPr>
          <p:cNvCxnSpPr>
            <a:cxnSpLocks/>
          </p:cNvCxnSpPr>
          <p:nvPr/>
        </p:nvCxnSpPr>
        <p:spPr>
          <a:xfrm>
            <a:off x="1647562" y="624128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156AB6E-9822-20FD-E4BA-CAC4FFBDA75B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1339822" y="319017"/>
            <a:ext cx="307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3BB1B7C-5AE2-1E87-BF28-79A6A17440C0}"/>
              </a:ext>
            </a:extLst>
          </p:cNvPr>
          <p:cNvCxnSpPr>
            <a:cxnSpLocks/>
          </p:cNvCxnSpPr>
          <p:nvPr/>
        </p:nvCxnSpPr>
        <p:spPr>
          <a:xfrm flipH="1">
            <a:off x="852964" y="321925"/>
            <a:ext cx="3344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D8D8E8C-1994-52CC-A1DF-F04F1CCAFE0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263622" y="-417076"/>
            <a:ext cx="1128" cy="336126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EAB1DF7-6AC7-2B98-7EC2-757B8C6681FD}"/>
              </a:ext>
            </a:extLst>
          </p:cNvPr>
          <p:cNvCxnSpPr>
            <a:cxnSpLocks/>
          </p:cNvCxnSpPr>
          <p:nvPr/>
        </p:nvCxnSpPr>
        <p:spPr>
          <a:xfrm flipH="1">
            <a:off x="1261354" y="1521977"/>
            <a:ext cx="11080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E6E8219-23E8-0569-D89D-6A08E8199710}"/>
              </a:ext>
            </a:extLst>
          </p:cNvPr>
          <p:cNvCxnSpPr>
            <a:cxnSpLocks/>
          </p:cNvCxnSpPr>
          <p:nvPr/>
        </p:nvCxnSpPr>
        <p:spPr>
          <a:xfrm>
            <a:off x="2369356" y="-496451"/>
            <a:ext cx="0" cy="2018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15BC609-9109-64D4-5D91-DCFD06452ABD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1339822" y="-496451"/>
            <a:ext cx="102953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4C17E2A-F70B-0F37-BE72-616FCFAD0AC0}"/>
              </a:ext>
            </a:extLst>
          </p:cNvPr>
          <p:cNvCxnSpPr>
            <a:cxnSpLocks/>
          </p:cNvCxnSpPr>
          <p:nvPr/>
        </p:nvCxnSpPr>
        <p:spPr>
          <a:xfrm>
            <a:off x="1267216" y="-851740"/>
            <a:ext cx="0" cy="281792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E308E34-BD0E-58B2-51F0-93ED1E2005AE}"/>
              </a:ext>
            </a:extLst>
          </p:cNvPr>
          <p:cNvCxnSpPr>
            <a:cxnSpLocks/>
          </p:cNvCxnSpPr>
          <p:nvPr/>
        </p:nvCxnSpPr>
        <p:spPr>
          <a:xfrm flipH="1">
            <a:off x="1250922" y="3686057"/>
            <a:ext cx="11080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8447BAF-9B66-6830-BC9D-4529C88E7C68}"/>
              </a:ext>
            </a:extLst>
          </p:cNvPr>
          <p:cNvCxnSpPr>
            <a:cxnSpLocks/>
          </p:cNvCxnSpPr>
          <p:nvPr/>
        </p:nvCxnSpPr>
        <p:spPr>
          <a:xfrm>
            <a:off x="2353633" y="1667629"/>
            <a:ext cx="0" cy="2018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84DF66B-3E3A-FB3E-BF87-1A21BA030C0F}"/>
              </a:ext>
            </a:extLst>
          </p:cNvPr>
          <p:cNvCxnSpPr>
            <a:cxnSpLocks/>
          </p:cNvCxnSpPr>
          <p:nvPr/>
        </p:nvCxnSpPr>
        <p:spPr>
          <a:xfrm flipH="1">
            <a:off x="1324099" y="1667629"/>
            <a:ext cx="102953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5A164B4E-43B4-C2E2-3595-28C31AC70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306" y="-1111424"/>
            <a:ext cx="485513" cy="237111"/>
          </a:xfrm>
          <a:prstGeom prst="rect">
            <a:avLst/>
          </a:prstGeom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E9AE773-3BA5-2BA0-6389-5D730B4AEA59}"/>
              </a:ext>
            </a:extLst>
          </p:cNvPr>
          <p:cNvCxnSpPr>
            <a:cxnSpLocks/>
          </p:cNvCxnSpPr>
          <p:nvPr/>
        </p:nvCxnSpPr>
        <p:spPr>
          <a:xfrm flipV="1">
            <a:off x="1595471" y="-972562"/>
            <a:ext cx="7239985" cy="3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94ABFA6-679B-2189-4CEC-9FA338AA395A}"/>
              </a:ext>
            </a:extLst>
          </p:cNvPr>
          <p:cNvCxnSpPr>
            <a:cxnSpLocks/>
          </p:cNvCxnSpPr>
          <p:nvPr/>
        </p:nvCxnSpPr>
        <p:spPr>
          <a:xfrm>
            <a:off x="1261354" y="3407857"/>
            <a:ext cx="0" cy="876590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DC30F36-7176-40ED-03EF-C7D8A8AA7D8D}"/>
              </a:ext>
            </a:extLst>
          </p:cNvPr>
          <p:cNvCxnSpPr>
            <a:cxnSpLocks/>
          </p:cNvCxnSpPr>
          <p:nvPr/>
        </p:nvCxnSpPr>
        <p:spPr>
          <a:xfrm>
            <a:off x="1261354" y="4005284"/>
            <a:ext cx="1715891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6910D3-125C-1E24-E36B-5F473E230B52}"/>
              </a:ext>
            </a:extLst>
          </p:cNvPr>
          <p:cNvCxnSpPr>
            <a:cxnSpLocks/>
          </p:cNvCxnSpPr>
          <p:nvPr/>
        </p:nvCxnSpPr>
        <p:spPr>
          <a:xfrm>
            <a:off x="4075714" y="3555541"/>
            <a:ext cx="0" cy="728906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8EA1130-9401-3DC2-1D6B-D9C94035D593}"/>
              </a:ext>
            </a:extLst>
          </p:cNvPr>
          <p:cNvCxnSpPr>
            <a:cxnSpLocks/>
          </p:cNvCxnSpPr>
          <p:nvPr/>
        </p:nvCxnSpPr>
        <p:spPr>
          <a:xfrm>
            <a:off x="6375911" y="3547504"/>
            <a:ext cx="0" cy="728906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03BD070-05D7-E813-B0AC-E57BB1A42ABE}"/>
              </a:ext>
            </a:extLst>
          </p:cNvPr>
          <p:cNvCxnSpPr>
            <a:cxnSpLocks/>
          </p:cNvCxnSpPr>
          <p:nvPr/>
        </p:nvCxnSpPr>
        <p:spPr>
          <a:xfrm>
            <a:off x="8839666" y="3547504"/>
            <a:ext cx="0" cy="728906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F093E5B-588C-A95C-57D2-C09E95EDDD35}"/>
              </a:ext>
            </a:extLst>
          </p:cNvPr>
          <p:cNvCxnSpPr>
            <a:cxnSpLocks/>
          </p:cNvCxnSpPr>
          <p:nvPr/>
        </p:nvCxnSpPr>
        <p:spPr>
          <a:xfrm>
            <a:off x="11211598" y="3559029"/>
            <a:ext cx="0" cy="728906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E1A81C7-142B-5452-0E76-FB466479830E}"/>
              </a:ext>
            </a:extLst>
          </p:cNvPr>
          <p:cNvSpPr/>
          <p:nvPr/>
        </p:nvSpPr>
        <p:spPr>
          <a:xfrm>
            <a:off x="3360397" y="653766"/>
            <a:ext cx="1428126" cy="2894407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870DD39-67B2-9480-ECF9-77AD36C9E57F}"/>
              </a:ext>
            </a:extLst>
          </p:cNvPr>
          <p:cNvSpPr/>
          <p:nvPr/>
        </p:nvSpPr>
        <p:spPr>
          <a:xfrm>
            <a:off x="3542184" y="2921200"/>
            <a:ext cx="1052063" cy="179562"/>
          </a:xfrm>
          <a:prstGeom prst="roundRect">
            <a:avLst>
              <a:gd name="adj" fmla="val 50000"/>
            </a:avLst>
          </a:prstGeom>
          <a:pattFill prst="wdUpDiag">
            <a:fgClr>
              <a:srgbClr val="D9D9D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1AC38D7-EEDE-7F86-6A94-5307E2F59F3D}"/>
              </a:ext>
            </a:extLst>
          </p:cNvPr>
          <p:cNvSpPr/>
          <p:nvPr/>
        </p:nvSpPr>
        <p:spPr>
          <a:xfrm>
            <a:off x="3542184" y="2373560"/>
            <a:ext cx="1052063" cy="179562"/>
          </a:xfrm>
          <a:prstGeom prst="roundRect">
            <a:avLst>
              <a:gd name="adj" fmla="val 50000"/>
            </a:avLst>
          </a:prstGeom>
          <a:pattFill prst="wdUpDiag">
            <a:fgClr>
              <a:srgbClr val="D9D9D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11A87B7-AD14-A062-99F9-0A814E4C8B2E}"/>
              </a:ext>
            </a:extLst>
          </p:cNvPr>
          <p:cNvSpPr/>
          <p:nvPr/>
        </p:nvSpPr>
        <p:spPr>
          <a:xfrm>
            <a:off x="3542185" y="1426433"/>
            <a:ext cx="519787" cy="179562"/>
          </a:xfrm>
          <a:prstGeom prst="roundRect">
            <a:avLst>
              <a:gd name="adj" fmla="val 50000"/>
            </a:avLst>
          </a:prstGeom>
          <a:pattFill prst="wdUpDiag">
            <a:fgClr>
              <a:srgbClr val="D9D9D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F172B78-5302-FC8A-14A7-50BEB48951FC}"/>
              </a:ext>
            </a:extLst>
          </p:cNvPr>
          <p:cNvSpPr/>
          <p:nvPr/>
        </p:nvSpPr>
        <p:spPr>
          <a:xfrm>
            <a:off x="3542184" y="817744"/>
            <a:ext cx="1052063" cy="179562"/>
          </a:xfrm>
          <a:prstGeom prst="roundRect">
            <a:avLst>
              <a:gd name="adj" fmla="val 47243"/>
            </a:avLst>
          </a:prstGeom>
          <a:pattFill prst="wdUpDiag">
            <a:fgClr>
              <a:srgbClr val="D9D9D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DCE966A-D417-2564-E20A-B2895C26B250}"/>
              </a:ext>
            </a:extLst>
          </p:cNvPr>
          <p:cNvSpPr/>
          <p:nvPr/>
        </p:nvSpPr>
        <p:spPr>
          <a:xfrm>
            <a:off x="4074460" y="1426433"/>
            <a:ext cx="519787" cy="179562"/>
          </a:xfrm>
          <a:prstGeom prst="roundRect">
            <a:avLst>
              <a:gd name="adj" fmla="val 50000"/>
            </a:avLst>
          </a:prstGeom>
          <a:pattFill prst="wdUpDiag">
            <a:fgClr>
              <a:srgbClr val="D9D9D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35B08FA-045A-E591-9F0F-CCF32FA11A0D}"/>
              </a:ext>
            </a:extLst>
          </p:cNvPr>
          <p:cNvSpPr/>
          <p:nvPr/>
        </p:nvSpPr>
        <p:spPr>
          <a:xfrm>
            <a:off x="3554673" y="1790646"/>
            <a:ext cx="1052063" cy="179562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9BBF43E-F410-6A6E-2A4A-3BBEB69B72BE}"/>
              </a:ext>
            </a:extLst>
          </p:cNvPr>
          <p:cNvSpPr/>
          <p:nvPr/>
        </p:nvSpPr>
        <p:spPr>
          <a:xfrm>
            <a:off x="3548428" y="3256605"/>
            <a:ext cx="1052063" cy="179562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0A6ADAE-1CB9-FABC-5DE3-FFD4C57568EB}"/>
              </a:ext>
            </a:extLst>
          </p:cNvPr>
          <p:cNvSpPr/>
          <p:nvPr/>
        </p:nvSpPr>
        <p:spPr>
          <a:xfrm>
            <a:off x="3548428" y="2650758"/>
            <a:ext cx="1052063" cy="179562"/>
          </a:xfrm>
          <a:prstGeom prst="roundRect">
            <a:avLst>
              <a:gd name="adj" fmla="val 50000"/>
            </a:avLst>
          </a:prstGeom>
          <a:solidFill>
            <a:srgbClr val="FFE2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E75EFDE-51A9-A4CA-24F1-D876B63175A5}"/>
              </a:ext>
            </a:extLst>
          </p:cNvPr>
          <p:cNvSpPr/>
          <p:nvPr/>
        </p:nvSpPr>
        <p:spPr>
          <a:xfrm>
            <a:off x="4072245" y="1166022"/>
            <a:ext cx="519787" cy="179562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38A534C-95C4-E273-148E-70589A4E9AAD}"/>
              </a:ext>
            </a:extLst>
          </p:cNvPr>
          <p:cNvSpPr/>
          <p:nvPr/>
        </p:nvSpPr>
        <p:spPr>
          <a:xfrm>
            <a:off x="3468407" y="2279893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78E9E17-CF86-0427-7998-20F0C0EF1DD0}"/>
              </a:ext>
            </a:extLst>
          </p:cNvPr>
          <p:cNvSpPr/>
          <p:nvPr/>
        </p:nvSpPr>
        <p:spPr>
          <a:xfrm>
            <a:off x="3468407" y="755609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BF3842B-B7C8-3630-0DEC-73299902D102}"/>
              </a:ext>
            </a:extLst>
          </p:cNvPr>
          <p:cNvCxnSpPr>
            <a:cxnSpLocks/>
          </p:cNvCxnSpPr>
          <p:nvPr/>
        </p:nvCxnSpPr>
        <p:spPr>
          <a:xfrm>
            <a:off x="4061971" y="329754"/>
            <a:ext cx="0" cy="399665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593AF6EE-4BB2-4C35-FAB3-5C0C7D849ED6}"/>
              </a:ext>
            </a:extLst>
          </p:cNvPr>
          <p:cNvSpPr/>
          <p:nvPr/>
        </p:nvSpPr>
        <p:spPr>
          <a:xfrm>
            <a:off x="5660594" y="646599"/>
            <a:ext cx="1428126" cy="2894407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3C90F408-9964-DAFE-4FD3-DD589176C8BD}"/>
              </a:ext>
            </a:extLst>
          </p:cNvPr>
          <p:cNvSpPr/>
          <p:nvPr/>
        </p:nvSpPr>
        <p:spPr>
          <a:xfrm>
            <a:off x="5842381" y="2914033"/>
            <a:ext cx="1052063" cy="179562"/>
          </a:xfrm>
          <a:prstGeom prst="roundRect">
            <a:avLst>
              <a:gd name="adj" fmla="val 50000"/>
            </a:avLst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3C27822-8309-DB8B-0758-337CDBE09ADF}"/>
              </a:ext>
            </a:extLst>
          </p:cNvPr>
          <p:cNvSpPr/>
          <p:nvPr/>
        </p:nvSpPr>
        <p:spPr>
          <a:xfrm>
            <a:off x="5842381" y="2366393"/>
            <a:ext cx="1052063" cy="179562"/>
          </a:xfrm>
          <a:prstGeom prst="roundRect">
            <a:avLst>
              <a:gd name="adj" fmla="val 50000"/>
            </a:avLst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557097A-CD79-76F8-B905-FF575057D456}"/>
              </a:ext>
            </a:extLst>
          </p:cNvPr>
          <p:cNvSpPr/>
          <p:nvPr/>
        </p:nvSpPr>
        <p:spPr>
          <a:xfrm>
            <a:off x="5842382" y="1419266"/>
            <a:ext cx="519787" cy="179562"/>
          </a:xfrm>
          <a:prstGeom prst="roundRect">
            <a:avLst>
              <a:gd name="adj" fmla="val 50000"/>
            </a:avLst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1D3C82B-45D2-1944-7389-672707076C9E}"/>
              </a:ext>
            </a:extLst>
          </p:cNvPr>
          <p:cNvSpPr/>
          <p:nvPr/>
        </p:nvSpPr>
        <p:spPr>
          <a:xfrm>
            <a:off x="5842381" y="810577"/>
            <a:ext cx="1052063" cy="179562"/>
          </a:xfrm>
          <a:prstGeom prst="roundRect">
            <a:avLst>
              <a:gd name="adj" fmla="val 47243"/>
            </a:avLst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EED2B0D1-C1C4-DD54-EE62-79A9D7CBD30E}"/>
              </a:ext>
            </a:extLst>
          </p:cNvPr>
          <p:cNvSpPr/>
          <p:nvPr/>
        </p:nvSpPr>
        <p:spPr>
          <a:xfrm>
            <a:off x="6374657" y="1419266"/>
            <a:ext cx="519787" cy="179562"/>
          </a:xfrm>
          <a:prstGeom prst="roundRect">
            <a:avLst>
              <a:gd name="adj" fmla="val 50000"/>
            </a:avLst>
          </a:pr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C6E8BB2D-0020-DAFD-1477-51E623C86235}"/>
              </a:ext>
            </a:extLst>
          </p:cNvPr>
          <p:cNvSpPr/>
          <p:nvPr/>
        </p:nvSpPr>
        <p:spPr>
          <a:xfrm>
            <a:off x="5854870" y="1783479"/>
            <a:ext cx="1052063" cy="179562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F85F9C9E-4AFB-544A-C5DC-0F6274FFD5DD}"/>
              </a:ext>
            </a:extLst>
          </p:cNvPr>
          <p:cNvSpPr/>
          <p:nvPr/>
        </p:nvSpPr>
        <p:spPr>
          <a:xfrm>
            <a:off x="5848625" y="3249438"/>
            <a:ext cx="1052063" cy="179562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C2D36EDE-BA1C-BBD5-8674-B333657834CA}"/>
              </a:ext>
            </a:extLst>
          </p:cNvPr>
          <p:cNvSpPr/>
          <p:nvPr/>
        </p:nvSpPr>
        <p:spPr>
          <a:xfrm>
            <a:off x="5848625" y="2643591"/>
            <a:ext cx="1052063" cy="179562"/>
          </a:xfrm>
          <a:prstGeom prst="roundRect">
            <a:avLst>
              <a:gd name="adj" fmla="val 50000"/>
            </a:avLst>
          </a:prstGeom>
          <a:solidFill>
            <a:srgbClr val="FFE2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A7157059-5526-BE4A-2715-7E0C1E98EF4A}"/>
              </a:ext>
            </a:extLst>
          </p:cNvPr>
          <p:cNvSpPr/>
          <p:nvPr/>
        </p:nvSpPr>
        <p:spPr>
          <a:xfrm>
            <a:off x="6372442" y="1158855"/>
            <a:ext cx="519787" cy="179562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74276C55-EF34-FD6C-16AC-47F02F64B354}"/>
              </a:ext>
            </a:extLst>
          </p:cNvPr>
          <p:cNvSpPr/>
          <p:nvPr/>
        </p:nvSpPr>
        <p:spPr>
          <a:xfrm>
            <a:off x="5768604" y="2272726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AC209A1-4178-0DB5-9901-1D62DBF55915}"/>
              </a:ext>
            </a:extLst>
          </p:cNvPr>
          <p:cNvSpPr/>
          <p:nvPr/>
        </p:nvSpPr>
        <p:spPr>
          <a:xfrm>
            <a:off x="5768604" y="748443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84193F1-4FCE-8AF2-FB62-68DE69922CC8}"/>
              </a:ext>
            </a:extLst>
          </p:cNvPr>
          <p:cNvCxnSpPr>
            <a:cxnSpLocks/>
          </p:cNvCxnSpPr>
          <p:nvPr/>
        </p:nvCxnSpPr>
        <p:spPr>
          <a:xfrm>
            <a:off x="6362168" y="322587"/>
            <a:ext cx="0" cy="399665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B8904E68-E3CF-DC3B-2E11-2AE3397D6AB0}"/>
              </a:ext>
            </a:extLst>
          </p:cNvPr>
          <p:cNvSpPr/>
          <p:nvPr/>
        </p:nvSpPr>
        <p:spPr>
          <a:xfrm>
            <a:off x="8124349" y="646599"/>
            <a:ext cx="1428126" cy="2894407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016BD98-96AE-FDE4-04EA-E6745C12059A}"/>
              </a:ext>
            </a:extLst>
          </p:cNvPr>
          <p:cNvSpPr/>
          <p:nvPr/>
        </p:nvSpPr>
        <p:spPr>
          <a:xfrm>
            <a:off x="8306136" y="2914033"/>
            <a:ext cx="1052063" cy="179562"/>
          </a:xfrm>
          <a:prstGeom prst="roundRect">
            <a:avLst>
              <a:gd name="adj" fmla="val 50000"/>
            </a:avLst>
          </a:prstGeo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E347124B-9AB8-883D-23AC-CC54CD0DF760}"/>
              </a:ext>
            </a:extLst>
          </p:cNvPr>
          <p:cNvSpPr/>
          <p:nvPr/>
        </p:nvSpPr>
        <p:spPr>
          <a:xfrm>
            <a:off x="8306136" y="2366393"/>
            <a:ext cx="1052063" cy="179562"/>
          </a:xfrm>
          <a:prstGeom prst="roundRect">
            <a:avLst>
              <a:gd name="adj" fmla="val 50000"/>
            </a:avLst>
          </a:prstGeo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F1F6362-CB67-0D06-1238-29D12EBB2955}"/>
              </a:ext>
            </a:extLst>
          </p:cNvPr>
          <p:cNvSpPr/>
          <p:nvPr/>
        </p:nvSpPr>
        <p:spPr>
          <a:xfrm>
            <a:off x="8306137" y="1419266"/>
            <a:ext cx="519787" cy="179562"/>
          </a:xfrm>
          <a:prstGeom prst="roundRect">
            <a:avLst>
              <a:gd name="adj" fmla="val 50000"/>
            </a:avLst>
          </a:prstGeo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63EC4E53-EE7A-8EA2-935A-82EC597BC2D8}"/>
              </a:ext>
            </a:extLst>
          </p:cNvPr>
          <p:cNvSpPr/>
          <p:nvPr/>
        </p:nvSpPr>
        <p:spPr>
          <a:xfrm>
            <a:off x="8306136" y="810577"/>
            <a:ext cx="1052063" cy="179562"/>
          </a:xfrm>
          <a:prstGeom prst="roundRect">
            <a:avLst>
              <a:gd name="adj" fmla="val 47243"/>
            </a:avLst>
          </a:prstGeo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9B4792A0-25A5-6EE6-C85D-3AD89067CAB9}"/>
              </a:ext>
            </a:extLst>
          </p:cNvPr>
          <p:cNvSpPr/>
          <p:nvPr/>
        </p:nvSpPr>
        <p:spPr>
          <a:xfrm>
            <a:off x="8838412" y="1419266"/>
            <a:ext cx="519787" cy="179562"/>
          </a:xfrm>
          <a:prstGeom prst="roundRect">
            <a:avLst>
              <a:gd name="adj" fmla="val 50000"/>
            </a:avLst>
          </a:prstGeom>
          <a:pattFill prst="smGr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4CA5C2A-9CE0-A5F8-0642-3AE44A044056}"/>
              </a:ext>
            </a:extLst>
          </p:cNvPr>
          <p:cNvSpPr/>
          <p:nvPr/>
        </p:nvSpPr>
        <p:spPr>
          <a:xfrm>
            <a:off x="8318625" y="1783479"/>
            <a:ext cx="1052063" cy="179562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F080C636-650C-A79C-5422-480A3CA421BF}"/>
              </a:ext>
            </a:extLst>
          </p:cNvPr>
          <p:cNvSpPr/>
          <p:nvPr/>
        </p:nvSpPr>
        <p:spPr>
          <a:xfrm>
            <a:off x="8312380" y="3249438"/>
            <a:ext cx="1052063" cy="179562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58AAFC68-B811-3AFE-59D4-C472A78DC9C3}"/>
              </a:ext>
            </a:extLst>
          </p:cNvPr>
          <p:cNvSpPr/>
          <p:nvPr/>
        </p:nvSpPr>
        <p:spPr>
          <a:xfrm>
            <a:off x="8312380" y="2643591"/>
            <a:ext cx="1052063" cy="179562"/>
          </a:xfrm>
          <a:prstGeom prst="roundRect">
            <a:avLst>
              <a:gd name="adj" fmla="val 50000"/>
            </a:avLst>
          </a:prstGeom>
          <a:solidFill>
            <a:srgbClr val="FFE2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5252C9B9-45F8-6567-018F-CFF463FBD370}"/>
              </a:ext>
            </a:extLst>
          </p:cNvPr>
          <p:cNvSpPr/>
          <p:nvPr/>
        </p:nvSpPr>
        <p:spPr>
          <a:xfrm>
            <a:off x="8836197" y="1158855"/>
            <a:ext cx="519787" cy="179562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8D3D90A6-C5D8-F36F-8BC8-BD28E02284A6}"/>
              </a:ext>
            </a:extLst>
          </p:cNvPr>
          <p:cNvSpPr/>
          <p:nvPr/>
        </p:nvSpPr>
        <p:spPr>
          <a:xfrm>
            <a:off x="8232359" y="2272726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56021490-CB46-6140-0E4A-8E819D790B86}"/>
              </a:ext>
            </a:extLst>
          </p:cNvPr>
          <p:cNvSpPr/>
          <p:nvPr/>
        </p:nvSpPr>
        <p:spPr>
          <a:xfrm>
            <a:off x="8232359" y="748443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0A3EEE8-6C88-CD1F-5F93-FC2ECFD1B447}"/>
              </a:ext>
            </a:extLst>
          </p:cNvPr>
          <p:cNvCxnSpPr>
            <a:cxnSpLocks/>
          </p:cNvCxnSpPr>
          <p:nvPr/>
        </p:nvCxnSpPr>
        <p:spPr>
          <a:xfrm>
            <a:off x="8825923" y="322587"/>
            <a:ext cx="0" cy="399665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63AABC8-8250-7A2D-AB64-9CCB6571A7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2612" y="-6083"/>
            <a:ext cx="705687" cy="265338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562447DE-E6AA-7CC7-4FBA-02F90DE513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4525" y="-665670"/>
            <a:ext cx="1795272" cy="265339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9A15A19F-8E03-B63A-64AB-DFB9BC973B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9055" y="-665670"/>
            <a:ext cx="1795272" cy="258828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C254D288-F62D-2592-676B-42DB9EB6E6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8197" y="-662415"/>
            <a:ext cx="1795272" cy="258828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1DD8A519-1BBF-E73B-4559-2A26791BE3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0726" y="16867"/>
            <a:ext cx="705681" cy="247515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495872B-09E5-29DC-BE97-C83FB1B33C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11340" y="17963"/>
            <a:ext cx="705681" cy="247515"/>
          </a:xfrm>
          <a:prstGeom prst="rect">
            <a:avLst/>
          </a:prstGeom>
        </p:spPr>
      </p:pic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5A9EABD-70BC-C604-E797-D38B6B0BED3D}"/>
              </a:ext>
            </a:extLst>
          </p:cNvPr>
          <p:cNvCxnSpPr>
            <a:cxnSpLocks/>
          </p:cNvCxnSpPr>
          <p:nvPr/>
        </p:nvCxnSpPr>
        <p:spPr>
          <a:xfrm flipV="1">
            <a:off x="4062056" y="-972562"/>
            <a:ext cx="0" cy="288604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318DEBB-D2A8-8DFF-83A4-AA95B2C33086}"/>
              </a:ext>
            </a:extLst>
          </p:cNvPr>
          <p:cNvCxnSpPr>
            <a:cxnSpLocks/>
          </p:cNvCxnSpPr>
          <p:nvPr/>
        </p:nvCxnSpPr>
        <p:spPr>
          <a:xfrm flipV="1">
            <a:off x="6371701" y="-972562"/>
            <a:ext cx="0" cy="288604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BDEA454-D298-0848-D663-410AFAE18758}"/>
              </a:ext>
            </a:extLst>
          </p:cNvPr>
          <p:cNvCxnSpPr>
            <a:cxnSpLocks/>
          </p:cNvCxnSpPr>
          <p:nvPr/>
        </p:nvCxnSpPr>
        <p:spPr>
          <a:xfrm flipV="1">
            <a:off x="8835456" y="-975703"/>
            <a:ext cx="0" cy="288604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C58DD78-C671-B8BE-063D-D6DE867939AC}"/>
              </a:ext>
            </a:extLst>
          </p:cNvPr>
          <p:cNvCxnSpPr>
            <a:cxnSpLocks/>
          </p:cNvCxnSpPr>
          <p:nvPr/>
        </p:nvCxnSpPr>
        <p:spPr>
          <a:xfrm>
            <a:off x="4062056" y="-318987"/>
            <a:ext cx="0" cy="281799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11135FE-84F6-7DD5-9A22-D2A29561FABE}"/>
              </a:ext>
            </a:extLst>
          </p:cNvPr>
          <p:cNvCxnSpPr>
            <a:cxnSpLocks/>
          </p:cNvCxnSpPr>
          <p:nvPr/>
        </p:nvCxnSpPr>
        <p:spPr>
          <a:xfrm>
            <a:off x="6371701" y="-320265"/>
            <a:ext cx="0" cy="281799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983BC27-57E8-C217-EA15-C361DB600BBD}"/>
              </a:ext>
            </a:extLst>
          </p:cNvPr>
          <p:cNvCxnSpPr>
            <a:cxnSpLocks/>
          </p:cNvCxnSpPr>
          <p:nvPr/>
        </p:nvCxnSpPr>
        <p:spPr>
          <a:xfrm>
            <a:off x="8835456" y="-320733"/>
            <a:ext cx="0" cy="281799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A771BE32-3FB3-4833-7B9F-E2F0706066F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36545" y="3217688"/>
            <a:ext cx="304800" cy="635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3262F2C3-95B6-AD38-1C15-EABDF6353A99}"/>
              </a:ext>
            </a:extLst>
          </p:cNvPr>
          <p:cNvSpPr/>
          <p:nvPr/>
        </p:nvSpPr>
        <p:spPr>
          <a:xfrm>
            <a:off x="7506065" y="-1114946"/>
            <a:ext cx="365760" cy="28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21B1FF0D-1DE8-C424-C211-B061CCAA96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36545" y="-996391"/>
            <a:ext cx="304800" cy="63500"/>
          </a:xfrm>
          <a:prstGeom prst="rect">
            <a:avLst/>
          </a:prstGeom>
        </p:spPr>
      </p:pic>
      <p:sp>
        <p:nvSpPr>
          <p:cNvPr id="134" name="Freeform 133">
            <a:extLst>
              <a:ext uri="{FF2B5EF4-FFF2-40B4-BE49-F238E27FC236}">
                <a16:creationId xmlns:a16="http://schemas.microsoft.com/office/drawing/2014/main" id="{F7170684-75C0-C5C1-D974-0489442F8FAE}"/>
              </a:ext>
            </a:extLst>
          </p:cNvPr>
          <p:cNvSpPr/>
          <p:nvPr/>
        </p:nvSpPr>
        <p:spPr>
          <a:xfrm>
            <a:off x="4714746" y="-384100"/>
            <a:ext cx="423235" cy="3568155"/>
          </a:xfrm>
          <a:custGeom>
            <a:avLst/>
            <a:gdLst>
              <a:gd name="connsiteX0" fmla="*/ 0 w 469711"/>
              <a:gd name="connsiteY0" fmla="*/ 0 h 2574388"/>
              <a:gd name="connsiteX1" fmla="*/ 468923 w 469711"/>
              <a:gd name="connsiteY1" fmla="*/ 1411459 h 2574388"/>
              <a:gd name="connsiteX2" fmla="*/ 89096 w 469711"/>
              <a:gd name="connsiteY2" fmla="*/ 2574388 h 257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711" h="2574388">
                <a:moveTo>
                  <a:pt x="0" y="0"/>
                </a:moveTo>
                <a:cubicBezTo>
                  <a:pt x="227037" y="491197"/>
                  <a:pt x="454074" y="982394"/>
                  <a:pt x="468923" y="1411459"/>
                </a:cubicBezTo>
                <a:cubicBezTo>
                  <a:pt x="483772" y="1840524"/>
                  <a:pt x="286434" y="2207456"/>
                  <a:pt x="89096" y="2574388"/>
                </a:cubicBezTo>
              </a:path>
            </a:pathLst>
          </a:custGeom>
          <a:noFill/>
          <a:ln w="76200">
            <a:solidFill>
              <a:schemeClr val="tx1">
                <a:lumMod val="65000"/>
                <a:lumOff val="35000"/>
                <a:alpha val="30000"/>
              </a:schemeClr>
            </a:solidFill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92D0FACE-01FC-1AB0-205F-50663862BB6E}"/>
              </a:ext>
            </a:extLst>
          </p:cNvPr>
          <p:cNvSpPr/>
          <p:nvPr/>
        </p:nvSpPr>
        <p:spPr>
          <a:xfrm>
            <a:off x="7023910" y="-384100"/>
            <a:ext cx="423235" cy="3568155"/>
          </a:xfrm>
          <a:custGeom>
            <a:avLst/>
            <a:gdLst>
              <a:gd name="connsiteX0" fmla="*/ 0 w 469711"/>
              <a:gd name="connsiteY0" fmla="*/ 0 h 2574388"/>
              <a:gd name="connsiteX1" fmla="*/ 468923 w 469711"/>
              <a:gd name="connsiteY1" fmla="*/ 1411459 h 2574388"/>
              <a:gd name="connsiteX2" fmla="*/ 89096 w 469711"/>
              <a:gd name="connsiteY2" fmla="*/ 2574388 h 257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711" h="2574388">
                <a:moveTo>
                  <a:pt x="0" y="0"/>
                </a:moveTo>
                <a:cubicBezTo>
                  <a:pt x="227037" y="491197"/>
                  <a:pt x="454074" y="982394"/>
                  <a:pt x="468923" y="1411459"/>
                </a:cubicBezTo>
                <a:cubicBezTo>
                  <a:pt x="483772" y="1840524"/>
                  <a:pt x="286434" y="2207456"/>
                  <a:pt x="89096" y="2574388"/>
                </a:cubicBezTo>
              </a:path>
            </a:pathLst>
          </a:custGeom>
          <a:noFill/>
          <a:ln w="76200">
            <a:solidFill>
              <a:schemeClr val="tx1">
                <a:lumMod val="65000"/>
                <a:lumOff val="35000"/>
                <a:alpha val="30000"/>
              </a:schemeClr>
            </a:solidFill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BA31F25A-A4E8-2D68-60AA-0BC1697C7AB4}"/>
              </a:ext>
            </a:extLst>
          </p:cNvPr>
          <p:cNvSpPr/>
          <p:nvPr/>
        </p:nvSpPr>
        <p:spPr>
          <a:xfrm>
            <a:off x="9479050" y="-406843"/>
            <a:ext cx="423235" cy="3568155"/>
          </a:xfrm>
          <a:custGeom>
            <a:avLst/>
            <a:gdLst>
              <a:gd name="connsiteX0" fmla="*/ 0 w 469711"/>
              <a:gd name="connsiteY0" fmla="*/ 0 h 2574388"/>
              <a:gd name="connsiteX1" fmla="*/ 468923 w 469711"/>
              <a:gd name="connsiteY1" fmla="*/ 1411459 h 2574388"/>
              <a:gd name="connsiteX2" fmla="*/ 89096 w 469711"/>
              <a:gd name="connsiteY2" fmla="*/ 2574388 h 257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711" h="2574388">
                <a:moveTo>
                  <a:pt x="0" y="0"/>
                </a:moveTo>
                <a:cubicBezTo>
                  <a:pt x="227037" y="491197"/>
                  <a:pt x="454074" y="982394"/>
                  <a:pt x="468923" y="1411459"/>
                </a:cubicBezTo>
                <a:cubicBezTo>
                  <a:pt x="483772" y="1840524"/>
                  <a:pt x="286434" y="2207456"/>
                  <a:pt x="89096" y="2574388"/>
                </a:cubicBezTo>
              </a:path>
            </a:pathLst>
          </a:custGeom>
          <a:noFill/>
          <a:ln w="76200">
            <a:solidFill>
              <a:schemeClr val="tx1">
                <a:lumMod val="65000"/>
                <a:lumOff val="35000"/>
                <a:alpha val="30000"/>
              </a:schemeClr>
            </a:solidFill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8273D05C-2CB7-F25C-7C3D-BBB4027A5AF7}"/>
              </a:ext>
            </a:extLst>
          </p:cNvPr>
          <p:cNvSpPr/>
          <p:nvPr/>
        </p:nvSpPr>
        <p:spPr>
          <a:xfrm>
            <a:off x="10491291" y="661421"/>
            <a:ext cx="1428126" cy="2894407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922D8CD8-016B-2824-5640-699BCD1B658E}"/>
              </a:ext>
            </a:extLst>
          </p:cNvPr>
          <p:cNvSpPr/>
          <p:nvPr/>
        </p:nvSpPr>
        <p:spPr>
          <a:xfrm>
            <a:off x="10673078" y="2928855"/>
            <a:ext cx="1052063" cy="179562"/>
          </a:xfrm>
          <a:prstGeom prst="roundRect">
            <a:avLst>
              <a:gd name="adj" fmla="val 50000"/>
            </a:avLst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13B83920-263F-D92A-D076-C47FB91DD3E8}"/>
              </a:ext>
            </a:extLst>
          </p:cNvPr>
          <p:cNvSpPr/>
          <p:nvPr/>
        </p:nvSpPr>
        <p:spPr>
          <a:xfrm>
            <a:off x="10673078" y="2381215"/>
            <a:ext cx="1052063" cy="179562"/>
          </a:xfrm>
          <a:prstGeom prst="roundRect">
            <a:avLst>
              <a:gd name="adj" fmla="val 50000"/>
            </a:avLst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1478AA77-3070-0CE5-CA29-446E02F45316}"/>
              </a:ext>
            </a:extLst>
          </p:cNvPr>
          <p:cNvSpPr/>
          <p:nvPr/>
        </p:nvSpPr>
        <p:spPr>
          <a:xfrm>
            <a:off x="10673079" y="1434088"/>
            <a:ext cx="519787" cy="179562"/>
          </a:xfrm>
          <a:prstGeom prst="roundRect">
            <a:avLst>
              <a:gd name="adj" fmla="val 50000"/>
            </a:avLst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E5958C49-21E6-DC38-3B55-915E22960163}"/>
              </a:ext>
            </a:extLst>
          </p:cNvPr>
          <p:cNvSpPr/>
          <p:nvPr/>
        </p:nvSpPr>
        <p:spPr>
          <a:xfrm>
            <a:off x="10673078" y="825399"/>
            <a:ext cx="1052063" cy="179562"/>
          </a:xfrm>
          <a:prstGeom prst="roundRect">
            <a:avLst>
              <a:gd name="adj" fmla="val 47243"/>
            </a:avLst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6F3AB8CA-88AC-3DC4-018B-BF9B0F83EE07}"/>
              </a:ext>
            </a:extLst>
          </p:cNvPr>
          <p:cNvSpPr/>
          <p:nvPr/>
        </p:nvSpPr>
        <p:spPr>
          <a:xfrm>
            <a:off x="11205354" y="1434088"/>
            <a:ext cx="519787" cy="179562"/>
          </a:xfrm>
          <a:prstGeom prst="roundRect">
            <a:avLst>
              <a:gd name="adj" fmla="val 50000"/>
            </a:avLst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81527138-C518-3330-02CD-83A2DEC7A0B6}"/>
              </a:ext>
            </a:extLst>
          </p:cNvPr>
          <p:cNvSpPr/>
          <p:nvPr/>
        </p:nvSpPr>
        <p:spPr>
          <a:xfrm>
            <a:off x="10685567" y="1798301"/>
            <a:ext cx="1052063" cy="179562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0AB1C7FF-4677-CD20-F905-09BEEE3FC4C7}"/>
              </a:ext>
            </a:extLst>
          </p:cNvPr>
          <p:cNvSpPr/>
          <p:nvPr/>
        </p:nvSpPr>
        <p:spPr>
          <a:xfrm>
            <a:off x="10679322" y="3264260"/>
            <a:ext cx="1052063" cy="179562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8A0398DF-1E44-F9FE-6D1C-4C933AF7FDB1}"/>
              </a:ext>
            </a:extLst>
          </p:cNvPr>
          <p:cNvSpPr/>
          <p:nvPr/>
        </p:nvSpPr>
        <p:spPr>
          <a:xfrm>
            <a:off x="10679322" y="2658413"/>
            <a:ext cx="1052063" cy="179562"/>
          </a:xfrm>
          <a:prstGeom prst="roundRect">
            <a:avLst>
              <a:gd name="adj" fmla="val 50000"/>
            </a:avLst>
          </a:prstGeom>
          <a:solidFill>
            <a:srgbClr val="FFE2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08F59DA6-3D94-3FF6-4E30-25F58E2CA23A}"/>
              </a:ext>
            </a:extLst>
          </p:cNvPr>
          <p:cNvSpPr/>
          <p:nvPr/>
        </p:nvSpPr>
        <p:spPr>
          <a:xfrm>
            <a:off x="11203139" y="1173677"/>
            <a:ext cx="519787" cy="179562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CB0DB959-C241-363B-5F96-7D8FE1C93739}"/>
              </a:ext>
            </a:extLst>
          </p:cNvPr>
          <p:cNvSpPr/>
          <p:nvPr/>
        </p:nvSpPr>
        <p:spPr>
          <a:xfrm>
            <a:off x="10599301" y="2287548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C5FFB1FA-FB52-69F5-4C0B-48A4B7D2A24E}"/>
              </a:ext>
            </a:extLst>
          </p:cNvPr>
          <p:cNvSpPr/>
          <p:nvPr/>
        </p:nvSpPr>
        <p:spPr>
          <a:xfrm>
            <a:off x="10599301" y="763265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BA00BDA-284E-EB7E-5065-70478F935312}"/>
              </a:ext>
            </a:extLst>
          </p:cNvPr>
          <p:cNvCxnSpPr>
            <a:cxnSpLocks/>
          </p:cNvCxnSpPr>
          <p:nvPr/>
        </p:nvCxnSpPr>
        <p:spPr>
          <a:xfrm>
            <a:off x="11192865" y="337409"/>
            <a:ext cx="0" cy="399665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Picture 153">
            <a:extLst>
              <a:ext uri="{FF2B5EF4-FFF2-40B4-BE49-F238E27FC236}">
                <a16:creationId xmlns:a16="http://schemas.microsoft.com/office/drawing/2014/main" id="{1A0893C7-D45C-D250-9B09-A1D5C829D00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39342" y="-9588"/>
            <a:ext cx="589126" cy="263704"/>
          </a:xfrm>
          <a:prstGeom prst="rect">
            <a:avLst/>
          </a:prstGeom>
        </p:spPr>
      </p:pic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EFB5B73-4E56-7F53-68B7-C21BC7C7B5EF}"/>
              </a:ext>
            </a:extLst>
          </p:cNvPr>
          <p:cNvCxnSpPr>
            <a:cxnSpLocks/>
          </p:cNvCxnSpPr>
          <p:nvPr/>
        </p:nvCxnSpPr>
        <p:spPr>
          <a:xfrm>
            <a:off x="11192865" y="-438599"/>
            <a:ext cx="0" cy="399665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4D92100-BE92-E480-AFDB-DF75D8BE8520}"/>
              </a:ext>
            </a:extLst>
          </p:cNvPr>
          <p:cNvCxnSpPr>
            <a:cxnSpLocks/>
          </p:cNvCxnSpPr>
          <p:nvPr/>
        </p:nvCxnSpPr>
        <p:spPr>
          <a:xfrm>
            <a:off x="4788523" y="3264260"/>
            <a:ext cx="872071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1F3E3DA-8BBD-BD7D-7D45-57BBE82F897D}"/>
              </a:ext>
            </a:extLst>
          </p:cNvPr>
          <p:cNvCxnSpPr>
            <a:cxnSpLocks/>
          </p:cNvCxnSpPr>
          <p:nvPr/>
        </p:nvCxnSpPr>
        <p:spPr>
          <a:xfrm>
            <a:off x="7088720" y="3249438"/>
            <a:ext cx="32375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C49A41B-F223-13FE-3A0A-6E416614EFA0}"/>
              </a:ext>
            </a:extLst>
          </p:cNvPr>
          <p:cNvCxnSpPr>
            <a:cxnSpLocks/>
          </p:cNvCxnSpPr>
          <p:nvPr/>
        </p:nvCxnSpPr>
        <p:spPr>
          <a:xfrm>
            <a:off x="7889330" y="3249438"/>
            <a:ext cx="235019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295B004-5559-7D0E-E353-21E409AFB458}"/>
              </a:ext>
            </a:extLst>
          </p:cNvPr>
          <p:cNvCxnSpPr>
            <a:cxnSpLocks/>
          </p:cNvCxnSpPr>
          <p:nvPr/>
        </p:nvCxnSpPr>
        <p:spPr>
          <a:xfrm>
            <a:off x="9552475" y="3264260"/>
            <a:ext cx="93881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608F59B1-CC80-1DBE-9BE1-2A8172816273}"/>
              </a:ext>
            </a:extLst>
          </p:cNvPr>
          <p:cNvSpPr/>
          <p:nvPr/>
        </p:nvSpPr>
        <p:spPr>
          <a:xfrm>
            <a:off x="8850785" y="-1243981"/>
            <a:ext cx="1824279" cy="411316"/>
          </a:xfrm>
          <a:prstGeom prst="roundRect">
            <a:avLst/>
          </a:prstGeom>
          <a:solidFill>
            <a:schemeClr val="accent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Regional Optimization</a:t>
            </a:r>
          </a:p>
        </p:txBody>
      </p:sp>
      <p:pic>
        <p:nvPicPr>
          <p:cNvPr id="179" name="Picture 178">
            <a:extLst>
              <a:ext uri="{FF2B5EF4-FFF2-40B4-BE49-F238E27FC236}">
                <a16:creationId xmlns:a16="http://schemas.microsoft.com/office/drawing/2014/main" id="{A4599220-C924-926D-005B-98E9E639F04D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26389" y="3650016"/>
            <a:ext cx="2028290" cy="210014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6DE1C599-FC13-7C14-434A-26923396F9EE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23143" y="3314274"/>
            <a:ext cx="524046" cy="206666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8A1D2F41-6694-F646-E817-102118720608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00440" y="3308232"/>
            <a:ext cx="524046" cy="206666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D1A3F7BA-F557-38DD-79DF-944F58BC2C32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26553" y="3296639"/>
            <a:ext cx="524046" cy="206666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CAC7B9C6-8633-D902-6DC0-A95481D183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34886" y="2404081"/>
            <a:ext cx="304800" cy="63500"/>
          </a:xfrm>
          <a:prstGeom prst="rect">
            <a:avLst/>
          </a:prstGeom>
        </p:spPr>
      </p:pic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005DD69-5E5D-A6EF-89A8-7530A88FFA4A}"/>
              </a:ext>
            </a:extLst>
          </p:cNvPr>
          <p:cNvCxnSpPr>
            <a:cxnSpLocks/>
          </p:cNvCxnSpPr>
          <p:nvPr/>
        </p:nvCxnSpPr>
        <p:spPr>
          <a:xfrm>
            <a:off x="4786864" y="2450653"/>
            <a:ext cx="872071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BF17DC3A-F724-9990-3A48-BB19D0DCEB77}"/>
              </a:ext>
            </a:extLst>
          </p:cNvPr>
          <p:cNvCxnSpPr>
            <a:cxnSpLocks/>
          </p:cNvCxnSpPr>
          <p:nvPr/>
        </p:nvCxnSpPr>
        <p:spPr>
          <a:xfrm>
            <a:off x="7087061" y="2435831"/>
            <a:ext cx="32375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C27549D6-ED87-4D34-681D-3ECC8164EE0D}"/>
              </a:ext>
            </a:extLst>
          </p:cNvPr>
          <p:cNvCxnSpPr>
            <a:cxnSpLocks/>
          </p:cNvCxnSpPr>
          <p:nvPr/>
        </p:nvCxnSpPr>
        <p:spPr>
          <a:xfrm>
            <a:off x="7887671" y="2435831"/>
            <a:ext cx="235019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5E9C53E4-083D-EEEE-5615-FA766241CF65}"/>
              </a:ext>
            </a:extLst>
          </p:cNvPr>
          <p:cNvCxnSpPr>
            <a:cxnSpLocks/>
          </p:cNvCxnSpPr>
          <p:nvPr/>
        </p:nvCxnSpPr>
        <p:spPr>
          <a:xfrm>
            <a:off x="9550816" y="2450653"/>
            <a:ext cx="93881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Picture 190">
            <a:extLst>
              <a:ext uri="{FF2B5EF4-FFF2-40B4-BE49-F238E27FC236}">
                <a16:creationId xmlns:a16="http://schemas.microsoft.com/office/drawing/2014/main" id="{8C8078C9-4844-54DB-7ACD-CF94E9ABBF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3092" y="837932"/>
            <a:ext cx="304800" cy="63500"/>
          </a:xfrm>
          <a:prstGeom prst="rect">
            <a:avLst/>
          </a:prstGeom>
        </p:spPr>
      </p:pic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14CDA12-8DBB-246D-E09B-23F5F649CB31}"/>
              </a:ext>
            </a:extLst>
          </p:cNvPr>
          <p:cNvCxnSpPr>
            <a:cxnSpLocks/>
          </p:cNvCxnSpPr>
          <p:nvPr/>
        </p:nvCxnSpPr>
        <p:spPr>
          <a:xfrm>
            <a:off x="4805070" y="884504"/>
            <a:ext cx="872071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3F5303B6-3003-8742-BB4F-2F103EE49000}"/>
              </a:ext>
            </a:extLst>
          </p:cNvPr>
          <p:cNvCxnSpPr>
            <a:cxnSpLocks/>
          </p:cNvCxnSpPr>
          <p:nvPr/>
        </p:nvCxnSpPr>
        <p:spPr>
          <a:xfrm>
            <a:off x="7105267" y="869682"/>
            <a:ext cx="32375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57B0C15-D72A-0C0C-7907-E033D5673ECD}"/>
              </a:ext>
            </a:extLst>
          </p:cNvPr>
          <p:cNvCxnSpPr>
            <a:cxnSpLocks/>
          </p:cNvCxnSpPr>
          <p:nvPr/>
        </p:nvCxnSpPr>
        <p:spPr>
          <a:xfrm>
            <a:off x="7905877" y="869682"/>
            <a:ext cx="235019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E737E1D6-080B-B190-4037-81191D121D88}"/>
              </a:ext>
            </a:extLst>
          </p:cNvPr>
          <p:cNvCxnSpPr>
            <a:cxnSpLocks/>
          </p:cNvCxnSpPr>
          <p:nvPr/>
        </p:nvCxnSpPr>
        <p:spPr>
          <a:xfrm>
            <a:off x="9569022" y="884504"/>
            <a:ext cx="93881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6" name="Picture 195">
            <a:extLst>
              <a:ext uri="{FF2B5EF4-FFF2-40B4-BE49-F238E27FC236}">
                <a16:creationId xmlns:a16="http://schemas.microsoft.com/office/drawing/2014/main" id="{0C13FEA9-B914-24CA-FF0A-F1C2ADFC92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43949" y="1471883"/>
            <a:ext cx="304800" cy="63500"/>
          </a:xfrm>
          <a:prstGeom prst="rect">
            <a:avLst/>
          </a:prstGeom>
        </p:spPr>
      </p:pic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8A4E37A2-B1FB-E63D-6173-3BDFA87FD1FB}"/>
              </a:ext>
            </a:extLst>
          </p:cNvPr>
          <p:cNvCxnSpPr>
            <a:cxnSpLocks/>
          </p:cNvCxnSpPr>
          <p:nvPr/>
        </p:nvCxnSpPr>
        <p:spPr>
          <a:xfrm>
            <a:off x="4795927" y="1518455"/>
            <a:ext cx="872071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8FBB262F-BA4F-39AE-1A1C-55E3A7659DD7}"/>
              </a:ext>
            </a:extLst>
          </p:cNvPr>
          <p:cNvCxnSpPr>
            <a:cxnSpLocks/>
          </p:cNvCxnSpPr>
          <p:nvPr/>
        </p:nvCxnSpPr>
        <p:spPr>
          <a:xfrm>
            <a:off x="7096124" y="1503633"/>
            <a:ext cx="32375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98E5B54-9F83-82C3-041B-410F60D1D574}"/>
              </a:ext>
            </a:extLst>
          </p:cNvPr>
          <p:cNvCxnSpPr>
            <a:cxnSpLocks/>
          </p:cNvCxnSpPr>
          <p:nvPr/>
        </p:nvCxnSpPr>
        <p:spPr>
          <a:xfrm>
            <a:off x="7896734" y="1503633"/>
            <a:ext cx="235019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DA013C9-A660-4435-0F8B-4284D1F91C26}"/>
              </a:ext>
            </a:extLst>
          </p:cNvPr>
          <p:cNvCxnSpPr>
            <a:cxnSpLocks/>
          </p:cNvCxnSpPr>
          <p:nvPr/>
        </p:nvCxnSpPr>
        <p:spPr>
          <a:xfrm>
            <a:off x="9559879" y="1518455"/>
            <a:ext cx="93881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4EB6D1-4B6A-7B89-548E-6766436D4D5B}"/>
              </a:ext>
            </a:extLst>
          </p:cNvPr>
          <p:cNvCxnSpPr>
            <a:cxnSpLocks/>
          </p:cNvCxnSpPr>
          <p:nvPr/>
        </p:nvCxnSpPr>
        <p:spPr>
          <a:xfrm>
            <a:off x="2977246" y="1736442"/>
            <a:ext cx="0" cy="2268842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990B2D-2AFB-8253-9D80-B048E98E1FD7}"/>
              </a:ext>
            </a:extLst>
          </p:cNvPr>
          <p:cNvCxnSpPr>
            <a:cxnSpLocks/>
          </p:cNvCxnSpPr>
          <p:nvPr/>
        </p:nvCxnSpPr>
        <p:spPr>
          <a:xfrm flipV="1">
            <a:off x="2977245" y="-980138"/>
            <a:ext cx="0" cy="2195490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C85659C-824C-4892-EA3A-E567A02F0293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31834" y="1327866"/>
            <a:ext cx="282719" cy="253472"/>
          </a:xfrm>
          <a:prstGeom prst="rect">
            <a:avLst/>
          </a:prstGeom>
        </p:spPr>
      </p:pic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696B1901-46A8-302F-E704-B372F8665C94}"/>
              </a:ext>
            </a:extLst>
          </p:cNvPr>
          <p:cNvSpPr/>
          <p:nvPr/>
        </p:nvSpPr>
        <p:spPr>
          <a:xfrm>
            <a:off x="2219957" y="3407857"/>
            <a:ext cx="7418622" cy="5017174"/>
          </a:xfrm>
          <a:custGeom>
            <a:avLst/>
            <a:gdLst>
              <a:gd name="connsiteX0" fmla="*/ 0 w 7418622"/>
              <a:gd name="connsiteY0" fmla="*/ 572961 h 5017174"/>
              <a:gd name="connsiteX1" fmla="*/ 572961 w 7418622"/>
              <a:gd name="connsiteY1" fmla="*/ 0 h 5017174"/>
              <a:gd name="connsiteX2" fmla="*/ 1144474 w 7418622"/>
              <a:gd name="connsiteY2" fmla="*/ 0 h 5017174"/>
              <a:gd name="connsiteX3" fmla="*/ 1653259 w 7418622"/>
              <a:gd name="connsiteY3" fmla="*/ 0 h 5017174"/>
              <a:gd name="connsiteX4" fmla="*/ 2224772 w 7418622"/>
              <a:gd name="connsiteY4" fmla="*/ 0 h 5017174"/>
              <a:gd name="connsiteX5" fmla="*/ 2859012 w 7418622"/>
              <a:gd name="connsiteY5" fmla="*/ 0 h 5017174"/>
              <a:gd name="connsiteX6" fmla="*/ 3555978 w 7418622"/>
              <a:gd name="connsiteY6" fmla="*/ 0 h 5017174"/>
              <a:gd name="connsiteX7" fmla="*/ 4127491 w 7418622"/>
              <a:gd name="connsiteY7" fmla="*/ 0 h 5017174"/>
              <a:gd name="connsiteX8" fmla="*/ 4949912 w 7418622"/>
              <a:gd name="connsiteY8" fmla="*/ 0 h 5017174"/>
              <a:gd name="connsiteX9" fmla="*/ 5646878 w 7418622"/>
              <a:gd name="connsiteY9" fmla="*/ 0 h 5017174"/>
              <a:gd name="connsiteX10" fmla="*/ 6845661 w 7418622"/>
              <a:gd name="connsiteY10" fmla="*/ 0 h 5017174"/>
              <a:gd name="connsiteX11" fmla="*/ 7418622 w 7418622"/>
              <a:gd name="connsiteY11" fmla="*/ 572961 h 5017174"/>
              <a:gd name="connsiteX12" fmla="*/ 7418622 w 7418622"/>
              <a:gd name="connsiteY12" fmla="*/ 1295595 h 5017174"/>
              <a:gd name="connsiteX13" fmla="*/ 7418622 w 7418622"/>
              <a:gd name="connsiteY13" fmla="*/ 1863378 h 5017174"/>
              <a:gd name="connsiteX14" fmla="*/ 7418622 w 7418622"/>
              <a:gd name="connsiteY14" fmla="*/ 2508587 h 5017174"/>
              <a:gd name="connsiteX15" fmla="*/ 7418622 w 7418622"/>
              <a:gd name="connsiteY15" fmla="*/ 3037658 h 5017174"/>
              <a:gd name="connsiteX16" fmla="*/ 7418622 w 7418622"/>
              <a:gd name="connsiteY16" fmla="*/ 3760292 h 5017174"/>
              <a:gd name="connsiteX17" fmla="*/ 7418622 w 7418622"/>
              <a:gd name="connsiteY17" fmla="*/ 4444213 h 5017174"/>
              <a:gd name="connsiteX18" fmla="*/ 6845661 w 7418622"/>
              <a:gd name="connsiteY18" fmla="*/ 5017174 h 5017174"/>
              <a:gd name="connsiteX19" fmla="*/ 6148694 w 7418622"/>
              <a:gd name="connsiteY19" fmla="*/ 5017174 h 5017174"/>
              <a:gd name="connsiteX20" fmla="*/ 5451728 w 7418622"/>
              <a:gd name="connsiteY20" fmla="*/ 5017174 h 5017174"/>
              <a:gd name="connsiteX21" fmla="*/ 4692034 w 7418622"/>
              <a:gd name="connsiteY21" fmla="*/ 5017174 h 5017174"/>
              <a:gd name="connsiteX22" fmla="*/ 3869613 w 7418622"/>
              <a:gd name="connsiteY22" fmla="*/ 5017174 h 5017174"/>
              <a:gd name="connsiteX23" fmla="*/ 3109920 w 7418622"/>
              <a:gd name="connsiteY23" fmla="*/ 5017174 h 5017174"/>
              <a:gd name="connsiteX24" fmla="*/ 2287499 w 7418622"/>
              <a:gd name="connsiteY24" fmla="*/ 5017174 h 5017174"/>
              <a:gd name="connsiteX25" fmla="*/ 1527805 w 7418622"/>
              <a:gd name="connsiteY25" fmla="*/ 5017174 h 5017174"/>
              <a:gd name="connsiteX26" fmla="*/ 572961 w 7418622"/>
              <a:gd name="connsiteY26" fmla="*/ 5017174 h 5017174"/>
              <a:gd name="connsiteX27" fmla="*/ 0 w 7418622"/>
              <a:gd name="connsiteY27" fmla="*/ 4444213 h 5017174"/>
              <a:gd name="connsiteX28" fmla="*/ 0 w 7418622"/>
              <a:gd name="connsiteY28" fmla="*/ 3721579 h 5017174"/>
              <a:gd name="connsiteX29" fmla="*/ 0 w 7418622"/>
              <a:gd name="connsiteY29" fmla="*/ 3192508 h 5017174"/>
              <a:gd name="connsiteX30" fmla="*/ 0 w 7418622"/>
              <a:gd name="connsiteY30" fmla="*/ 2624725 h 5017174"/>
              <a:gd name="connsiteX31" fmla="*/ 0 w 7418622"/>
              <a:gd name="connsiteY31" fmla="*/ 2056941 h 5017174"/>
              <a:gd name="connsiteX32" fmla="*/ 0 w 7418622"/>
              <a:gd name="connsiteY32" fmla="*/ 1411732 h 5017174"/>
              <a:gd name="connsiteX33" fmla="*/ 0 w 7418622"/>
              <a:gd name="connsiteY33" fmla="*/ 572961 h 501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418622" h="5017174" fill="none" extrusionOk="0">
                <a:moveTo>
                  <a:pt x="0" y="572961"/>
                </a:moveTo>
                <a:cubicBezTo>
                  <a:pt x="6876" y="226513"/>
                  <a:pt x="232224" y="-783"/>
                  <a:pt x="572961" y="0"/>
                </a:cubicBezTo>
                <a:cubicBezTo>
                  <a:pt x="848888" y="8683"/>
                  <a:pt x="893064" y="21801"/>
                  <a:pt x="1144474" y="0"/>
                </a:cubicBezTo>
                <a:cubicBezTo>
                  <a:pt x="1395884" y="-21801"/>
                  <a:pt x="1485950" y="7687"/>
                  <a:pt x="1653259" y="0"/>
                </a:cubicBezTo>
                <a:cubicBezTo>
                  <a:pt x="1820568" y="-7687"/>
                  <a:pt x="2060888" y="-775"/>
                  <a:pt x="2224772" y="0"/>
                </a:cubicBezTo>
                <a:cubicBezTo>
                  <a:pt x="2388656" y="775"/>
                  <a:pt x="2543010" y="-23286"/>
                  <a:pt x="2859012" y="0"/>
                </a:cubicBezTo>
                <a:cubicBezTo>
                  <a:pt x="3175014" y="23286"/>
                  <a:pt x="3293037" y="-18919"/>
                  <a:pt x="3555978" y="0"/>
                </a:cubicBezTo>
                <a:cubicBezTo>
                  <a:pt x="3818919" y="18919"/>
                  <a:pt x="3979188" y="2328"/>
                  <a:pt x="4127491" y="0"/>
                </a:cubicBezTo>
                <a:cubicBezTo>
                  <a:pt x="4275794" y="-2328"/>
                  <a:pt x="4764475" y="-22099"/>
                  <a:pt x="4949912" y="0"/>
                </a:cubicBezTo>
                <a:cubicBezTo>
                  <a:pt x="5135349" y="22099"/>
                  <a:pt x="5321783" y="-33683"/>
                  <a:pt x="5646878" y="0"/>
                </a:cubicBezTo>
                <a:cubicBezTo>
                  <a:pt x="5971973" y="33683"/>
                  <a:pt x="6405587" y="-31799"/>
                  <a:pt x="6845661" y="0"/>
                </a:cubicBezTo>
                <a:cubicBezTo>
                  <a:pt x="7138770" y="-26692"/>
                  <a:pt x="7445465" y="227479"/>
                  <a:pt x="7418622" y="572961"/>
                </a:cubicBezTo>
                <a:cubicBezTo>
                  <a:pt x="7449569" y="754981"/>
                  <a:pt x="7433239" y="994701"/>
                  <a:pt x="7418622" y="1295595"/>
                </a:cubicBezTo>
                <a:cubicBezTo>
                  <a:pt x="7404005" y="1596489"/>
                  <a:pt x="7402347" y="1696399"/>
                  <a:pt x="7418622" y="1863378"/>
                </a:cubicBezTo>
                <a:cubicBezTo>
                  <a:pt x="7434897" y="2030357"/>
                  <a:pt x="7412383" y="2320002"/>
                  <a:pt x="7418622" y="2508587"/>
                </a:cubicBezTo>
                <a:cubicBezTo>
                  <a:pt x="7424861" y="2697172"/>
                  <a:pt x="7395721" y="2900544"/>
                  <a:pt x="7418622" y="3037658"/>
                </a:cubicBezTo>
                <a:cubicBezTo>
                  <a:pt x="7441523" y="3174772"/>
                  <a:pt x="7450315" y="3460854"/>
                  <a:pt x="7418622" y="3760292"/>
                </a:cubicBezTo>
                <a:cubicBezTo>
                  <a:pt x="7386929" y="4059730"/>
                  <a:pt x="7396251" y="4215474"/>
                  <a:pt x="7418622" y="4444213"/>
                </a:cubicBezTo>
                <a:cubicBezTo>
                  <a:pt x="7432931" y="4705261"/>
                  <a:pt x="7174580" y="4970294"/>
                  <a:pt x="6845661" y="5017174"/>
                </a:cubicBezTo>
                <a:cubicBezTo>
                  <a:pt x="6669609" y="5004756"/>
                  <a:pt x="6481045" y="4991351"/>
                  <a:pt x="6148694" y="5017174"/>
                </a:cubicBezTo>
                <a:cubicBezTo>
                  <a:pt x="5816343" y="5042997"/>
                  <a:pt x="5762348" y="4984497"/>
                  <a:pt x="5451728" y="5017174"/>
                </a:cubicBezTo>
                <a:cubicBezTo>
                  <a:pt x="5141108" y="5049851"/>
                  <a:pt x="4990176" y="5009980"/>
                  <a:pt x="4692034" y="5017174"/>
                </a:cubicBezTo>
                <a:cubicBezTo>
                  <a:pt x="4393892" y="5024368"/>
                  <a:pt x="4124946" y="5000496"/>
                  <a:pt x="3869613" y="5017174"/>
                </a:cubicBezTo>
                <a:cubicBezTo>
                  <a:pt x="3614280" y="5033852"/>
                  <a:pt x="3334287" y="4980015"/>
                  <a:pt x="3109920" y="5017174"/>
                </a:cubicBezTo>
                <a:cubicBezTo>
                  <a:pt x="2885553" y="5054333"/>
                  <a:pt x="2567182" y="5045465"/>
                  <a:pt x="2287499" y="5017174"/>
                </a:cubicBezTo>
                <a:cubicBezTo>
                  <a:pt x="2007816" y="4988883"/>
                  <a:pt x="1705705" y="4985834"/>
                  <a:pt x="1527805" y="5017174"/>
                </a:cubicBezTo>
                <a:cubicBezTo>
                  <a:pt x="1349905" y="5048514"/>
                  <a:pt x="969930" y="5048103"/>
                  <a:pt x="572961" y="5017174"/>
                </a:cubicBezTo>
                <a:cubicBezTo>
                  <a:pt x="257321" y="5007062"/>
                  <a:pt x="-10704" y="4776197"/>
                  <a:pt x="0" y="4444213"/>
                </a:cubicBezTo>
                <a:cubicBezTo>
                  <a:pt x="-13194" y="4084232"/>
                  <a:pt x="-8495" y="3926872"/>
                  <a:pt x="0" y="3721579"/>
                </a:cubicBezTo>
                <a:cubicBezTo>
                  <a:pt x="8495" y="3516286"/>
                  <a:pt x="13917" y="3413548"/>
                  <a:pt x="0" y="3192508"/>
                </a:cubicBezTo>
                <a:cubicBezTo>
                  <a:pt x="-13917" y="2971468"/>
                  <a:pt x="-23511" y="2886942"/>
                  <a:pt x="0" y="2624725"/>
                </a:cubicBezTo>
                <a:cubicBezTo>
                  <a:pt x="23511" y="2362508"/>
                  <a:pt x="-27917" y="2280636"/>
                  <a:pt x="0" y="2056941"/>
                </a:cubicBezTo>
                <a:cubicBezTo>
                  <a:pt x="27917" y="1833246"/>
                  <a:pt x="-13243" y="1629266"/>
                  <a:pt x="0" y="1411732"/>
                </a:cubicBezTo>
                <a:cubicBezTo>
                  <a:pt x="13243" y="1194198"/>
                  <a:pt x="-32436" y="856821"/>
                  <a:pt x="0" y="572961"/>
                </a:cubicBezTo>
                <a:close/>
              </a:path>
              <a:path w="7418622" h="5017174" stroke="0" extrusionOk="0">
                <a:moveTo>
                  <a:pt x="0" y="572961"/>
                </a:moveTo>
                <a:cubicBezTo>
                  <a:pt x="-23143" y="242248"/>
                  <a:pt x="213151" y="16278"/>
                  <a:pt x="572961" y="0"/>
                </a:cubicBezTo>
                <a:cubicBezTo>
                  <a:pt x="752405" y="-40110"/>
                  <a:pt x="1095081" y="8942"/>
                  <a:pt x="1395382" y="0"/>
                </a:cubicBezTo>
                <a:cubicBezTo>
                  <a:pt x="1695683" y="-8942"/>
                  <a:pt x="1827409" y="-6377"/>
                  <a:pt x="2029621" y="0"/>
                </a:cubicBezTo>
                <a:cubicBezTo>
                  <a:pt x="2231833" y="6377"/>
                  <a:pt x="2374987" y="-18578"/>
                  <a:pt x="2601134" y="0"/>
                </a:cubicBezTo>
                <a:cubicBezTo>
                  <a:pt x="2827281" y="18578"/>
                  <a:pt x="3069796" y="-35807"/>
                  <a:pt x="3360828" y="0"/>
                </a:cubicBezTo>
                <a:cubicBezTo>
                  <a:pt x="3651860" y="35807"/>
                  <a:pt x="3697376" y="25057"/>
                  <a:pt x="3995067" y="0"/>
                </a:cubicBezTo>
                <a:cubicBezTo>
                  <a:pt x="4292758" y="-25057"/>
                  <a:pt x="4456791" y="-25706"/>
                  <a:pt x="4817488" y="0"/>
                </a:cubicBezTo>
                <a:cubicBezTo>
                  <a:pt x="5178185" y="25706"/>
                  <a:pt x="5175762" y="-3637"/>
                  <a:pt x="5389001" y="0"/>
                </a:cubicBezTo>
                <a:cubicBezTo>
                  <a:pt x="5602240" y="3637"/>
                  <a:pt x="6037152" y="-27594"/>
                  <a:pt x="6211421" y="0"/>
                </a:cubicBezTo>
                <a:cubicBezTo>
                  <a:pt x="6385690" y="27594"/>
                  <a:pt x="6539651" y="-6101"/>
                  <a:pt x="6845661" y="0"/>
                </a:cubicBezTo>
                <a:cubicBezTo>
                  <a:pt x="7122281" y="-2277"/>
                  <a:pt x="7427250" y="232862"/>
                  <a:pt x="7418622" y="572961"/>
                </a:cubicBezTo>
                <a:cubicBezTo>
                  <a:pt x="7444728" y="796723"/>
                  <a:pt x="7427180" y="969060"/>
                  <a:pt x="7418622" y="1256882"/>
                </a:cubicBezTo>
                <a:cubicBezTo>
                  <a:pt x="7410064" y="1544704"/>
                  <a:pt x="7440177" y="1819964"/>
                  <a:pt x="7418622" y="1979516"/>
                </a:cubicBezTo>
                <a:cubicBezTo>
                  <a:pt x="7397067" y="2139068"/>
                  <a:pt x="7439891" y="2472946"/>
                  <a:pt x="7418622" y="2702150"/>
                </a:cubicBezTo>
                <a:cubicBezTo>
                  <a:pt x="7397353" y="2931354"/>
                  <a:pt x="7399450" y="2989732"/>
                  <a:pt x="7418622" y="3269933"/>
                </a:cubicBezTo>
                <a:cubicBezTo>
                  <a:pt x="7437794" y="3550134"/>
                  <a:pt x="7391865" y="3875888"/>
                  <a:pt x="7418622" y="4444213"/>
                </a:cubicBezTo>
                <a:cubicBezTo>
                  <a:pt x="7404892" y="4732663"/>
                  <a:pt x="7164604" y="4983291"/>
                  <a:pt x="6845661" y="5017174"/>
                </a:cubicBezTo>
                <a:cubicBezTo>
                  <a:pt x="6663220" y="4983204"/>
                  <a:pt x="6455796" y="5029617"/>
                  <a:pt x="6085967" y="5017174"/>
                </a:cubicBezTo>
                <a:cubicBezTo>
                  <a:pt x="5716138" y="5004731"/>
                  <a:pt x="5760702" y="5027570"/>
                  <a:pt x="5514455" y="5017174"/>
                </a:cubicBezTo>
                <a:cubicBezTo>
                  <a:pt x="5268208" y="5006778"/>
                  <a:pt x="5054122" y="4990019"/>
                  <a:pt x="4692034" y="5017174"/>
                </a:cubicBezTo>
                <a:cubicBezTo>
                  <a:pt x="4329946" y="5044329"/>
                  <a:pt x="4201257" y="5029727"/>
                  <a:pt x="3995067" y="5017174"/>
                </a:cubicBezTo>
                <a:cubicBezTo>
                  <a:pt x="3788877" y="5004621"/>
                  <a:pt x="3624657" y="4999862"/>
                  <a:pt x="3423555" y="5017174"/>
                </a:cubicBezTo>
                <a:cubicBezTo>
                  <a:pt x="3222453" y="5034486"/>
                  <a:pt x="2989993" y="5042928"/>
                  <a:pt x="2726588" y="5017174"/>
                </a:cubicBezTo>
                <a:cubicBezTo>
                  <a:pt x="2463183" y="4991420"/>
                  <a:pt x="2373571" y="5011606"/>
                  <a:pt x="2217802" y="5017174"/>
                </a:cubicBezTo>
                <a:cubicBezTo>
                  <a:pt x="2062033" y="5022742"/>
                  <a:pt x="1950613" y="4997256"/>
                  <a:pt x="1709017" y="5017174"/>
                </a:cubicBezTo>
                <a:cubicBezTo>
                  <a:pt x="1467422" y="5037092"/>
                  <a:pt x="852837" y="4996156"/>
                  <a:pt x="572961" y="5017174"/>
                </a:cubicBezTo>
                <a:cubicBezTo>
                  <a:pt x="282529" y="5026276"/>
                  <a:pt x="18964" y="4824530"/>
                  <a:pt x="0" y="4444213"/>
                </a:cubicBezTo>
                <a:cubicBezTo>
                  <a:pt x="-15362" y="4325022"/>
                  <a:pt x="13714" y="4069514"/>
                  <a:pt x="0" y="3915142"/>
                </a:cubicBezTo>
                <a:cubicBezTo>
                  <a:pt x="-13714" y="3760770"/>
                  <a:pt x="-2284" y="3525666"/>
                  <a:pt x="0" y="3231221"/>
                </a:cubicBezTo>
                <a:cubicBezTo>
                  <a:pt x="2284" y="2936776"/>
                  <a:pt x="-20295" y="2834320"/>
                  <a:pt x="0" y="2702150"/>
                </a:cubicBezTo>
                <a:cubicBezTo>
                  <a:pt x="20295" y="2569980"/>
                  <a:pt x="-20728" y="2278936"/>
                  <a:pt x="0" y="2018228"/>
                </a:cubicBezTo>
                <a:cubicBezTo>
                  <a:pt x="20728" y="1757520"/>
                  <a:pt x="-24122" y="1705371"/>
                  <a:pt x="0" y="1450445"/>
                </a:cubicBezTo>
                <a:cubicBezTo>
                  <a:pt x="24122" y="1195519"/>
                  <a:pt x="31530" y="949344"/>
                  <a:pt x="0" y="572961"/>
                </a:cubicBezTo>
                <a:close/>
              </a:path>
            </a:pathLst>
          </a:custGeom>
          <a:solidFill>
            <a:schemeClr val="accent1">
              <a:alpha val="5832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142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E6200819-209C-9753-D3ED-DE9BA6996DF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70150" y="4325047"/>
            <a:ext cx="178646" cy="13804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88ECE62B-796E-5588-F794-6A8B8A8CC31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51312" y="4303899"/>
            <a:ext cx="397893" cy="21924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4DC23411-8D34-96E7-5EDB-C08F366DDEC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59161" y="4303899"/>
            <a:ext cx="406013" cy="219247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8629FE52-59A6-3F30-7A13-DA987CFFE89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652749" y="4303899"/>
            <a:ext cx="365412" cy="21924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8BA329B7-854D-A1AB-519B-AB164F57F95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046700" y="4284447"/>
            <a:ext cx="292329" cy="21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1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C51FCEB7-382F-91E0-BC35-56D27E52CD8D}"/>
              </a:ext>
            </a:extLst>
          </p:cNvPr>
          <p:cNvSpPr/>
          <p:nvPr/>
        </p:nvSpPr>
        <p:spPr>
          <a:xfrm>
            <a:off x="596802" y="1132025"/>
            <a:ext cx="1993392" cy="3872091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DB8A8B-213E-7566-4C85-0697BDB79C55}"/>
              </a:ext>
            </a:extLst>
          </p:cNvPr>
          <p:cNvSpPr/>
          <p:nvPr/>
        </p:nvSpPr>
        <p:spPr>
          <a:xfrm>
            <a:off x="3126786" y="2211618"/>
            <a:ext cx="1089692" cy="1089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0D51AD-19B2-56CB-4440-2790B5C11FDD}"/>
              </a:ext>
            </a:extLst>
          </p:cNvPr>
          <p:cNvSpPr/>
          <p:nvPr/>
        </p:nvSpPr>
        <p:spPr>
          <a:xfrm>
            <a:off x="2917601" y="2422364"/>
            <a:ext cx="1089692" cy="1089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EC469F-71CC-9C77-3CFD-C89A40571DDE}"/>
              </a:ext>
            </a:extLst>
          </p:cNvPr>
          <p:cNvSpPr/>
          <p:nvPr/>
        </p:nvSpPr>
        <p:spPr>
          <a:xfrm>
            <a:off x="2810771" y="2534250"/>
            <a:ext cx="1089692" cy="1089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F758C7-031D-C421-6E38-F5DFC995BD08}"/>
              </a:ext>
            </a:extLst>
          </p:cNvPr>
          <p:cNvSpPr/>
          <p:nvPr/>
        </p:nvSpPr>
        <p:spPr>
          <a:xfrm>
            <a:off x="4785973" y="2422364"/>
            <a:ext cx="1089692" cy="1089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BAAECF0-9DA5-19F0-953C-C31878D1279D}"/>
              </a:ext>
            </a:extLst>
          </p:cNvPr>
          <p:cNvSpPr/>
          <p:nvPr/>
        </p:nvSpPr>
        <p:spPr>
          <a:xfrm>
            <a:off x="2500474" y="1934800"/>
            <a:ext cx="2052249" cy="1989995"/>
          </a:xfrm>
          <a:prstGeom prst="roundRect">
            <a:avLst>
              <a:gd name="adj" fmla="val 50000"/>
            </a:avLst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5F7B795-9AED-767C-5702-7CCB1A224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541" y="3591311"/>
            <a:ext cx="128555" cy="18905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4F6130D-D18F-CFB4-7BA7-9D4BFA897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255" y="1681819"/>
            <a:ext cx="196613" cy="211737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48C85AF-BB8D-5A1B-CF86-FCE6BD9E7801}"/>
              </a:ext>
            </a:extLst>
          </p:cNvPr>
          <p:cNvSpPr/>
          <p:nvPr/>
        </p:nvSpPr>
        <p:spPr>
          <a:xfrm>
            <a:off x="6567867" y="2505140"/>
            <a:ext cx="3099259" cy="936280"/>
          </a:xfrm>
          <a:custGeom>
            <a:avLst/>
            <a:gdLst>
              <a:gd name="connsiteX0" fmla="*/ 0 w 3099259"/>
              <a:gd name="connsiteY0" fmla="*/ 233855 h 936280"/>
              <a:gd name="connsiteX1" fmla="*/ 233855 w 3099259"/>
              <a:gd name="connsiteY1" fmla="*/ 0 h 936280"/>
              <a:gd name="connsiteX2" fmla="*/ 918058 w 3099259"/>
              <a:gd name="connsiteY2" fmla="*/ 0 h 936280"/>
              <a:gd name="connsiteX3" fmla="*/ 1523314 w 3099259"/>
              <a:gd name="connsiteY3" fmla="*/ 0 h 936280"/>
              <a:gd name="connsiteX4" fmla="*/ 2233832 w 3099259"/>
              <a:gd name="connsiteY4" fmla="*/ 0 h 936280"/>
              <a:gd name="connsiteX5" fmla="*/ 2865404 w 3099259"/>
              <a:gd name="connsiteY5" fmla="*/ 0 h 936280"/>
              <a:gd name="connsiteX6" fmla="*/ 3099259 w 3099259"/>
              <a:gd name="connsiteY6" fmla="*/ 233855 h 936280"/>
              <a:gd name="connsiteX7" fmla="*/ 3099259 w 3099259"/>
              <a:gd name="connsiteY7" fmla="*/ 702425 h 936280"/>
              <a:gd name="connsiteX8" fmla="*/ 2865404 w 3099259"/>
              <a:gd name="connsiteY8" fmla="*/ 936280 h 936280"/>
              <a:gd name="connsiteX9" fmla="*/ 2154886 w 3099259"/>
              <a:gd name="connsiteY9" fmla="*/ 936280 h 936280"/>
              <a:gd name="connsiteX10" fmla="*/ 1470683 w 3099259"/>
              <a:gd name="connsiteY10" fmla="*/ 936280 h 936280"/>
              <a:gd name="connsiteX11" fmla="*/ 865427 w 3099259"/>
              <a:gd name="connsiteY11" fmla="*/ 936280 h 936280"/>
              <a:gd name="connsiteX12" fmla="*/ 233855 w 3099259"/>
              <a:gd name="connsiteY12" fmla="*/ 936280 h 936280"/>
              <a:gd name="connsiteX13" fmla="*/ 0 w 3099259"/>
              <a:gd name="connsiteY13" fmla="*/ 702425 h 936280"/>
              <a:gd name="connsiteX14" fmla="*/ 0 w 3099259"/>
              <a:gd name="connsiteY14" fmla="*/ 233855 h 93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99259" h="936280" fill="none" extrusionOk="0">
                <a:moveTo>
                  <a:pt x="0" y="233855"/>
                </a:moveTo>
                <a:cubicBezTo>
                  <a:pt x="-9558" y="85216"/>
                  <a:pt x="106048" y="-18234"/>
                  <a:pt x="233855" y="0"/>
                </a:cubicBezTo>
                <a:cubicBezTo>
                  <a:pt x="503481" y="-19035"/>
                  <a:pt x="652353" y="-23242"/>
                  <a:pt x="918058" y="0"/>
                </a:cubicBezTo>
                <a:cubicBezTo>
                  <a:pt x="1183763" y="23242"/>
                  <a:pt x="1386026" y="15855"/>
                  <a:pt x="1523314" y="0"/>
                </a:cubicBezTo>
                <a:cubicBezTo>
                  <a:pt x="1660602" y="-15855"/>
                  <a:pt x="2015235" y="26790"/>
                  <a:pt x="2233832" y="0"/>
                </a:cubicBezTo>
                <a:cubicBezTo>
                  <a:pt x="2452429" y="-26790"/>
                  <a:pt x="2614048" y="-17172"/>
                  <a:pt x="2865404" y="0"/>
                </a:cubicBezTo>
                <a:cubicBezTo>
                  <a:pt x="3005786" y="22229"/>
                  <a:pt x="3093499" y="107738"/>
                  <a:pt x="3099259" y="233855"/>
                </a:cubicBezTo>
                <a:cubicBezTo>
                  <a:pt x="3078807" y="389035"/>
                  <a:pt x="3084783" y="584987"/>
                  <a:pt x="3099259" y="702425"/>
                </a:cubicBezTo>
                <a:cubicBezTo>
                  <a:pt x="3106703" y="808686"/>
                  <a:pt x="3009662" y="952610"/>
                  <a:pt x="2865404" y="936280"/>
                </a:cubicBezTo>
                <a:cubicBezTo>
                  <a:pt x="2702496" y="957235"/>
                  <a:pt x="2460691" y="906641"/>
                  <a:pt x="2154886" y="936280"/>
                </a:cubicBezTo>
                <a:cubicBezTo>
                  <a:pt x="1849081" y="965919"/>
                  <a:pt x="1798599" y="905842"/>
                  <a:pt x="1470683" y="936280"/>
                </a:cubicBezTo>
                <a:cubicBezTo>
                  <a:pt x="1142767" y="966718"/>
                  <a:pt x="1045426" y="949581"/>
                  <a:pt x="865427" y="936280"/>
                </a:cubicBezTo>
                <a:cubicBezTo>
                  <a:pt x="685428" y="922979"/>
                  <a:pt x="529379" y="912247"/>
                  <a:pt x="233855" y="936280"/>
                </a:cubicBezTo>
                <a:cubicBezTo>
                  <a:pt x="99904" y="941135"/>
                  <a:pt x="-11517" y="856227"/>
                  <a:pt x="0" y="702425"/>
                </a:cubicBezTo>
                <a:cubicBezTo>
                  <a:pt x="-22357" y="537666"/>
                  <a:pt x="6936" y="341956"/>
                  <a:pt x="0" y="233855"/>
                </a:cubicBezTo>
                <a:close/>
              </a:path>
              <a:path w="3099259" h="936280" stroke="0" extrusionOk="0">
                <a:moveTo>
                  <a:pt x="0" y="233855"/>
                </a:moveTo>
                <a:cubicBezTo>
                  <a:pt x="-11471" y="97625"/>
                  <a:pt x="84815" y="7463"/>
                  <a:pt x="233855" y="0"/>
                </a:cubicBezTo>
                <a:cubicBezTo>
                  <a:pt x="462211" y="15479"/>
                  <a:pt x="692962" y="35153"/>
                  <a:pt x="944373" y="0"/>
                </a:cubicBezTo>
                <a:cubicBezTo>
                  <a:pt x="1195784" y="-35153"/>
                  <a:pt x="1440006" y="-7165"/>
                  <a:pt x="1575945" y="0"/>
                </a:cubicBezTo>
                <a:cubicBezTo>
                  <a:pt x="1711884" y="7165"/>
                  <a:pt x="2036874" y="22365"/>
                  <a:pt x="2181201" y="0"/>
                </a:cubicBezTo>
                <a:cubicBezTo>
                  <a:pt x="2325528" y="-22365"/>
                  <a:pt x="2603905" y="14109"/>
                  <a:pt x="2865404" y="0"/>
                </a:cubicBezTo>
                <a:cubicBezTo>
                  <a:pt x="2998192" y="-7476"/>
                  <a:pt x="3076443" y="101206"/>
                  <a:pt x="3099259" y="233855"/>
                </a:cubicBezTo>
                <a:cubicBezTo>
                  <a:pt x="3080192" y="451384"/>
                  <a:pt x="3099538" y="494791"/>
                  <a:pt x="3099259" y="702425"/>
                </a:cubicBezTo>
                <a:cubicBezTo>
                  <a:pt x="3093025" y="841892"/>
                  <a:pt x="2991316" y="932518"/>
                  <a:pt x="2865404" y="936280"/>
                </a:cubicBezTo>
                <a:cubicBezTo>
                  <a:pt x="2588233" y="942050"/>
                  <a:pt x="2461823" y="945289"/>
                  <a:pt x="2260148" y="936280"/>
                </a:cubicBezTo>
                <a:cubicBezTo>
                  <a:pt x="2058473" y="927271"/>
                  <a:pt x="1734177" y="952977"/>
                  <a:pt x="1602260" y="936280"/>
                </a:cubicBezTo>
                <a:cubicBezTo>
                  <a:pt x="1470343" y="919583"/>
                  <a:pt x="1271733" y="925576"/>
                  <a:pt x="970689" y="936280"/>
                </a:cubicBezTo>
                <a:cubicBezTo>
                  <a:pt x="669645" y="946984"/>
                  <a:pt x="444839" y="954060"/>
                  <a:pt x="233855" y="936280"/>
                </a:cubicBezTo>
                <a:cubicBezTo>
                  <a:pt x="109387" y="930461"/>
                  <a:pt x="-16589" y="825167"/>
                  <a:pt x="0" y="702425"/>
                </a:cubicBezTo>
                <a:cubicBezTo>
                  <a:pt x="14426" y="571908"/>
                  <a:pt x="-3608" y="383612"/>
                  <a:pt x="0" y="233855"/>
                </a:cubicBezTo>
                <a:close/>
              </a:path>
            </a:pathLst>
          </a:custGeom>
          <a:solidFill>
            <a:schemeClr val="accent1">
              <a:alpha val="5832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497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211763-CB2F-9F96-FC6C-6B68E0AAAAB1}"/>
              </a:ext>
            </a:extLst>
          </p:cNvPr>
          <p:cNvSpPr/>
          <p:nvPr/>
        </p:nvSpPr>
        <p:spPr>
          <a:xfrm>
            <a:off x="6667309" y="2658018"/>
            <a:ext cx="630523" cy="630524"/>
          </a:xfrm>
          <a:prstGeom prst="rect">
            <a:avLst/>
          </a:prstGeom>
          <a:pattFill prst="wdDn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7F9A4C-E432-733A-8EEC-23CA99CD7C51}"/>
              </a:ext>
            </a:extLst>
          </p:cNvPr>
          <p:cNvSpPr/>
          <p:nvPr/>
        </p:nvSpPr>
        <p:spPr>
          <a:xfrm>
            <a:off x="7549134" y="2658018"/>
            <a:ext cx="630523" cy="630524"/>
          </a:xfrm>
          <a:prstGeom prst="rect">
            <a:avLst/>
          </a:prstGeom>
          <a:pattFill prst="dkHorz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46DA1E-DFB6-056E-1600-358549DD8530}"/>
              </a:ext>
            </a:extLst>
          </p:cNvPr>
          <p:cNvSpPr/>
          <p:nvPr/>
        </p:nvSpPr>
        <p:spPr>
          <a:xfrm>
            <a:off x="8962975" y="2658018"/>
            <a:ext cx="630523" cy="630524"/>
          </a:xfrm>
          <a:prstGeom prst="rect">
            <a:avLst/>
          </a:prstGeom>
          <a:pattFill prst="solidDmn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87310E0-B52A-F44C-8321-A7CA330E459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7297832" y="2973280"/>
            <a:ext cx="251302" cy="418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8CDE0C-8A65-5792-7A25-EC5228946C21}"/>
              </a:ext>
            </a:extLst>
          </p:cNvPr>
          <p:cNvCxnSpPr>
            <a:cxnSpLocks/>
          </p:cNvCxnSpPr>
          <p:nvPr/>
        </p:nvCxnSpPr>
        <p:spPr>
          <a:xfrm>
            <a:off x="8179657" y="2979562"/>
            <a:ext cx="251302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F87531-BEBF-2F8D-4214-303EFF271843}"/>
              </a:ext>
            </a:extLst>
          </p:cNvPr>
          <p:cNvCxnSpPr>
            <a:cxnSpLocks/>
          </p:cNvCxnSpPr>
          <p:nvPr/>
        </p:nvCxnSpPr>
        <p:spPr>
          <a:xfrm>
            <a:off x="8698296" y="2984503"/>
            <a:ext cx="264679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C3A502B-F1CF-7E58-ACE5-5B10D651EEE5}"/>
              </a:ext>
            </a:extLst>
          </p:cNvPr>
          <p:cNvSpPr/>
          <p:nvPr/>
        </p:nvSpPr>
        <p:spPr>
          <a:xfrm>
            <a:off x="10329210" y="2511394"/>
            <a:ext cx="630523" cy="630524"/>
          </a:xfrm>
          <a:prstGeom prst="rect">
            <a:avLst/>
          </a:prstGeom>
          <a:pattFill prst="solidDmnd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F5F0D69-0FD5-DF77-71F9-8E052539C0E8}"/>
              </a:ext>
            </a:extLst>
          </p:cNvPr>
          <p:cNvSpPr/>
          <p:nvPr/>
        </p:nvSpPr>
        <p:spPr>
          <a:xfrm>
            <a:off x="10208170" y="2633337"/>
            <a:ext cx="630523" cy="630524"/>
          </a:xfrm>
          <a:prstGeom prst="rect">
            <a:avLst/>
          </a:prstGeom>
          <a:pattFill prst="solidDmnd">
            <a:fgClr>
              <a:srgbClr val="C30303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C234895-921D-723B-B431-B6360F4D7BE3}"/>
              </a:ext>
            </a:extLst>
          </p:cNvPr>
          <p:cNvSpPr/>
          <p:nvPr/>
        </p:nvSpPr>
        <p:spPr>
          <a:xfrm>
            <a:off x="10146355" y="2698077"/>
            <a:ext cx="630523" cy="630524"/>
          </a:xfrm>
          <a:prstGeom prst="rect">
            <a:avLst/>
          </a:prstGeom>
          <a:pattFill prst="solidDmn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BFCB68A-2C56-2542-2F93-432BF5EFB331}"/>
              </a:ext>
            </a:extLst>
          </p:cNvPr>
          <p:cNvSpPr/>
          <p:nvPr/>
        </p:nvSpPr>
        <p:spPr>
          <a:xfrm>
            <a:off x="9965236" y="2329962"/>
            <a:ext cx="1212653" cy="1175868"/>
          </a:xfrm>
          <a:prstGeom prst="roundRect">
            <a:avLst>
              <a:gd name="adj" fmla="val 47591"/>
            </a:avLst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9D557DC5-D4B5-572B-3A18-F55E6FD983AE}"/>
              </a:ext>
            </a:extLst>
          </p:cNvPr>
          <p:cNvSpPr/>
          <p:nvPr/>
        </p:nvSpPr>
        <p:spPr>
          <a:xfrm>
            <a:off x="2885464" y="3117496"/>
            <a:ext cx="925102" cy="19400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Attention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8E6F6E7-0419-1BCB-54DD-0656FD28193B}"/>
              </a:ext>
            </a:extLst>
          </p:cNvPr>
          <p:cNvSpPr/>
          <p:nvPr/>
        </p:nvSpPr>
        <p:spPr>
          <a:xfrm>
            <a:off x="2900668" y="2912560"/>
            <a:ext cx="925102" cy="131882"/>
          </a:xfrm>
          <a:prstGeom prst="roundRect">
            <a:avLst>
              <a:gd name="adj" fmla="val 4724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Norm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8F1BF06-03BC-1738-9DEB-0AB3FF9C4648}"/>
              </a:ext>
            </a:extLst>
          </p:cNvPr>
          <p:cNvSpPr/>
          <p:nvPr/>
        </p:nvSpPr>
        <p:spPr>
          <a:xfrm>
            <a:off x="2886088" y="2610619"/>
            <a:ext cx="925102" cy="19400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MLP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EB644E30-BA6D-4234-EF90-B03FE197DFD0}"/>
              </a:ext>
            </a:extLst>
          </p:cNvPr>
          <p:cNvSpPr/>
          <p:nvPr/>
        </p:nvSpPr>
        <p:spPr>
          <a:xfrm>
            <a:off x="2899960" y="3407011"/>
            <a:ext cx="925102" cy="131882"/>
          </a:xfrm>
          <a:prstGeom prst="roundRect">
            <a:avLst>
              <a:gd name="adj" fmla="val 4724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Norm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2DF05B67-EDDC-7918-03F2-CA379CEDA0C6}"/>
              </a:ext>
            </a:extLst>
          </p:cNvPr>
          <p:cNvSpPr/>
          <p:nvPr/>
        </p:nvSpPr>
        <p:spPr>
          <a:xfrm>
            <a:off x="4854047" y="2991339"/>
            <a:ext cx="925102" cy="19400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7B994E47-9B25-E14F-CECA-BEDD61AC4FAE}"/>
              </a:ext>
            </a:extLst>
          </p:cNvPr>
          <p:cNvSpPr/>
          <p:nvPr/>
        </p:nvSpPr>
        <p:spPr>
          <a:xfrm>
            <a:off x="4869251" y="2786403"/>
            <a:ext cx="925102" cy="131882"/>
          </a:xfrm>
          <a:prstGeom prst="roundRect">
            <a:avLst>
              <a:gd name="adj" fmla="val 4724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C63CD5A1-829B-DF0E-11F6-A3A90B69D51B}"/>
              </a:ext>
            </a:extLst>
          </p:cNvPr>
          <p:cNvSpPr/>
          <p:nvPr/>
        </p:nvSpPr>
        <p:spPr>
          <a:xfrm>
            <a:off x="4854671" y="2484462"/>
            <a:ext cx="925102" cy="19400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8D68CDC-5F13-27AD-0260-A3FEE0680FB4}"/>
              </a:ext>
            </a:extLst>
          </p:cNvPr>
          <p:cNvSpPr/>
          <p:nvPr/>
        </p:nvSpPr>
        <p:spPr>
          <a:xfrm>
            <a:off x="4868543" y="3280854"/>
            <a:ext cx="925102" cy="131882"/>
          </a:xfrm>
          <a:prstGeom prst="roundRect">
            <a:avLst>
              <a:gd name="adj" fmla="val 4724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E818EC68-9344-CB87-D571-5697C7CCC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8444973" y="2962912"/>
            <a:ext cx="219451" cy="45719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4111224-0203-F3BD-5A55-AF034BD7FE1A}"/>
              </a:ext>
            </a:extLst>
          </p:cNvPr>
          <p:cNvCxnSpPr>
            <a:cxnSpLocks/>
          </p:cNvCxnSpPr>
          <p:nvPr/>
        </p:nvCxnSpPr>
        <p:spPr>
          <a:xfrm flipV="1">
            <a:off x="6973884" y="1782072"/>
            <a:ext cx="0" cy="288604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D90285-90DB-7264-5ABA-420E447BDC8A}"/>
              </a:ext>
            </a:extLst>
          </p:cNvPr>
          <p:cNvCxnSpPr>
            <a:cxnSpLocks/>
          </p:cNvCxnSpPr>
          <p:nvPr/>
        </p:nvCxnSpPr>
        <p:spPr>
          <a:xfrm flipV="1">
            <a:off x="7865832" y="1793626"/>
            <a:ext cx="0" cy="288604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A4E85ED-B893-F298-56C4-F5B4C52E4D9F}"/>
              </a:ext>
            </a:extLst>
          </p:cNvPr>
          <p:cNvCxnSpPr>
            <a:cxnSpLocks/>
          </p:cNvCxnSpPr>
          <p:nvPr/>
        </p:nvCxnSpPr>
        <p:spPr>
          <a:xfrm flipV="1">
            <a:off x="9286982" y="1788010"/>
            <a:ext cx="0" cy="288604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reeform 99">
            <a:extLst>
              <a:ext uri="{FF2B5EF4-FFF2-40B4-BE49-F238E27FC236}">
                <a16:creationId xmlns:a16="http://schemas.microsoft.com/office/drawing/2014/main" id="{862976C2-424B-6580-C37E-C4602DAA8C2A}"/>
              </a:ext>
            </a:extLst>
          </p:cNvPr>
          <p:cNvSpPr/>
          <p:nvPr/>
        </p:nvSpPr>
        <p:spPr>
          <a:xfrm>
            <a:off x="7272408" y="2018103"/>
            <a:ext cx="203416" cy="984855"/>
          </a:xfrm>
          <a:custGeom>
            <a:avLst/>
            <a:gdLst>
              <a:gd name="connsiteX0" fmla="*/ 0 w 469711"/>
              <a:gd name="connsiteY0" fmla="*/ 0 h 2574388"/>
              <a:gd name="connsiteX1" fmla="*/ 468923 w 469711"/>
              <a:gd name="connsiteY1" fmla="*/ 1411459 h 2574388"/>
              <a:gd name="connsiteX2" fmla="*/ 89096 w 469711"/>
              <a:gd name="connsiteY2" fmla="*/ 2574388 h 257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711" h="2574388">
                <a:moveTo>
                  <a:pt x="0" y="0"/>
                </a:moveTo>
                <a:cubicBezTo>
                  <a:pt x="227037" y="491197"/>
                  <a:pt x="454074" y="982394"/>
                  <a:pt x="468923" y="1411459"/>
                </a:cubicBezTo>
                <a:cubicBezTo>
                  <a:pt x="483772" y="1840524"/>
                  <a:pt x="286434" y="2207456"/>
                  <a:pt x="89096" y="2574388"/>
                </a:cubicBezTo>
              </a:path>
            </a:pathLst>
          </a:custGeom>
          <a:noFill/>
          <a:ln w="76200">
            <a:solidFill>
              <a:schemeClr val="tx1">
                <a:lumMod val="65000"/>
                <a:lumOff val="35000"/>
                <a:alpha val="30000"/>
              </a:schemeClr>
            </a:solidFill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CF68D194-7ADB-8D27-0EE5-0CA12F05A869}"/>
              </a:ext>
            </a:extLst>
          </p:cNvPr>
          <p:cNvSpPr/>
          <p:nvPr/>
        </p:nvSpPr>
        <p:spPr>
          <a:xfrm>
            <a:off x="8135085" y="2002888"/>
            <a:ext cx="203416" cy="984855"/>
          </a:xfrm>
          <a:custGeom>
            <a:avLst/>
            <a:gdLst>
              <a:gd name="connsiteX0" fmla="*/ 0 w 469711"/>
              <a:gd name="connsiteY0" fmla="*/ 0 h 2574388"/>
              <a:gd name="connsiteX1" fmla="*/ 468923 w 469711"/>
              <a:gd name="connsiteY1" fmla="*/ 1411459 h 2574388"/>
              <a:gd name="connsiteX2" fmla="*/ 89096 w 469711"/>
              <a:gd name="connsiteY2" fmla="*/ 2574388 h 257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711" h="2574388">
                <a:moveTo>
                  <a:pt x="0" y="0"/>
                </a:moveTo>
                <a:cubicBezTo>
                  <a:pt x="227037" y="491197"/>
                  <a:pt x="454074" y="982394"/>
                  <a:pt x="468923" y="1411459"/>
                </a:cubicBezTo>
                <a:cubicBezTo>
                  <a:pt x="483772" y="1840524"/>
                  <a:pt x="286434" y="2207456"/>
                  <a:pt x="89096" y="2574388"/>
                </a:cubicBezTo>
              </a:path>
            </a:pathLst>
          </a:custGeom>
          <a:noFill/>
          <a:ln w="76200">
            <a:solidFill>
              <a:schemeClr val="tx1">
                <a:lumMod val="65000"/>
                <a:lumOff val="35000"/>
                <a:alpha val="30000"/>
              </a:schemeClr>
            </a:solidFill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DD1EB254-D926-ED68-2BF1-BCF91F103C25}"/>
              </a:ext>
            </a:extLst>
          </p:cNvPr>
          <p:cNvSpPr/>
          <p:nvPr/>
        </p:nvSpPr>
        <p:spPr>
          <a:xfrm>
            <a:off x="9569553" y="2003437"/>
            <a:ext cx="203416" cy="984855"/>
          </a:xfrm>
          <a:custGeom>
            <a:avLst/>
            <a:gdLst>
              <a:gd name="connsiteX0" fmla="*/ 0 w 469711"/>
              <a:gd name="connsiteY0" fmla="*/ 0 h 2574388"/>
              <a:gd name="connsiteX1" fmla="*/ 468923 w 469711"/>
              <a:gd name="connsiteY1" fmla="*/ 1411459 h 2574388"/>
              <a:gd name="connsiteX2" fmla="*/ 89096 w 469711"/>
              <a:gd name="connsiteY2" fmla="*/ 2574388 h 257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711" h="2574388">
                <a:moveTo>
                  <a:pt x="0" y="0"/>
                </a:moveTo>
                <a:cubicBezTo>
                  <a:pt x="227037" y="491197"/>
                  <a:pt x="454074" y="982394"/>
                  <a:pt x="468923" y="1411459"/>
                </a:cubicBezTo>
                <a:cubicBezTo>
                  <a:pt x="483772" y="1840524"/>
                  <a:pt x="286434" y="2207456"/>
                  <a:pt x="89096" y="2574388"/>
                </a:cubicBezTo>
              </a:path>
            </a:pathLst>
          </a:custGeom>
          <a:noFill/>
          <a:ln w="76200">
            <a:solidFill>
              <a:schemeClr val="tx1">
                <a:lumMod val="65000"/>
                <a:lumOff val="35000"/>
                <a:alpha val="30000"/>
              </a:schemeClr>
            </a:solidFill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D956E4A-CA42-333C-B422-99179DF99DE1}"/>
              </a:ext>
            </a:extLst>
          </p:cNvPr>
          <p:cNvCxnSpPr>
            <a:cxnSpLocks/>
          </p:cNvCxnSpPr>
          <p:nvPr/>
        </p:nvCxnSpPr>
        <p:spPr>
          <a:xfrm>
            <a:off x="5509222" y="1791210"/>
            <a:ext cx="377776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2E409E9-84AC-50C2-7DE1-7DE9A1C772BD}"/>
              </a:ext>
            </a:extLst>
          </p:cNvPr>
          <p:cNvCxnSpPr>
            <a:cxnSpLocks/>
          </p:cNvCxnSpPr>
          <p:nvPr/>
        </p:nvCxnSpPr>
        <p:spPr>
          <a:xfrm flipV="1">
            <a:off x="5518662" y="3573258"/>
            <a:ext cx="3770242" cy="3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F80D76F-F5AA-6896-8CA9-4B55D9A57A3E}"/>
              </a:ext>
            </a:extLst>
          </p:cNvPr>
          <p:cNvGrpSpPr/>
          <p:nvPr/>
        </p:nvGrpSpPr>
        <p:grpSpPr>
          <a:xfrm flipV="1">
            <a:off x="6982570" y="3280854"/>
            <a:ext cx="2306869" cy="296292"/>
            <a:chOff x="4386958" y="4003083"/>
            <a:chExt cx="2306869" cy="296292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46D821E-8DA8-85C5-E141-162AC5D05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6958" y="4003083"/>
              <a:ext cx="0" cy="288604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D2A1175-84F6-C8DA-D6FA-698B2E5E7F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3797" y="4010771"/>
              <a:ext cx="0" cy="288604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7E2AF1A-E939-5127-D440-EF8B6450B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3827" y="4003083"/>
              <a:ext cx="0" cy="288604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BC12E3B-93FF-E826-F87E-5C8BDC8B83B5}"/>
              </a:ext>
            </a:extLst>
          </p:cNvPr>
          <p:cNvGrpSpPr/>
          <p:nvPr/>
        </p:nvGrpSpPr>
        <p:grpSpPr>
          <a:xfrm flipV="1">
            <a:off x="6982570" y="2354475"/>
            <a:ext cx="2306869" cy="296292"/>
            <a:chOff x="4386958" y="4003083"/>
            <a:chExt cx="2306869" cy="296292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3DB2B86-EF5E-D4B7-E62B-3AA89341C3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6958" y="4003083"/>
              <a:ext cx="0" cy="288604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86B7AAC-694E-4B71-993F-A2456A1921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3797" y="4010771"/>
              <a:ext cx="0" cy="288604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5C3C893-82E6-6C83-B78F-D7D279663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3827" y="4003083"/>
              <a:ext cx="0" cy="288604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6" name="Picture 115">
            <a:extLst>
              <a:ext uri="{FF2B5EF4-FFF2-40B4-BE49-F238E27FC236}">
                <a16:creationId xmlns:a16="http://schemas.microsoft.com/office/drawing/2014/main" id="{8CA2576B-CC2F-20FE-D6D9-9BB4043BD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087" y="2206563"/>
            <a:ext cx="180033" cy="147719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B7A4E0CF-1925-26FA-8543-764053FDA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2568" y="2206602"/>
            <a:ext cx="184649" cy="147719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9F929178-A44D-61D0-D88D-F07ADD3DA0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4966" y="2221307"/>
            <a:ext cx="198498" cy="147719"/>
          </a:xfrm>
          <a:prstGeom prst="rect">
            <a:avLst/>
          </a:prstGeom>
        </p:spPr>
      </p:pic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C1EDE72-39EA-13E5-AF27-6BDEDF69DBBD}"/>
              </a:ext>
            </a:extLst>
          </p:cNvPr>
          <p:cNvSpPr/>
          <p:nvPr/>
        </p:nvSpPr>
        <p:spPr>
          <a:xfrm>
            <a:off x="423794" y="1375459"/>
            <a:ext cx="1993392" cy="3872091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7922ED38-C8BC-8D75-BCC1-C3259D1F07AE}"/>
              </a:ext>
            </a:extLst>
          </p:cNvPr>
          <p:cNvSpPr/>
          <p:nvPr/>
        </p:nvSpPr>
        <p:spPr>
          <a:xfrm>
            <a:off x="652393" y="4406524"/>
            <a:ext cx="1579418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F1DF3EF7-37FA-0D1B-B34B-43B5C1F01655}"/>
              </a:ext>
            </a:extLst>
          </p:cNvPr>
          <p:cNvSpPr/>
          <p:nvPr/>
        </p:nvSpPr>
        <p:spPr>
          <a:xfrm>
            <a:off x="652393" y="3676844"/>
            <a:ext cx="1579418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4C6347C8-D9A3-2F39-C0E6-FD7FA5E43C33}"/>
              </a:ext>
            </a:extLst>
          </p:cNvPr>
          <p:cNvSpPr/>
          <p:nvPr/>
        </p:nvSpPr>
        <p:spPr>
          <a:xfrm>
            <a:off x="652394" y="2414885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44E4754F-9B69-7424-C001-B6403373389F}"/>
              </a:ext>
            </a:extLst>
          </p:cNvPr>
          <p:cNvSpPr/>
          <p:nvPr/>
        </p:nvSpPr>
        <p:spPr>
          <a:xfrm>
            <a:off x="652393" y="1603863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A72D4718-74F9-BBC9-62F5-CDE0D7938B3D}"/>
              </a:ext>
            </a:extLst>
          </p:cNvPr>
          <p:cNvSpPr/>
          <p:nvPr/>
        </p:nvSpPr>
        <p:spPr>
          <a:xfrm>
            <a:off x="1451477" y="2414885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C2B45581-BF97-0CC7-7D78-013D1D54AE2A}"/>
              </a:ext>
            </a:extLst>
          </p:cNvPr>
          <p:cNvSpPr/>
          <p:nvPr/>
        </p:nvSpPr>
        <p:spPr>
          <a:xfrm>
            <a:off x="671142" y="2900165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RMSNorm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32054058-2C61-1DB3-8E29-68A849099EBE}"/>
              </a:ext>
            </a:extLst>
          </p:cNvPr>
          <p:cNvSpPr/>
          <p:nvPr/>
        </p:nvSpPr>
        <p:spPr>
          <a:xfrm>
            <a:off x="661767" y="4853420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RMSNorm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AEE7B2E1-23CD-2B69-44E6-7F7D3F3A5973}"/>
              </a:ext>
            </a:extLst>
          </p:cNvPr>
          <p:cNvSpPr/>
          <p:nvPr/>
        </p:nvSpPr>
        <p:spPr>
          <a:xfrm>
            <a:off x="661767" y="4046185"/>
            <a:ext cx="1579418" cy="239250"/>
          </a:xfrm>
          <a:prstGeom prst="roundRect">
            <a:avLst>
              <a:gd name="adj" fmla="val 50000"/>
            </a:avLst>
          </a:prstGeom>
          <a:solidFill>
            <a:srgbClr val="FFE2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Dot-Prod Attn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05793E5F-B79E-5B6B-4C72-40F3944B48FE}"/>
              </a:ext>
            </a:extLst>
          </p:cNvPr>
          <p:cNvSpPr/>
          <p:nvPr/>
        </p:nvSpPr>
        <p:spPr>
          <a:xfrm>
            <a:off x="1448151" y="2067911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SiLU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8E3AF327-3DD7-6D91-3D68-E3022ABBDBCC}"/>
              </a:ext>
            </a:extLst>
          </p:cNvPr>
          <p:cNvSpPr/>
          <p:nvPr/>
        </p:nvSpPr>
        <p:spPr>
          <a:xfrm>
            <a:off x="597299" y="1502333"/>
            <a:ext cx="1691870" cy="1316906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85F2E24A-988D-BFB6-5B62-E331D3BC7595}"/>
              </a:ext>
            </a:extLst>
          </p:cNvPr>
          <p:cNvSpPr/>
          <p:nvPr/>
        </p:nvSpPr>
        <p:spPr>
          <a:xfrm>
            <a:off x="605541" y="3551346"/>
            <a:ext cx="1691870" cy="119435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E197B339-04F1-0709-36C4-9381388674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4651" y="1924455"/>
            <a:ext cx="152400" cy="15875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FF54576C-6F22-E6C2-37D7-94AD1E70BA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4651" y="3279502"/>
            <a:ext cx="152400" cy="158750"/>
          </a:xfrm>
          <a:prstGeom prst="rect">
            <a:avLst/>
          </a:prstGeom>
        </p:spPr>
      </p:pic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9805A4F-2E34-B21F-AB90-7AD049407E66}"/>
              </a:ext>
            </a:extLst>
          </p:cNvPr>
          <p:cNvCxnSpPr>
            <a:cxnSpLocks/>
          </p:cNvCxnSpPr>
          <p:nvPr/>
        </p:nvCxnSpPr>
        <p:spPr>
          <a:xfrm>
            <a:off x="1844791" y="2003830"/>
            <a:ext cx="0" cy="6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3ABC14E-3659-595D-22C2-F1623AA9F8BD}"/>
              </a:ext>
            </a:extLst>
          </p:cNvPr>
          <p:cNvCxnSpPr>
            <a:cxnSpLocks/>
          </p:cNvCxnSpPr>
          <p:nvPr/>
        </p:nvCxnSpPr>
        <p:spPr>
          <a:xfrm>
            <a:off x="1458583" y="1843113"/>
            <a:ext cx="0" cy="81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6D975FF-30D6-7F58-C792-E9D2CB35C5E8}"/>
              </a:ext>
            </a:extLst>
          </p:cNvPr>
          <p:cNvCxnSpPr>
            <a:cxnSpLocks/>
          </p:cNvCxnSpPr>
          <p:nvPr/>
        </p:nvCxnSpPr>
        <p:spPr>
          <a:xfrm>
            <a:off x="1460851" y="3916094"/>
            <a:ext cx="0" cy="130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7729478-5435-1C70-D9D0-DD1EACBD9558}"/>
              </a:ext>
            </a:extLst>
          </p:cNvPr>
          <p:cNvCxnSpPr>
            <a:cxnSpLocks/>
          </p:cNvCxnSpPr>
          <p:nvPr/>
        </p:nvCxnSpPr>
        <p:spPr>
          <a:xfrm>
            <a:off x="1458583" y="4276433"/>
            <a:ext cx="0" cy="130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76FB3CC-7406-E8DC-ABFF-FAE027D88337}"/>
              </a:ext>
            </a:extLst>
          </p:cNvPr>
          <p:cNvCxnSpPr>
            <a:cxnSpLocks/>
          </p:cNvCxnSpPr>
          <p:nvPr/>
        </p:nvCxnSpPr>
        <p:spPr>
          <a:xfrm>
            <a:off x="1464280" y="4645774"/>
            <a:ext cx="0" cy="207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22B406E-CC11-2A32-EB58-14B20794E042}"/>
              </a:ext>
            </a:extLst>
          </p:cNvPr>
          <p:cNvCxnSpPr>
            <a:cxnSpLocks/>
          </p:cNvCxnSpPr>
          <p:nvPr/>
        </p:nvCxnSpPr>
        <p:spPr>
          <a:xfrm>
            <a:off x="1460517" y="3421255"/>
            <a:ext cx="0" cy="25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448676D-7695-C5B2-6B70-13DA43CFDCF1}"/>
              </a:ext>
            </a:extLst>
          </p:cNvPr>
          <p:cNvCxnSpPr>
            <a:cxnSpLocks/>
            <a:stCxn id="126" idx="2"/>
            <a:endCxn id="133" idx="0"/>
          </p:cNvCxnSpPr>
          <p:nvPr/>
        </p:nvCxnSpPr>
        <p:spPr>
          <a:xfrm>
            <a:off x="1460851" y="3139415"/>
            <a:ext cx="0" cy="140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814F7EF-C556-E456-A5D0-DEB2B1DF7A16}"/>
              </a:ext>
            </a:extLst>
          </p:cNvPr>
          <p:cNvCxnSpPr>
            <a:cxnSpLocks/>
          </p:cNvCxnSpPr>
          <p:nvPr/>
        </p:nvCxnSpPr>
        <p:spPr>
          <a:xfrm>
            <a:off x="1458583" y="2760078"/>
            <a:ext cx="0" cy="140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E331D73-3B66-6C1E-1062-041231B8A21C}"/>
              </a:ext>
            </a:extLst>
          </p:cNvPr>
          <p:cNvCxnSpPr>
            <a:cxnSpLocks/>
          </p:cNvCxnSpPr>
          <p:nvPr/>
        </p:nvCxnSpPr>
        <p:spPr>
          <a:xfrm flipH="1">
            <a:off x="1053368" y="2760078"/>
            <a:ext cx="7945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051FBB8-B5B7-2185-DE76-A1E6D4900851}"/>
              </a:ext>
            </a:extLst>
          </p:cNvPr>
          <p:cNvCxnSpPr>
            <a:cxnSpLocks/>
          </p:cNvCxnSpPr>
          <p:nvPr/>
        </p:nvCxnSpPr>
        <p:spPr>
          <a:xfrm>
            <a:off x="1850829" y="2654135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A5D0056-CBE3-9059-C52E-DF31165AE13A}"/>
              </a:ext>
            </a:extLst>
          </p:cNvPr>
          <p:cNvCxnSpPr>
            <a:cxnSpLocks/>
          </p:cNvCxnSpPr>
          <p:nvPr/>
        </p:nvCxnSpPr>
        <p:spPr>
          <a:xfrm>
            <a:off x="1050193" y="2654135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8346AC8-C21E-F05E-831D-7BB5238BE9C7}"/>
              </a:ext>
            </a:extLst>
          </p:cNvPr>
          <p:cNvCxnSpPr>
            <a:cxnSpLocks/>
          </p:cNvCxnSpPr>
          <p:nvPr/>
        </p:nvCxnSpPr>
        <p:spPr>
          <a:xfrm>
            <a:off x="1050193" y="2003830"/>
            <a:ext cx="0" cy="411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996157-CA15-53C1-66C8-217CE6C2394F}"/>
              </a:ext>
            </a:extLst>
          </p:cNvPr>
          <p:cNvCxnSpPr>
            <a:cxnSpLocks/>
          </p:cNvCxnSpPr>
          <p:nvPr/>
        </p:nvCxnSpPr>
        <p:spPr>
          <a:xfrm>
            <a:off x="1844791" y="2308941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876B16E-58F2-706E-88B4-93601DE274DD}"/>
              </a:ext>
            </a:extLst>
          </p:cNvPr>
          <p:cNvCxnSpPr>
            <a:cxnSpLocks/>
            <a:endCxn id="132" idx="3"/>
          </p:cNvCxnSpPr>
          <p:nvPr/>
        </p:nvCxnSpPr>
        <p:spPr>
          <a:xfrm flipH="1">
            <a:off x="1537051" y="2003830"/>
            <a:ext cx="307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843FFBD-47B3-7B10-FC04-0B63F6422C1A}"/>
              </a:ext>
            </a:extLst>
          </p:cNvPr>
          <p:cNvCxnSpPr>
            <a:cxnSpLocks/>
          </p:cNvCxnSpPr>
          <p:nvPr/>
        </p:nvCxnSpPr>
        <p:spPr>
          <a:xfrm flipH="1">
            <a:off x="1050193" y="2006738"/>
            <a:ext cx="3344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7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C6FC2-BC42-541D-0761-244A53D2F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25B25A5-9C85-018B-F6D7-47122A10A41E}"/>
              </a:ext>
            </a:extLst>
          </p:cNvPr>
          <p:cNvSpPr/>
          <p:nvPr/>
        </p:nvSpPr>
        <p:spPr>
          <a:xfrm>
            <a:off x="4553790" y="2627164"/>
            <a:ext cx="1428126" cy="13743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87CA646-9A8D-E6C0-1DD4-FD049FDF4B30}"/>
              </a:ext>
            </a:extLst>
          </p:cNvPr>
          <p:cNvSpPr/>
          <p:nvPr/>
        </p:nvSpPr>
        <p:spPr>
          <a:xfrm>
            <a:off x="1483740" y="960435"/>
            <a:ext cx="1993392" cy="387209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36096CD6-1F3B-6D49-0022-ADAF33F27813}"/>
              </a:ext>
            </a:extLst>
          </p:cNvPr>
          <p:cNvSpPr/>
          <p:nvPr/>
        </p:nvSpPr>
        <p:spPr>
          <a:xfrm>
            <a:off x="1684944" y="4043465"/>
            <a:ext cx="1579418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C84700C-C4D9-41C3-B611-1D27757AA564}"/>
              </a:ext>
            </a:extLst>
          </p:cNvPr>
          <p:cNvSpPr/>
          <p:nvPr/>
        </p:nvSpPr>
        <p:spPr>
          <a:xfrm>
            <a:off x="1684944" y="3313785"/>
            <a:ext cx="1579418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7139A12F-5061-1C2E-DFF4-64BE846AF26E}"/>
              </a:ext>
            </a:extLst>
          </p:cNvPr>
          <p:cNvSpPr/>
          <p:nvPr/>
        </p:nvSpPr>
        <p:spPr>
          <a:xfrm>
            <a:off x="1684945" y="2051826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Linear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2715C81-956F-ACF8-DFBD-819106B94091}"/>
              </a:ext>
            </a:extLst>
          </p:cNvPr>
          <p:cNvSpPr/>
          <p:nvPr/>
        </p:nvSpPr>
        <p:spPr>
          <a:xfrm>
            <a:off x="1684944" y="1240804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1C238F98-0C13-0A00-5166-DFAF85A9B16C}"/>
              </a:ext>
            </a:extLst>
          </p:cNvPr>
          <p:cNvSpPr/>
          <p:nvPr/>
        </p:nvSpPr>
        <p:spPr>
          <a:xfrm>
            <a:off x="2484028" y="2051826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F4ADC781-0DD7-4997-388D-D224DE143377}"/>
              </a:ext>
            </a:extLst>
          </p:cNvPr>
          <p:cNvSpPr/>
          <p:nvPr/>
        </p:nvSpPr>
        <p:spPr>
          <a:xfrm>
            <a:off x="1703693" y="2537106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27ADA786-540B-55C2-8C0D-FD3327FA1871}"/>
              </a:ext>
            </a:extLst>
          </p:cNvPr>
          <p:cNvSpPr/>
          <p:nvPr/>
        </p:nvSpPr>
        <p:spPr>
          <a:xfrm>
            <a:off x="1694318" y="4490361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D0BC4D22-4564-9CD1-76F2-4E5AC210A55E}"/>
              </a:ext>
            </a:extLst>
          </p:cNvPr>
          <p:cNvSpPr/>
          <p:nvPr/>
        </p:nvSpPr>
        <p:spPr>
          <a:xfrm>
            <a:off x="1694318" y="3683126"/>
            <a:ext cx="1579418" cy="239250"/>
          </a:xfrm>
          <a:prstGeom prst="roundRect">
            <a:avLst>
              <a:gd name="adj" fmla="val 50000"/>
            </a:avLst>
          </a:prstGeom>
          <a:solidFill>
            <a:srgbClr val="FFE2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0063C700-16B2-4E79-0A1B-A1B8DBB46852}"/>
              </a:ext>
            </a:extLst>
          </p:cNvPr>
          <p:cNvSpPr/>
          <p:nvPr/>
        </p:nvSpPr>
        <p:spPr>
          <a:xfrm>
            <a:off x="2480702" y="1704852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9D56AD39-A37D-5DCC-0AE5-4181EDB7B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202" y="1561396"/>
            <a:ext cx="152400" cy="15875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58D66FF7-E5FA-B708-D65C-F97516390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202" y="2916443"/>
            <a:ext cx="152400" cy="158750"/>
          </a:xfrm>
          <a:prstGeom prst="rect">
            <a:avLst/>
          </a:prstGeom>
        </p:spPr>
      </p:pic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9503E1E-73C6-6387-53B6-2CEBF35E6464}"/>
              </a:ext>
            </a:extLst>
          </p:cNvPr>
          <p:cNvCxnSpPr>
            <a:cxnSpLocks/>
          </p:cNvCxnSpPr>
          <p:nvPr/>
        </p:nvCxnSpPr>
        <p:spPr>
          <a:xfrm>
            <a:off x="2877342" y="1640771"/>
            <a:ext cx="0" cy="6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2C796CE-FCF4-E058-20A3-B54CF40CD715}"/>
              </a:ext>
            </a:extLst>
          </p:cNvPr>
          <p:cNvCxnSpPr>
            <a:cxnSpLocks/>
          </p:cNvCxnSpPr>
          <p:nvPr/>
        </p:nvCxnSpPr>
        <p:spPr>
          <a:xfrm>
            <a:off x="2491134" y="1480054"/>
            <a:ext cx="0" cy="81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B3CF0C5-4BDC-05F8-2B18-B345104CFD2D}"/>
              </a:ext>
            </a:extLst>
          </p:cNvPr>
          <p:cNvCxnSpPr>
            <a:cxnSpLocks/>
          </p:cNvCxnSpPr>
          <p:nvPr/>
        </p:nvCxnSpPr>
        <p:spPr>
          <a:xfrm>
            <a:off x="2493402" y="3553035"/>
            <a:ext cx="0" cy="130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C158C3A-EE7D-03C7-5F6B-0C8AC8B0E013}"/>
              </a:ext>
            </a:extLst>
          </p:cNvPr>
          <p:cNvCxnSpPr>
            <a:cxnSpLocks/>
          </p:cNvCxnSpPr>
          <p:nvPr/>
        </p:nvCxnSpPr>
        <p:spPr>
          <a:xfrm>
            <a:off x="2491134" y="3913374"/>
            <a:ext cx="0" cy="130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AF8020F-FDA3-B6D2-C059-7FEAD3BEB32F}"/>
              </a:ext>
            </a:extLst>
          </p:cNvPr>
          <p:cNvCxnSpPr>
            <a:cxnSpLocks/>
          </p:cNvCxnSpPr>
          <p:nvPr/>
        </p:nvCxnSpPr>
        <p:spPr>
          <a:xfrm>
            <a:off x="2496831" y="4282715"/>
            <a:ext cx="0" cy="207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58A6970-C7D3-B5A2-2FE6-CB4D34BB445F}"/>
              </a:ext>
            </a:extLst>
          </p:cNvPr>
          <p:cNvCxnSpPr>
            <a:cxnSpLocks/>
          </p:cNvCxnSpPr>
          <p:nvPr/>
        </p:nvCxnSpPr>
        <p:spPr>
          <a:xfrm>
            <a:off x="2493068" y="3058196"/>
            <a:ext cx="0" cy="25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CF7DFEA-2D4F-264E-6477-88A70345F758}"/>
              </a:ext>
            </a:extLst>
          </p:cNvPr>
          <p:cNvCxnSpPr>
            <a:cxnSpLocks/>
            <a:stCxn id="89" idx="2"/>
            <a:endCxn id="149" idx="0"/>
          </p:cNvCxnSpPr>
          <p:nvPr/>
        </p:nvCxnSpPr>
        <p:spPr>
          <a:xfrm>
            <a:off x="2493402" y="2776356"/>
            <a:ext cx="0" cy="140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2C5B9AE-3B2F-F094-3735-B0F24EB53F96}"/>
              </a:ext>
            </a:extLst>
          </p:cNvPr>
          <p:cNvCxnSpPr>
            <a:cxnSpLocks/>
          </p:cNvCxnSpPr>
          <p:nvPr/>
        </p:nvCxnSpPr>
        <p:spPr>
          <a:xfrm>
            <a:off x="2491134" y="2397019"/>
            <a:ext cx="0" cy="140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634018D-7AC7-6EFA-57D0-E2A060C9AE23}"/>
              </a:ext>
            </a:extLst>
          </p:cNvPr>
          <p:cNvCxnSpPr>
            <a:cxnSpLocks/>
          </p:cNvCxnSpPr>
          <p:nvPr/>
        </p:nvCxnSpPr>
        <p:spPr>
          <a:xfrm flipH="1">
            <a:off x="2085919" y="2397019"/>
            <a:ext cx="7945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3C2176A-1F31-F466-7ABB-D28A4ACA5ECA}"/>
              </a:ext>
            </a:extLst>
          </p:cNvPr>
          <p:cNvCxnSpPr>
            <a:cxnSpLocks/>
          </p:cNvCxnSpPr>
          <p:nvPr/>
        </p:nvCxnSpPr>
        <p:spPr>
          <a:xfrm>
            <a:off x="2082744" y="2291076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1E81220-BDD0-FDA1-41FA-2C8F829EDAD5}"/>
              </a:ext>
            </a:extLst>
          </p:cNvPr>
          <p:cNvCxnSpPr>
            <a:cxnSpLocks/>
          </p:cNvCxnSpPr>
          <p:nvPr/>
        </p:nvCxnSpPr>
        <p:spPr>
          <a:xfrm>
            <a:off x="2082744" y="1640771"/>
            <a:ext cx="0" cy="411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391CA01-4D31-3E5C-7DC2-27BA7978B57D}"/>
              </a:ext>
            </a:extLst>
          </p:cNvPr>
          <p:cNvCxnSpPr>
            <a:cxnSpLocks/>
          </p:cNvCxnSpPr>
          <p:nvPr/>
        </p:nvCxnSpPr>
        <p:spPr>
          <a:xfrm>
            <a:off x="2877342" y="1945882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E2FFA0D-CBBC-9F4E-AC0C-B9753C2288EC}"/>
              </a:ext>
            </a:extLst>
          </p:cNvPr>
          <p:cNvCxnSpPr>
            <a:cxnSpLocks/>
            <a:endCxn id="119" idx="3"/>
          </p:cNvCxnSpPr>
          <p:nvPr/>
        </p:nvCxnSpPr>
        <p:spPr>
          <a:xfrm flipH="1">
            <a:off x="2569602" y="1640771"/>
            <a:ext cx="307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6EB15BD-0188-6E8E-96BC-5BFFA6FCFD97}"/>
              </a:ext>
            </a:extLst>
          </p:cNvPr>
          <p:cNvCxnSpPr>
            <a:cxnSpLocks/>
          </p:cNvCxnSpPr>
          <p:nvPr/>
        </p:nvCxnSpPr>
        <p:spPr>
          <a:xfrm flipH="1">
            <a:off x="2082744" y="1643679"/>
            <a:ext cx="3344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311BE18-E38C-753F-B19A-1832523071DF}"/>
              </a:ext>
            </a:extLst>
          </p:cNvPr>
          <p:cNvCxnSpPr>
            <a:cxnSpLocks/>
          </p:cNvCxnSpPr>
          <p:nvPr/>
        </p:nvCxnSpPr>
        <p:spPr>
          <a:xfrm>
            <a:off x="2879925" y="2288451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2CF85FB1-A941-1C6D-A081-51C21A17CB39}"/>
              </a:ext>
            </a:extLst>
          </p:cNvPr>
          <p:cNvSpPr/>
          <p:nvPr/>
        </p:nvSpPr>
        <p:spPr>
          <a:xfrm>
            <a:off x="596802" y="1132025"/>
            <a:ext cx="1993392" cy="387209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2243468-AEF9-ADAB-1F1E-5FCBC972D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111" y="4268337"/>
            <a:ext cx="128555" cy="18905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D3AC2F0-E83B-4AFB-6A58-5FD1193C8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380" y="2264883"/>
            <a:ext cx="196613" cy="211737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76EBB6F-5177-18DC-32D2-C8C0047DA4F5}"/>
              </a:ext>
            </a:extLst>
          </p:cNvPr>
          <p:cNvSpPr/>
          <p:nvPr/>
        </p:nvSpPr>
        <p:spPr>
          <a:xfrm>
            <a:off x="6482092" y="2264883"/>
            <a:ext cx="3386881" cy="1766475"/>
          </a:xfrm>
          <a:custGeom>
            <a:avLst/>
            <a:gdLst>
              <a:gd name="connsiteX0" fmla="*/ 0 w 3386881"/>
              <a:gd name="connsiteY0" fmla="*/ 441212 h 1766475"/>
              <a:gd name="connsiteX1" fmla="*/ 441212 w 3386881"/>
              <a:gd name="connsiteY1" fmla="*/ 0 h 1766475"/>
              <a:gd name="connsiteX2" fmla="*/ 1017237 w 3386881"/>
              <a:gd name="connsiteY2" fmla="*/ 0 h 1766475"/>
              <a:gd name="connsiteX3" fmla="*/ 1643351 w 3386881"/>
              <a:gd name="connsiteY3" fmla="*/ 0 h 1766475"/>
              <a:gd name="connsiteX4" fmla="*/ 2219376 w 3386881"/>
              <a:gd name="connsiteY4" fmla="*/ 0 h 1766475"/>
              <a:gd name="connsiteX5" fmla="*/ 2945669 w 3386881"/>
              <a:gd name="connsiteY5" fmla="*/ 0 h 1766475"/>
              <a:gd name="connsiteX6" fmla="*/ 3386881 w 3386881"/>
              <a:gd name="connsiteY6" fmla="*/ 441212 h 1766475"/>
              <a:gd name="connsiteX7" fmla="*/ 3386881 w 3386881"/>
              <a:gd name="connsiteY7" fmla="*/ 883238 h 1766475"/>
              <a:gd name="connsiteX8" fmla="*/ 3386881 w 3386881"/>
              <a:gd name="connsiteY8" fmla="*/ 1325263 h 1766475"/>
              <a:gd name="connsiteX9" fmla="*/ 2945669 w 3386881"/>
              <a:gd name="connsiteY9" fmla="*/ 1766475 h 1766475"/>
              <a:gd name="connsiteX10" fmla="*/ 2344599 w 3386881"/>
              <a:gd name="connsiteY10" fmla="*/ 1766475 h 1766475"/>
              <a:gd name="connsiteX11" fmla="*/ 1793619 w 3386881"/>
              <a:gd name="connsiteY11" fmla="*/ 1766475 h 1766475"/>
              <a:gd name="connsiteX12" fmla="*/ 1142460 w 3386881"/>
              <a:gd name="connsiteY12" fmla="*/ 1766475 h 1766475"/>
              <a:gd name="connsiteX13" fmla="*/ 441212 w 3386881"/>
              <a:gd name="connsiteY13" fmla="*/ 1766475 h 1766475"/>
              <a:gd name="connsiteX14" fmla="*/ 0 w 3386881"/>
              <a:gd name="connsiteY14" fmla="*/ 1325263 h 1766475"/>
              <a:gd name="connsiteX15" fmla="*/ 0 w 3386881"/>
              <a:gd name="connsiteY15" fmla="*/ 865556 h 1766475"/>
              <a:gd name="connsiteX16" fmla="*/ 0 w 3386881"/>
              <a:gd name="connsiteY16" fmla="*/ 441212 h 176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86881" h="1766475" fill="none" extrusionOk="0">
                <a:moveTo>
                  <a:pt x="0" y="441212"/>
                </a:moveTo>
                <a:cubicBezTo>
                  <a:pt x="-15659" y="225536"/>
                  <a:pt x="204410" y="5107"/>
                  <a:pt x="441212" y="0"/>
                </a:cubicBezTo>
                <a:cubicBezTo>
                  <a:pt x="635144" y="-23728"/>
                  <a:pt x="804876" y="-3663"/>
                  <a:pt x="1017237" y="0"/>
                </a:cubicBezTo>
                <a:cubicBezTo>
                  <a:pt x="1229599" y="3663"/>
                  <a:pt x="1363825" y="-3118"/>
                  <a:pt x="1643351" y="0"/>
                </a:cubicBezTo>
                <a:cubicBezTo>
                  <a:pt x="1922877" y="3118"/>
                  <a:pt x="2099175" y="-13656"/>
                  <a:pt x="2219376" y="0"/>
                </a:cubicBezTo>
                <a:cubicBezTo>
                  <a:pt x="2339577" y="13656"/>
                  <a:pt x="2656256" y="-2295"/>
                  <a:pt x="2945669" y="0"/>
                </a:cubicBezTo>
                <a:cubicBezTo>
                  <a:pt x="3133310" y="-3171"/>
                  <a:pt x="3417252" y="223684"/>
                  <a:pt x="3386881" y="441212"/>
                </a:cubicBezTo>
                <a:cubicBezTo>
                  <a:pt x="3389794" y="633559"/>
                  <a:pt x="3398980" y="692548"/>
                  <a:pt x="3386881" y="883238"/>
                </a:cubicBezTo>
                <a:cubicBezTo>
                  <a:pt x="3374782" y="1073928"/>
                  <a:pt x="3381793" y="1214964"/>
                  <a:pt x="3386881" y="1325263"/>
                </a:cubicBezTo>
                <a:cubicBezTo>
                  <a:pt x="3384762" y="1524959"/>
                  <a:pt x="3203420" y="1775343"/>
                  <a:pt x="2945669" y="1766475"/>
                </a:cubicBezTo>
                <a:cubicBezTo>
                  <a:pt x="2813425" y="1768388"/>
                  <a:pt x="2550173" y="1742225"/>
                  <a:pt x="2344599" y="1766475"/>
                </a:cubicBezTo>
                <a:cubicBezTo>
                  <a:pt x="2139025" y="1790726"/>
                  <a:pt x="2045123" y="1747604"/>
                  <a:pt x="1793619" y="1766475"/>
                </a:cubicBezTo>
                <a:cubicBezTo>
                  <a:pt x="1542115" y="1785346"/>
                  <a:pt x="1392807" y="1759081"/>
                  <a:pt x="1142460" y="1766475"/>
                </a:cubicBezTo>
                <a:cubicBezTo>
                  <a:pt x="892113" y="1773869"/>
                  <a:pt x="669374" y="1788639"/>
                  <a:pt x="441212" y="1766475"/>
                </a:cubicBezTo>
                <a:cubicBezTo>
                  <a:pt x="189070" y="1771222"/>
                  <a:pt x="7843" y="1590190"/>
                  <a:pt x="0" y="1325263"/>
                </a:cubicBezTo>
                <a:cubicBezTo>
                  <a:pt x="-11244" y="1113286"/>
                  <a:pt x="20390" y="1004048"/>
                  <a:pt x="0" y="865556"/>
                </a:cubicBezTo>
                <a:cubicBezTo>
                  <a:pt x="-20390" y="727064"/>
                  <a:pt x="12315" y="586337"/>
                  <a:pt x="0" y="441212"/>
                </a:cubicBezTo>
                <a:close/>
              </a:path>
              <a:path w="3386881" h="1766475" stroke="0" extrusionOk="0">
                <a:moveTo>
                  <a:pt x="0" y="441212"/>
                </a:moveTo>
                <a:cubicBezTo>
                  <a:pt x="-38818" y="173593"/>
                  <a:pt x="161968" y="13350"/>
                  <a:pt x="441212" y="0"/>
                </a:cubicBezTo>
                <a:cubicBezTo>
                  <a:pt x="610210" y="22832"/>
                  <a:pt x="847645" y="15929"/>
                  <a:pt x="1117415" y="0"/>
                </a:cubicBezTo>
                <a:cubicBezTo>
                  <a:pt x="1387185" y="-15929"/>
                  <a:pt x="1456077" y="12927"/>
                  <a:pt x="1718485" y="0"/>
                </a:cubicBezTo>
                <a:cubicBezTo>
                  <a:pt x="1980893" y="-12927"/>
                  <a:pt x="2154992" y="11374"/>
                  <a:pt x="2294510" y="0"/>
                </a:cubicBezTo>
                <a:cubicBezTo>
                  <a:pt x="2434028" y="-11374"/>
                  <a:pt x="2736618" y="-28963"/>
                  <a:pt x="2945669" y="0"/>
                </a:cubicBezTo>
                <a:cubicBezTo>
                  <a:pt x="3206257" y="-34807"/>
                  <a:pt x="3341911" y="190650"/>
                  <a:pt x="3386881" y="441212"/>
                </a:cubicBezTo>
                <a:cubicBezTo>
                  <a:pt x="3392531" y="623885"/>
                  <a:pt x="3377178" y="677383"/>
                  <a:pt x="3386881" y="883238"/>
                </a:cubicBezTo>
                <a:cubicBezTo>
                  <a:pt x="3396584" y="1089093"/>
                  <a:pt x="3382673" y="1188896"/>
                  <a:pt x="3386881" y="1325263"/>
                </a:cubicBezTo>
                <a:cubicBezTo>
                  <a:pt x="3421528" y="1577268"/>
                  <a:pt x="3151986" y="1760433"/>
                  <a:pt x="2945669" y="1766475"/>
                </a:cubicBezTo>
                <a:cubicBezTo>
                  <a:pt x="2670514" y="1780033"/>
                  <a:pt x="2457258" y="1738443"/>
                  <a:pt x="2319555" y="1766475"/>
                </a:cubicBezTo>
                <a:cubicBezTo>
                  <a:pt x="2181852" y="1794507"/>
                  <a:pt x="1939168" y="1742315"/>
                  <a:pt x="1718485" y="1766475"/>
                </a:cubicBezTo>
                <a:cubicBezTo>
                  <a:pt x="1497802" y="1790636"/>
                  <a:pt x="1273911" y="1735087"/>
                  <a:pt x="1042282" y="1766475"/>
                </a:cubicBezTo>
                <a:cubicBezTo>
                  <a:pt x="810653" y="1797863"/>
                  <a:pt x="682326" y="1744423"/>
                  <a:pt x="441212" y="1766475"/>
                </a:cubicBezTo>
                <a:cubicBezTo>
                  <a:pt x="156696" y="1773182"/>
                  <a:pt x="-14493" y="1558938"/>
                  <a:pt x="0" y="1325263"/>
                </a:cubicBezTo>
                <a:cubicBezTo>
                  <a:pt x="-16521" y="1150284"/>
                  <a:pt x="-4273" y="1048636"/>
                  <a:pt x="0" y="874397"/>
                </a:cubicBezTo>
                <a:cubicBezTo>
                  <a:pt x="4273" y="700158"/>
                  <a:pt x="-18926" y="608393"/>
                  <a:pt x="0" y="441212"/>
                </a:cubicBezTo>
                <a:close/>
              </a:path>
            </a:pathLst>
          </a:custGeom>
          <a:solidFill>
            <a:srgbClr val="C00000">
              <a:alpha val="5832"/>
            </a:srgb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2497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08ED22-301B-25C0-7D70-2FC0A4C39A14}"/>
              </a:ext>
            </a:extLst>
          </p:cNvPr>
          <p:cNvSpPr/>
          <p:nvPr/>
        </p:nvSpPr>
        <p:spPr>
          <a:xfrm>
            <a:off x="6667309" y="3247956"/>
            <a:ext cx="630523" cy="630524"/>
          </a:xfrm>
          <a:prstGeom prst="rect">
            <a:avLst/>
          </a:prstGeom>
          <a:pattFill prst="wdDn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B2E458-CFC6-D4E0-511F-67D8F70C8134}"/>
              </a:ext>
            </a:extLst>
          </p:cNvPr>
          <p:cNvSpPr/>
          <p:nvPr/>
        </p:nvSpPr>
        <p:spPr>
          <a:xfrm>
            <a:off x="7549134" y="3247956"/>
            <a:ext cx="630523" cy="630524"/>
          </a:xfrm>
          <a:prstGeom prst="rect">
            <a:avLst/>
          </a:prstGeom>
          <a:pattFill prst="dkHorz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2AE5A8-A68B-E7B6-CD79-5D38A62A12F2}"/>
              </a:ext>
            </a:extLst>
          </p:cNvPr>
          <p:cNvSpPr/>
          <p:nvPr/>
        </p:nvSpPr>
        <p:spPr>
          <a:xfrm>
            <a:off x="8962975" y="3247956"/>
            <a:ext cx="630523" cy="630524"/>
          </a:xfrm>
          <a:prstGeom prst="rect">
            <a:avLst/>
          </a:prstGeom>
          <a:pattFill prst="solidDmn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CA93D6-9AAD-24CB-D660-2A0057D4B643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7297832" y="3563218"/>
            <a:ext cx="251302" cy="418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0D909C-301D-81B3-CA0E-8C79CE77FCB5}"/>
              </a:ext>
            </a:extLst>
          </p:cNvPr>
          <p:cNvCxnSpPr>
            <a:cxnSpLocks/>
          </p:cNvCxnSpPr>
          <p:nvPr/>
        </p:nvCxnSpPr>
        <p:spPr>
          <a:xfrm>
            <a:off x="8179657" y="3569500"/>
            <a:ext cx="251302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2D2116-6809-B234-8832-F87123F3FF03}"/>
              </a:ext>
            </a:extLst>
          </p:cNvPr>
          <p:cNvCxnSpPr>
            <a:cxnSpLocks/>
          </p:cNvCxnSpPr>
          <p:nvPr/>
        </p:nvCxnSpPr>
        <p:spPr>
          <a:xfrm>
            <a:off x="8698296" y="3574441"/>
            <a:ext cx="264679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DDDFC06-5283-D69A-88B2-A807CB582079}"/>
              </a:ext>
            </a:extLst>
          </p:cNvPr>
          <p:cNvSpPr/>
          <p:nvPr/>
        </p:nvSpPr>
        <p:spPr>
          <a:xfrm>
            <a:off x="10329210" y="3060454"/>
            <a:ext cx="630523" cy="630524"/>
          </a:xfrm>
          <a:prstGeom prst="rect">
            <a:avLst/>
          </a:prstGeom>
          <a:pattFill prst="solidDmnd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75A1135-89D4-9B5B-3AF6-6710BCF49924}"/>
              </a:ext>
            </a:extLst>
          </p:cNvPr>
          <p:cNvSpPr/>
          <p:nvPr/>
        </p:nvSpPr>
        <p:spPr>
          <a:xfrm>
            <a:off x="10208170" y="3182397"/>
            <a:ext cx="630523" cy="630524"/>
          </a:xfrm>
          <a:prstGeom prst="rect">
            <a:avLst/>
          </a:prstGeom>
          <a:pattFill prst="solidDmnd">
            <a:fgClr>
              <a:srgbClr val="C30303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EDF7F0E-B8E0-17B2-0C46-A03D840D384E}"/>
              </a:ext>
            </a:extLst>
          </p:cNvPr>
          <p:cNvSpPr/>
          <p:nvPr/>
        </p:nvSpPr>
        <p:spPr>
          <a:xfrm>
            <a:off x="10146355" y="3247137"/>
            <a:ext cx="630523" cy="630524"/>
          </a:xfrm>
          <a:prstGeom prst="rect">
            <a:avLst/>
          </a:prstGeom>
          <a:pattFill prst="solidDmnd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CEA8D1A-2490-FA2A-7554-BF6AF5AD0219}"/>
              </a:ext>
            </a:extLst>
          </p:cNvPr>
          <p:cNvSpPr/>
          <p:nvPr/>
        </p:nvSpPr>
        <p:spPr>
          <a:xfrm>
            <a:off x="9965236" y="2879022"/>
            <a:ext cx="1212653" cy="1175868"/>
          </a:xfrm>
          <a:prstGeom prst="roundRect">
            <a:avLst>
              <a:gd name="adj" fmla="val 34794"/>
            </a:avLst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02D6C36A-6CAE-54C2-05C0-7D1180530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8444973" y="3552850"/>
            <a:ext cx="219451" cy="45719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389A6304-3D87-A1EA-EF15-2EF1A4E0A900}"/>
              </a:ext>
            </a:extLst>
          </p:cNvPr>
          <p:cNvGrpSpPr/>
          <p:nvPr/>
        </p:nvGrpSpPr>
        <p:grpSpPr>
          <a:xfrm>
            <a:off x="6973884" y="2365136"/>
            <a:ext cx="2313098" cy="300158"/>
            <a:chOff x="6973884" y="1775198"/>
            <a:chExt cx="2313098" cy="300158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CFE48BF-56A6-FDEB-B37B-1FF09D14D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3884" y="1775198"/>
              <a:ext cx="0" cy="288604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EB9892E-0F8E-A1F1-DAC2-48A32C16C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5832" y="1786752"/>
              <a:ext cx="0" cy="288604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BDD6A50-6E14-B78A-767F-3C8EBF58D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6982" y="1781136"/>
              <a:ext cx="0" cy="288604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Freeform 99">
            <a:extLst>
              <a:ext uri="{FF2B5EF4-FFF2-40B4-BE49-F238E27FC236}">
                <a16:creationId xmlns:a16="http://schemas.microsoft.com/office/drawing/2014/main" id="{4B4337D7-D823-8773-E1B2-AF2EF599557E}"/>
              </a:ext>
            </a:extLst>
          </p:cNvPr>
          <p:cNvSpPr/>
          <p:nvPr/>
        </p:nvSpPr>
        <p:spPr>
          <a:xfrm rot="20903561">
            <a:off x="7144355" y="2730938"/>
            <a:ext cx="284047" cy="844214"/>
          </a:xfrm>
          <a:custGeom>
            <a:avLst/>
            <a:gdLst>
              <a:gd name="connsiteX0" fmla="*/ 0 w 469711"/>
              <a:gd name="connsiteY0" fmla="*/ 0 h 2574388"/>
              <a:gd name="connsiteX1" fmla="*/ 468923 w 469711"/>
              <a:gd name="connsiteY1" fmla="*/ 1411459 h 2574388"/>
              <a:gd name="connsiteX2" fmla="*/ 89096 w 469711"/>
              <a:gd name="connsiteY2" fmla="*/ 2574388 h 257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711" h="2574388">
                <a:moveTo>
                  <a:pt x="0" y="0"/>
                </a:moveTo>
                <a:cubicBezTo>
                  <a:pt x="227037" y="491197"/>
                  <a:pt x="454074" y="982394"/>
                  <a:pt x="468923" y="1411459"/>
                </a:cubicBezTo>
                <a:cubicBezTo>
                  <a:pt x="483772" y="1840524"/>
                  <a:pt x="286434" y="2207456"/>
                  <a:pt x="89096" y="2574388"/>
                </a:cubicBezTo>
              </a:path>
            </a:pathLst>
          </a:custGeom>
          <a:noFill/>
          <a:ln w="76200">
            <a:solidFill>
              <a:schemeClr val="tx1">
                <a:lumMod val="65000"/>
                <a:lumOff val="35000"/>
                <a:alpha val="30000"/>
              </a:schemeClr>
            </a:solidFill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FFBDDDB-DFA0-E9BF-58EF-8F338BF4D645}"/>
              </a:ext>
            </a:extLst>
          </p:cNvPr>
          <p:cNvCxnSpPr>
            <a:cxnSpLocks/>
          </p:cNvCxnSpPr>
          <p:nvPr/>
        </p:nvCxnSpPr>
        <p:spPr>
          <a:xfrm>
            <a:off x="5509222" y="2374274"/>
            <a:ext cx="377776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B6C0A9F-59C9-55C7-1007-122831192CA0}"/>
              </a:ext>
            </a:extLst>
          </p:cNvPr>
          <p:cNvCxnSpPr>
            <a:cxnSpLocks/>
          </p:cNvCxnSpPr>
          <p:nvPr/>
        </p:nvCxnSpPr>
        <p:spPr>
          <a:xfrm>
            <a:off x="5274097" y="4148577"/>
            <a:ext cx="4014807" cy="1461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900F510-5B36-E4A6-7645-AA6C8A073465}"/>
              </a:ext>
            </a:extLst>
          </p:cNvPr>
          <p:cNvCxnSpPr>
            <a:cxnSpLocks/>
          </p:cNvCxnSpPr>
          <p:nvPr/>
        </p:nvCxnSpPr>
        <p:spPr>
          <a:xfrm>
            <a:off x="6982570" y="3878480"/>
            <a:ext cx="0" cy="288604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76C90A6-D3C1-F383-CDFF-45D0A4400D10}"/>
              </a:ext>
            </a:extLst>
          </p:cNvPr>
          <p:cNvCxnSpPr>
            <a:cxnSpLocks/>
          </p:cNvCxnSpPr>
          <p:nvPr/>
        </p:nvCxnSpPr>
        <p:spPr>
          <a:xfrm>
            <a:off x="7869409" y="3870792"/>
            <a:ext cx="0" cy="288604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EAAAD28-CA09-53BC-8F96-A1A454C76089}"/>
              </a:ext>
            </a:extLst>
          </p:cNvPr>
          <p:cNvCxnSpPr>
            <a:cxnSpLocks/>
          </p:cNvCxnSpPr>
          <p:nvPr/>
        </p:nvCxnSpPr>
        <p:spPr>
          <a:xfrm>
            <a:off x="9289439" y="3878480"/>
            <a:ext cx="0" cy="288604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7D6A0C8-2531-B80E-95F3-17F342618343}"/>
              </a:ext>
            </a:extLst>
          </p:cNvPr>
          <p:cNvGrpSpPr/>
          <p:nvPr/>
        </p:nvGrpSpPr>
        <p:grpSpPr>
          <a:xfrm flipV="1">
            <a:off x="6982570" y="2944413"/>
            <a:ext cx="2306869" cy="296292"/>
            <a:chOff x="4386958" y="4003083"/>
            <a:chExt cx="2306869" cy="296292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FA6DD55-B20B-95A8-A3BF-DE9F50A218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6958" y="4003083"/>
              <a:ext cx="0" cy="288604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7C62453-578E-255B-9CE3-1906993FE6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3797" y="4010771"/>
              <a:ext cx="0" cy="288604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8B44C51-92A6-2DF2-AA1C-136B0C949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3827" y="4003083"/>
              <a:ext cx="0" cy="288604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6" name="Picture 115">
            <a:extLst>
              <a:ext uri="{FF2B5EF4-FFF2-40B4-BE49-F238E27FC236}">
                <a16:creationId xmlns:a16="http://schemas.microsoft.com/office/drawing/2014/main" id="{DA462705-2AB1-CF67-B798-76B012444A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9087" y="2720876"/>
            <a:ext cx="180033" cy="147719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8918B4E-428D-C145-1C70-0D43EAC0FA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2568" y="2720915"/>
            <a:ext cx="184649" cy="147719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1039B758-32BE-B418-C1B6-8EF35C46B1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4966" y="2735620"/>
            <a:ext cx="198498" cy="147719"/>
          </a:xfrm>
          <a:prstGeom prst="rect">
            <a:avLst/>
          </a:prstGeom>
        </p:spPr>
      </p:pic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C9460AAA-2264-B2CF-F7A1-A4BE41950146}"/>
              </a:ext>
            </a:extLst>
          </p:cNvPr>
          <p:cNvSpPr/>
          <p:nvPr/>
        </p:nvSpPr>
        <p:spPr>
          <a:xfrm>
            <a:off x="423794" y="1375459"/>
            <a:ext cx="1993392" cy="387209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FA32AE91-3E35-23E2-CCF8-04A3863A9436}"/>
              </a:ext>
            </a:extLst>
          </p:cNvPr>
          <p:cNvSpPr/>
          <p:nvPr/>
        </p:nvSpPr>
        <p:spPr>
          <a:xfrm>
            <a:off x="652393" y="4406524"/>
            <a:ext cx="1579418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Linear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13883628-3DC6-3622-7CF0-40813F87E180}"/>
              </a:ext>
            </a:extLst>
          </p:cNvPr>
          <p:cNvSpPr/>
          <p:nvPr/>
        </p:nvSpPr>
        <p:spPr>
          <a:xfrm>
            <a:off x="652393" y="3676844"/>
            <a:ext cx="1579418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Linear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50F1ADB5-AA54-194D-8B31-9675E820C6FF}"/>
              </a:ext>
            </a:extLst>
          </p:cNvPr>
          <p:cNvSpPr/>
          <p:nvPr/>
        </p:nvSpPr>
        <p:spPr>
          <a:xfrm>
            <a:off x="652394" y="2414885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Linear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B4A106EE-BADE-DA58-056C-5C149C140533}"/>
              </a:ext>
            </a:extLst>
          </p:cNvPr>
          <p:cNvSpPr/>
          <p:nvPr/>
        </p:nvSpPr>
        <p:spPr>
          <a:xfrm>
            <a:off x="652393" y="1603863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Linear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E07507E5-651D-2E95-B0D8-881E44E29A47}"/>
              </a:ext>
            </a:extLst>
          </p:cNvPr>
          <p:cNvSpPr/>
          <p:nvPr/>
        </p:nvSpPr>
        <p:spPr>
          <a:xfrm>
            <a:off x="1451477" y="2414885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Linear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EBB5965C-D521-324C-0526-90EF42A900E6}"/>
              </a:ext>
            </a:extLst>
          </p:cNvPr>
          <p:cNvSpPr/>
          <p:nvPr/>
        </p:nvSpPr>
        <p:spPr>
          <a:xfrm>
            <a:off x="671142" y="2900165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RMSNorm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693813C3-6914-F372-B018-DE508EA295DE}"/>
              </a:ext>
            </a:extLst>
          </p:cNvPr>
          <p:cNvSpPr/>
          <p:nvPr/>
        </p:nvSpPr>
        <p:spPr>
          <a:xfrm>
            <a:off x="661767" y="4853420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RMSNorm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C169980E-8175-0613-E449-1D3B82ED4BC3}"/>
              </a:ext>
            </a:extLst>
          </p:cNvPr>
          <p:cNvSpPr/>
          <p:nvPr/>
        </p:nvSpPr>
        <p:spPr>
          <a:xfrm>
            <a:off x="661767" y="4046185"/>
            <a:ext cx="1579418" cy="239250"/>
          </a:xfrm>
          <a:prstGeom prst="roundRect">
            <a:avLst>
              <a:gd name="adj" fmla="val 50000"/>
            </a:avLst>
          </a:prstGeom>
          <a:solidFill>
            <a:srgbClr val="FFE2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Dot-Prod Attn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E4818168-76F8-0B3A-5343-FD275A42E7F7}"/>
              </a:ext>
            </a:extLst>
          </p:cNvPr>
          <p:cNvSpPr/>
          <p:nvPr/>
        </p:nvSpPr>
        <p:spPr>
          <a:xfrm>
            <a:off x="1448151" y="2067911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SiLU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6A94C22E-265B-90DD-7D7F-109AAFE9011E}"/>
              </a:ext>
            </a:extLst>
          </p:cNvPr>
          <p:cNvSpPr/>
          <p:nvPr/>
        </p:nvSpPr>
        <p:spPr>
          <a:xfrm>
            <a:off x="597299" y="1502333"/>
            <a:ext cx="1691870" cy="1316906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F9F120CC-066C-DB19-A78B-9DF581D50A52}"/>
              </a:ext>
            </a:extLst>
          </p:cNvPr>
          <p:cNvSpPr/>
          <p:nvPr/>
        </p:nvSpPr>
        <p:spPr>
          <a:xfrm>
            <a:off x="605541" y="3551346"/>
            <a:ext cx="1691870" cy="119435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E386BA51-048C-CE19-8D54-B5662D74A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651" y="1924455"/>
            <a:ext cx="152400" cy="15875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5C050BED-5F66-D4B1-35EC-EB6ACCA3D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651" y="3279502"/>
            <a:ext cx="152400" cy="158750"/>
          </a:xfrm>
          <a:prstGeom prst="rect">
            <a:avLst/>
          </a:prstGeom>
        </p:spPr>
      </p:pic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3788EEF-5E21-9476-BEBB-A94836CF75B4}"/>
              </a:ext>
            </a:extLst>
          </p:cNvPr>
          <p:cNvCxnSpPr>
            <a:cxnSpLocks/>
          </p:cNvCxnSpPr>
          <p:nvPr/>
        </p:nvCxnSpPr>
        <p:spPr>
          <a:xfrm>
            <a:off x="1844791" y="2003830"/>
            <a:ext cx="0" cy="6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ED09095-5D80-437D-686B-515E839B2728}"/>
              </a:ext>
            </a:extLst>
          </p:cNvPr>
          <p:cNvCxnSpPr>
            <a:cxnSpLocks/>
          </p:cNvCxnSpPr>
          <p:nvPr/>
        </p:nvCxnSpPr>
        <p:spPr>
          <a:xfrm>
            <a:off x="1458583" y="1843113"/>
            <a:ext cx="0" cy="81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036649C-EE8A-0A70-DEE7-587C910F8550}"/>
              </a:ext>
            </a:extLst>
          </p:cNvPr>
          <p:cNvCxnSpPr>
            <a:cxnSpLocks/>
          </p:cNvCxnSpPr>
          <p:nvPr/>
        </p:nvCxnSpPr>
        <p:spPr>
          <a:xfrm>
            <a:off x="1460851" y="3916094"/>
            <a:ext cx="0" cy="130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EC46EF4-CF47-039E-F4F3-2CA3443473FB}"/>
              </a:ext>
            </a:extLst>
          </p:cNvPr>
          <p:cNvCxnSpPr>
            <a:cxnSpLocks/>
          </p:cNvCxnSpPr>
          <p:nvPr/>
        </p:nvCxnSpPr>
        <p:spPr>
          <a:xfrm>
            <a:off x="1458583" y="4276433"/>
            <a:ext cx="0" cy="130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2E14670-57FF-37BB-0BDB-317DC166C6B6}"/>
              </a:ext>
            </a:extLst>
          </p:cNvPr>
          <p:cNvCxnSpPr>
            <a:cxnSpLocks/>
          </p:cNvCxnSpPr>
          <p:nvPr/>
        </p:nvCxnSpPr>
        <p:spPr>
          <a:xfrm>
            <a:off x="1464280" y="4645774"/>
            <a:ext cx="0" cy="207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8242176-1E0D-7C36-086E-D3329258C38C}"/>
              </a:ext>
            </a:extLst>
          </p:cNvPr>
          <p:cNvCxnSpPr>
            <a:cxnSpLocks/>
          </p:cNvCxnSpPr>
          <p:nvPr/>
        </p:nvCxnSpPr>
        <p:spPr>
          <a:xfrm>
            <a:off x="1460517" y="3421255"/>
            <a:ext cx="0" cy="25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D0F7571-20FB-A4D1-B33A-71F2E8FF3674}"/>
              </a:ext>
            </a:extLst>
          </p:cNvPr>
          <p:cNvCxnSpPr>
            <a:cxnSpLocks/>
            <a:stCxn id="126" idx="2"/>
            <a:endCxn id="133" idx="0"/>
          </p:cNvCxnSpPr>
          <p:nvPr/>
        </p:nvCxnSpPr>
        <p:spPr>
          <a:xfrm>
            <a:off x="1460851" y="3139415"/>
            <a:ext cx="0" cy="140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515C066-25DC-F200-15F6-7F87F0A52BF3}"/>
              </a:ext>
            </a:extLst>
          </p:cNvPr>
          <p:cNvCxnSpPr>
            <a:cxnSpLocks/>
          </p:cNvCxnSpPr>
          <p:nvPr/>
        </p:nvCxnSpPr>
        <p:spPr>
          <a:xfrm>
            <a:off x="1458583" y="2760078"/>
            <a:ext cx="0" cy="140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6C1773A-DC35-BB77-DFBF-203920BA8CD3}"/>
              </a:ext>
            </a:extLst>
          </p:cNvPr>
          <p:cNvCxnSpPr>
            <a:cxnSpLocks/>
          </p:cNvCxnSpPr>
          <p:nvPr/>
        </p:nvCxnSpPr>
        <p:spPr>
          <a:xfrm flipH="1">
            <a:off x="1053368" y="2760078"/>
            <a:ext cx="7945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10CA21A-9C80-19B8-B95F-DCF4F6FCCF73}"/>
              </a:ext>
            </a:extLst>
          </p:cNvPr>
          <p:cNvCxnSpPr>
            <a:cxnSpLocks/>
          </p:cNvCxnSpPr>
          <p:nvPr/>
        </p:nvCxnSpPr>
        <p:spPr>
          <a:xfrm>
            <a:off x="1050193" y="2654135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945E2EC-B8BF-41A7-8729-71107137F3ED}"/>
              </a:ext>
            </a:extLst>
          </p:cNvPr>
          <p:cNvCxnSpPr>
            <a:cxnSpLocks/>
          </p:cNvCxnSpPr>
          <p:nvPr/>
        </p:nvCxnSpPr>
        <p:spPr>
          <a:xfrm>
            <a:off x="1050193" y="2003830"/>
            <a:ext cx="0" cy="411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0A0944D-D4C7-D59B-0F6C-CE744F868586}"/>
              </a:ext>
            </a:extLst>
          </p:cNvPr>
          <p:cNvCxnSpPr>
            <a:cxnSpLocks/>
          </p:cNvCxnSpPr>
          <p:nvPr/>
        </p:nvCxnSpPr>
        <p:spPr>
          <a:xfrm>
            <a:off x="1844791" y="2308941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85661A9-07E4-7712-C7D0-BB8179CB88F4}"/>
              </a:ext>
            </a:extLst>
          </p:cNvPr>
          <p:cNvCxnSpPr>
            <a:cxnSpLocks/>
            <a:endCxn id="132" idx="3"/>
          </p:cNvCxnSpPr>
          <p:nvPr/>
        </p:nvCxnSpPr>
        <p:spPr>
          <a:xfrm flipH="1">
            <a:off x="1537051" y="2003830"/>
            <a:ext cx="307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A53A212-A5BE-19E0-D150-EF8A6BBDF12B}"/>
              </a:ext>
            </a:extLst>
          </p:cNvPr>
          <p:cNvCxnSpPr>
            <a:cxnSpLocks/>
          </p:cNvCxnSpPr>
          <p:nvPr/>
        </p:nvCxnSpPr>
        <p:spPr>
          <a:xfrm flipH="1">
            <a:off x="1050193" y="2006738"/>
            <a:ext cx="3344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45B2699-7E40-2CDA-2AD0-545312422EFB}"/>
              </a:ext>
            </a:extLst>
          </p:cNvPr>
          <p:cNvSpPr/>
          <p:nvPr/>
        </p:nvSpPr>
        <p:spPr>
          <a:xfrm>
            <a:off x="4735577" y="3703828"/>
            <a:ext cx="1052063" cy="85263"/>
          </a:xfrm>
          <a:prstGeom prst="roundRect">
            <a:avLst>
              <a:gd name="adj" fmla="val 50000"/>
            </a:avLst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FEBA11F-25FF-A7EE-6D92-767931EB3784}"/>
              </a:ext>
            </a:extLst>
          </p:cNvPr>
          <p:cNvSpPr/>
          <p:nvPr/>
        </p:nvSpPr>
        <p:spPr>
          <a:xfrm>
            <a:off x="4735577" y="3443788"/>
            <a:ext cx="1052063" cy="85263"/>
          </a:xfrm>
          <a:prstGeom prst="roundRect">
            <a:avLst>
              <a:gd name="adj" fmla="val 50000"/>
            </a:avLst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90FBEAF-6DBC-AC47-0E48-258B9FA58B58}"/>
              </a:ext>
            </a:extLst>
          </p:cNvPr>
          <p:cNvSpPr/>
          <p:nvPr/>
        </p:nvSpPr>
        <p:spPr>
          <a:xfrm>
            <a:off x="4735578" y="2994056"/>
            <a:ext cx="519787" cy="85263"/>
          </a:xfrm>
          <a:prstGeom prst="roundRect">
            <a:avLst>
              <a:gd name="adj" fmla="val 50000"/>
            </a:avLst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BEB56A5-DD14-CF77-BEEA-2CDF90CEAD7B}"/>
              </a:ext>
            </a:extLst>
          </p:cNvPr>
          <p:cNvSpPr/>
          <p:nvPr/>
        </p:nvSpPr>
        <p:spPr>
          <a:xfrm>
            <a:off x="4735577" y="2705027"/>
            <a:ext cx="1052063" cy="85263"/>
          </a:xfrm>
          <a:prstGeom prst="roundRect">
            <a:avLst>
              <a:gd name="adj" fmla="val 47243"/>
            </a:avLst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5F31615C-45E5-0AFA-0900-FA02B9DE4E84}"/>
              </a:ext>
            </a:extLst>
          </p:cNvPr>
          <p:cNvSpPr/>
          <p:nvPr/>
        </p:nvSpPr>
        <p:spPr>
          <a:xfrm>
            <a:off x="5267853" y="2994056"/>
            <a:ext cx="519787" cy="85263"/>
          </a:xfrm>
          <a:prstGeom prst="roundRect">
            <a:avLst>
              <a:gd name="adj" fmla="val 50000"/>
            </a:avLst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668ACB1-C137-DE7E-4FBA-F494FE53031C}"/>
              </a:ext>
            </a:extLst>
          </p:cNvPr>
          <p:cNvSpPr/>
          <p:nvPr/>
        </p:nvSpPr>
        <p:spPr>
          <a:xfrm>
            <a:off x="4748066" y="3166998"/>
            <a:ext cx="1052063" cy="85263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7ACD630-0B5B-8348-6066-17196E79D4EE}"/>
              </a:ext>
            </a:extLst>
          </p:cNvPr>
          <p:cNvSpPr/>
          <p:nvPr/>
        </p:nvSpPr>
        <p:spPr>
          <a:xfrm>
            <a:off x="4741821" y="3863091"/>
            <a:ext cx="1052063" cy="85263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B3D7D1B-5511-E2E4-8BCB-47E639547FD8}"/>
              </a:ext>
            </a:extLst>
          </p:cNvPr>
          <p:cNvSpPr/>
          <p:nvPr/>
        </p:nvSpPr>
        <p:spPr>
          <a:xfrm>
            <a:off x="4741821" y="3575412"/>
            <a:ext cx="1052063" cy="85263"/>
          </a:xfrm>
          <a:prstGeom prst="roundRect">
            <a:avLst>
              <a:gd name="adj" fmla="val 50000"/>
            </a:avLst>
          </a:prstGeom>
          <a:solidFill>
            <a:srgbClr val="FFE2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D16176A-A285-AA68-A616-EBD7681D1EB0}"/>
              </a:ext>
            </a:extLst>
          </p:cNvPr>
          <p:cNvSpPr/>
          <p:nvPr/>
        </p:nvSpPr>
        <p:spPr>
          <a:xfrm>
            <a:off x="5265638" y="2870403"/>
            <a:ext cx="519787" cy="8526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1FCC442-0977-026E-A10F-0B2A326158E3}"/>
              </a:ext>
            </a:extLst>
          </p:cNvPr>
          <p:cNvCxnSpPr>
            <a:cxnSpLocks/>
          </p:cNvCxnSpPr>
          <p:nvPr/>
        </p:nvCxnSpPr>
        <p:spPr>
          <a:xfrm>
            <a:off x="1847374" y="2651510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2EF26874-EC6D-0751-3284-F2C747CF498B}"/>
              </a:ext>
            </a:extLst>
          </p:cNvPr>
          <p:cNvSpPr/>
          <p:nvPr/>
        </p:nvSpPr>
        <p:spPr>
          <a:xfrm>
            <a:off x="197874" y="750432"/>
            <a:ext cx="3540048" cy="4602956"/>
          </a:xfrm>
          <a:prstGeom prst="roundRect">
            <a:avLst>
              <a:gd name="adj" fmla="val 9237"/>
            </a:avLst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C43E64-CCDD-7549-13B2-1B4FEE91B943}"/>
              </a:ext>
            </a:extLst>
          </p:cNvPr>
          <p:cNvSpPr txBox="1"/>
          <p:nvPr/>
        </p:nvSpPr>
        <p:spPr>
          <a:xfrm>
            <a:off x="1667295" y="769363"/>
            <a:ext cx="1650516" cy="323165"/>
          </a:xfrm>
          <a:prstGeom prst="rect">
            <a:avLst/>
          </a:prstGeom>
          <a:solidFill>
            <a:schemeClr val="bg1">
              <a:alpha val="78737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Arial Rounded MT Bold" panose="020F0704030504030204" pitchFamily="34" charset="77"/>
              </a:rPr>
              <a:t>Decoding Block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EE0F9D-5EED-A3DA-9306-568B62EDDC9C}"/>
              </a:ext>
            </a:extLst>
          </p:cNvPr>
          <p:cNvSpPr txBox="1"/>
          <p:nvPr/>
        </p:nvSpPr>
        <p:spPr>
          <a:xfrm>
            <a:off x="1537051" y="5256724"/>
            <a:ext cx="872355" cy="369332"/>
          </a:xfrm>
          <a:prstGeom prst="rect">
            <a:avLst/>
          </a:prstGeom>
          <a:solidFill>
            <a:schemeClr val="bg1">
              <a:alpha val="78737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77"/>
              </a:rPr>
              <a:t>L.L.M.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8FF35F-1592-D755-CA1D-5C72E4E5F283}"/>
              </a:ext>
            </a:extLst>
          </p:cNvPr>
          <p:cNvSpPr txBox="1"/>
          <p:nvPr/>
        </p:nvSpPr>
        <p:spPr>
          <a:xfrm>
            <a:off x="10192291" y="3885245"/>
            <a:ext cx="906017" cy="553998"/>
          </a:xfrm>
          <a:prstGeom prst="rect">
            <a:avLst/>
          </a:prstGeom>
          <a:solidFill>
            <a:schemeClr val="bg1">
              <a:alpha val="78737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Arial Rounded MT Bold" panose="020F0704030504030204" pitchFamily="34" charset="77"/>
              </a:rPr>
              <a:t>Pruned </a:t>
            </a:r>
          </a:p>
          <a:p>
            <a:r>
              <a:rPr lang="en-US" sz="1500" dirty="0">
                <a:latin typeface="Arial Rounded MT Bold" panose="020F0704030504030204" pitchFamily="34" charset="77"/>
              </a:rPr>
              <a:t>  L.L.M.</a:t>
            </a: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CA521D69-FFBD-7666-F27A-EDD9877FD80E}"/>
              </a:ext>
            </a:extLst>
          </p:cNvPr>
          <p:cNvSpPr/>
          <p:nvPr/>
        </p:nvSpPr>
        <p:spPr>
          <a:xfrm rot="20903561">
            <a:off x="8033861" y="2724970"/>
            <a:ext cx="284047" cy="844214"/>
          </a:xfrm>
          <a:custGeom>
            <a:avLst/>
            <a:gdLst>
              <a:gd name="connsiteX0" fmla="*/ 0 w 469711"/>
              <a:gd name="connsiteY0" fmla="*/ 0 h 2574388"/>
              <a:gd name="connsiteX1" fmla="*/ 468923 w 469711"/>
              <a:gd name="connsiteY1" fmla="*/ 1411459 h 2574388"/>
              <a:gd name="connsiteX2" fmla="*/ 89096 w 469711"/>
              <a:gd name="connsiteY2" fmla="*/ 2574388 h 257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711" h="2574388">
                <a:moveTo>
                  <a:pt x="0" y="0"/>
                </a:moveTo>
                <a:cubicBezTo>
                  <a:pt x="227037" y="491197"/>
                  <a:pt x="454074" y="982394"/>
                  <a:pt x="468923" y="1411459"/>
                </a:cubicBezTo>
                <a:cubicBezTo>
                  <a:pt x="483772" y="1840524"/>
                  <a:pt x="286434" y="2207456"/>
                  <a:pt x="89096" y="2574388"/>
                </a:cubicBezTo>
              </a:path>
            </a:pathLst>
          </a:custGeom>
          <a:noFill/>
          <a:ln w="76200">
            <a:solidFill>
              <a:schemeClr val="tx1">
                <a:lumMod val="65000"/>
                <a:lumOff val="35000"/>
                <a:alpha val="30000"/>
              </a:schemeClr>
            </a:solidFill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45B79DD7-43BE-7E4F-15A2-0383BFF51EA2}"/>
              </a:ext>
            </a:extLst>
          </p:cNvPr>
          <p:cNvSpPr/>
          <p:nvPr/>
        </p:nvSpPr>
        <p:spPr>
          <a:xfrm rot="20903561">
            <a:off x="9455489" y="2767601"/>
            <a:ext cx="284047" cy="844214"/>
          </a:xfrm>
          <a:custGeom>
            <a:avLst/>
            <a:gdLst>
              <a:gd name="connsiteX0" fmla="*/ 0 w 469711"/>
              <a:gd name="connsiteY0" fmla="*/ 0 h 2574388"/>
              <a:gd name="connsiteX1" fmla="*/ 468923 w 469711"/>
              <a:gd name="connsiteY1" fmla="*/ 1411459 h 2574388"/>
              <a:gd name="connsiteX2" fmla="*/ 89096 w 469711"/>
              <a:gd name="connsiteY2" fmla="*/ 2574388 h 257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711" h="2574388">
                <a:moveTo>
                  <a:pt x="0" y="0"/>
                </a:moveTo>
                <a:cubicBezTo>
                  <a:pt x="227037" y="491197"/>
                  <a:pt x="454074" y="982394"/>
                  <a:pt x="468923" y="1411459"/>
                </a:cubicBezTo>
                <a:cubicBezTo>
                  <a:pt x="483772" y="1840524"/>
                  <a:pt x="286434" y="2207456"/>
                  <a:pt x="89096" y="2574388"/>
                </a:cubicBezTo>
              </a:path>
            </a:pathLst>
          </a:custGeom>
          <a:noFill/>
          <a:ln w="76200">
            <a:solidFill>
              <a:schemeClr val="tx1">
                <a:lumMod val="65000"/>
                <a:lumOff val="35000"/>
                <a:alpha val="30000"/>
              </a:schemeClr>
            </a:solidFill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0C26957-5399-33A7-D32F-722BAA0C603D}"/>
              </a:ext>
            </a:extLst>
          </p:cNvPr>
          <p:cNvCxnSpPr>
            <a:cxnSpLocks/>
          </p:cNvCxnSpPr>
          <p:nvPr/>
        </p:nvCxnSpPr>
        <p:spPr>
          <a:xfrm>
            <a:off x="5274097" y="3948354"/>
            <a:ext cx="0" cy="288604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9C89592-38AF-10F0-72E6-1B0F846F121C}"/>
              </a:ext>
            </a:extLst>
          </p:cNvPr>
          <p:cNvCxnSpPr>
            <a:cxnSpLocks/>
            <a:stCxn id="43" idx="2"/>
            <a:endCxn id="51" idx="0"/>
          </p:cNvCxnSpPr>
          <p:nvPr/>
        </p:nvCxnSpPr>
        <p:spPr>
          <a:xfrm>
            <a:off x="5267687" y="2476620"/>
            <a:ext cx="166" cy="150544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rapezoid 166">
            <a:extLst>
              <a:ext uri="{FF2B5EF4-FFF2-40B4-BE49-F238E27FC236}">
                <a16:creationId xmlns:a16="http://schemas.microsoft.com/office/drawing/2014/main" id="{7E679B41-0B3D-C082-8BC4-CC5F0EA545CB}"/>
              </a:ext>
            </a:extLst>
          </p:cNvPr>
          <p:cNvSpPr/>
          <p:nvPr/>
        </p:nvSpPr>
        <p:spPr>
          <a:xfrm rot="5400000">
            <a:off x="1552593" y="2255228"/>
            <a:ext cx="3872092" cy="2130295"/>
          </a:xfrm>
          <a:prstGeom prst="trapezoid">
            <a:avLst>
              <a:gd name="adj" fmla="val 58924"/>
            </a:avLst>
          </a:prstGeom>
          <a:solidFill>
            <a:schemeClr val="bg1">
              <a:alpha val="9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1B370BA-7D61-9A42-E663-C3B941656D06}"/>
              </a:ext>
            </a:extLst>
          </p:cNvPr>
          <p:cNvCxnSpPr>
            <a:cxnSpLocks/>
            <a:stCxn id="32" idx="3"/>
            <a:endCxn id="49" idx="1"/>
          </p:cNvCxnSpPr>
          <p:nvPr/>
        </p:nvCxnSpPr>
        <p:spPr>
          <a:xfrm flipV="1">
            <a:off x="9593498" y="3562399"/>
            <a:ext cx="552857" cy="81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FA8E5E9C-EFA8-5796-6A11-3B1421DCF94F}"/>
              </a:ext>
            </a:extLst>
          </p:cNvPr>
          <p:cNvSpPr txBox="1"/>
          <p:nvPr/>
        </p:nvSpPr>
        <p:spPr>
          <a:xfrm rot="19703672">
            <a:off x="2502703" y="4402083"/>
            <a:ext cx="1970796" cy="369332"/>
          </a:xfrm>
          <a:prstGeom prst="rect">
            <a:avLst/>
          </a:prstGeom>
          <a:solidFill>
            <a:schemeClr val="bg1">
              <a:alpha val="78737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77"/>
              </a:rPr>
              <a:t>PRUNE GENTLY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85A98F6-AA74-F948-E5BC-F2F82391670A}"/>
              </a:ext>
            </a:extLst>
          </p:cNvPr>
          <p:cNvSpPr txBox="1"/>
          <p:nvPr/>
        </p:nvSpPr>
        <p:spPr>
          <a:xfrm>
            <a:off x="7297832" y="1983676"/>
            <a:ext cx="1785938" cy="369332"/>
          </a:xfrm>
          <a:prstGeom prst="rect">
            <a:avLst/>
          </a:prstGeom>
          <a:solidFill>
            <a:schemeClr val="bg1">
              <a:alpha val="78737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77"/>
              </a:rPr>
              <a:t>TASTE OFTEN</a:t>
            </a:r>
          </a:p>
        </p:txBody>
      </p:sp>
    </p:spTree>
    <p:extLst>
      <p:ext uri="{BB962C8B-B14F-4D97-AF65-F5344CB8AC3E}">
        <p14:creationId xmlns:p14="http://schemas.microsoft.com/office/powerpoint/2010/main" val="3039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96</Words>
  <Application>Microsoft Macintosh PowerPoint</Application>
  <PresentationFormat>Widescreen</PresentationFormat>
  <Paragraphs>73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.AppleSystemUIFont</vt:lpstr>
      <vt:lpstr>AppleMyungjo</vt:lpstr>
      <vt:lpstr>Arial</vt:lpstr>
      <vt:lpstr>Arial Rounded MT Bold</vt:lpstr>
      <vt:lpstr>Calibri</vt:lpstr>
      <vt:lpstr>Calibri Light</vt:lpstr>
      <vt:lpstr>Helvetica Neue</vt:lpstr>
      <vt:lpstr>Helvetica Neue Thin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Zhen, Kai</cp:lastModifiedBy>
  <cp:revision>57</cp:revision>
  <dcterms:created xsi:type="dcterms:W3CDTF">2024-10-07T22:17:27Z</dcterms:created>
  <dcterms:modified xsi:type="dcterms:W3CDTF">2025-08-07T23:11:33Z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e68092-05df-4271-8e3e-b2a4c82ba797_Enabled">
    <vt:lpwstr>true</vt:lpwstr>
  </property>
  <property fmtid="{D5CDD505-2E9C-101B-9397-08002B2CF9AE}" pid="3" name="MSIP_Label_19e68092-05df-4271-8e3e-b2a4c82ba797_SetDate">
    <vt:lpwstr>2025-08-07T22:06:06Z</vt:lpwstr>
  </property>
  <property fmtid="{D5CDD505-2E9C-101B-9397-08002B2CF9AE}" pid="4" name="MSIP_Label_19e68092-05df-4271-8e3e-b2a4c82ba797_Method">
    <vt:lpwstr>Standard</vt:lpwstr>
  </property>
  <property fmtid="{D5CDD505-2E9C-101B-9397-08002B2CF9AE}" pid="5" name="MSIP_Label_19e68092-05df-4271-8e3e-b2a4c82ba797_Name">
    <vt:lpwstr>Amazon Confidential</vt:lpwstr>
  </property>
  <property fmtid="{D5CDD505-2E9C-101B-9397-08002B2CF9AE}" pid="6" name="MSIP_Label_19e68092-05df-4271-8e3e-b2a4c82ba797_SiteId">
    <vt:lpwstr>5280104a-472d-4538-9ccf-1e1d0efe8b1b</vt:lpwstr>
  </property>
  <property fmtid="{D5CDD505-2E9C-101B-9397-08002B2CF9AE}" pid="7" name="MSIP_Label_19e68092-05df-4271-8e3e-b2a4c82ba797_ActionId">
    <vt:lpwstr>dbeb55cc-1615-48aa-8562-2a3166c43bde</vt:lpwstr>
  </property>
  <property fmtid="{D5CDD505-2E9C-101B-9397-08002B2CF9AE}" pid="8" name="MSIP_Label_19e68092-05df-4271-8e3e-b2a4c82ba797_ContentBits">
    <vt:lpwstr>0</vt:lpwstr>
  </property>
  <property fmtid="{D5CDD505-2E9C-101B-9397-08002B2CF9AE}" pid="9" name="MSIP_Label_19e68092-05df-4271-8e3e-b2a4c82ba797_Tag">
    <vt:lpwstr>50, 3, 0, 1</vt:lpwstr>
  </property>
</Properties>
</file>