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0" r:id="rId5"/>
    <p:sldId id="289" r:id="rId6"/>
    <p:sldId id="283" r:id="rId7"/>
    <p:sldId id="285" r:id="rId8"/>
    <p:sldId id="291" r:id="rId9"/>
    <p:sldId id="292" r:id="rId10"/>
    <p:sldId id="293" r:id="rId11"/>
    <p:sldId id="294" r:id="rId12"/>
    <p:sldId id="295" r:id="rId13"/>
    <p:sldId id="287" r:id="rId14"/>
    <p:sldId id="286" r:id="rId15"/>
    <p:sldId id="288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6D6"/>
    <a:srgbClr val="538234"/>
    <a:srgbClr val="F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/>
    <p:restoredTop sz="94677"/>
  </p:normalViewPr>
  <p:slideViewPr>
    <p:cSldViewPr snapToGrid="0">
      <p:cViewPr>
        <p:scale>
          <a:sx n="197" d="100"/>
          <a:sy n="197" d="100"/>
        </p:scale>
        <p:origin x="-5512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8C989-E48E-0744-9E38-503CD45B3DD3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1E0F-3646-4844-ABF1-5E9077B9D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7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5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4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7F1-C1F4-BD18-199F-2D756266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0CBB-79D0-2530-339B-0AAA0D13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9EC4-9362-B726-5A4C-920A84FB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7350-0BBE-BD92-45AD-D36C833D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A3B4-0815-83F7-C5AA-69141D89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AC7-C1BA-B839-8CEC-F4D8350C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7F386-E38E-F6BE-71F0-8AFEF9E8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C8BD-B530-EBED-C06B-B6C78DD7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32C-2C6C-6E8E-4269-1D2C25BF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60E7-0D5B-F8C4-0AB8-F4AD9B97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DD53-D2A4-D1A4-9658-0C78EB03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90AE4-9E59-E682-1A9D-20E35D1D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010B-CC46-B79C-FFDA-0730C2EF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B991-8AE6-D779-0349-47D100D1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3DD0-1F08-5996-2EF5-B16391BF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0577-846F-435D-6A9A-0741840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7752-7E5F-F0BF-B942-446C2118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EEEC-13A4-61E7-F8CE-346ED942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4C1E-DCCA-6C1E-DB12-DE8A85A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B881-77A2-7503-37EA-4F715FE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982-0819-9E80-3FE3-C003BA62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7A79-7238-F8AA-A2BC-F3D1C17B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6990-8819-2A2D-75EE-0D7D8BE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3691-83F2-3AC1-81C0-F30DFD08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96EF-8CC3-712F-E631-C9999E8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E6DC-8A4B-A8E9-4228-F4E68FE5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BCB-3199-4209-B879-496819E2B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F8F-90BC-4B9F-C428-27BDEEE6A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5313-3F3F-7387-F166-B3B03A5C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A729-99C0-EC58-4296-DBD0800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0C21-FF8E-45FE-FB9C-F7F7D64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5A1-2FA4-1C69-854C-9F782B9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F96C-F6A7-1E96-C788-82005A90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05E7-C658-EC37-DE77-1CDFECBE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BB37D-4846-30F7-807D-6C2AEAE11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B1E68-86D8-0974-B064-30652186E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FA6BE-419C-B493-233D-15DDF5B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E59FA-41F3-CDE9-760A-E224EBB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B4F55-8A89-108E-7C73-8E387AEF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CA-6C2B-4DC1-5F35-EA3B1A8D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0707C-346F-C952-8BCB-16ABB4BD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21078-4F76-3D11-ADC5-0275F71B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7A07-0A84-F789-0F03-C06C625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FB0B-929F-9C8A-C3D0-CFAE84A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781F-2354-2D16-6176-07FA6EC9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8EA2A-8F16-9083-FB66-FEDBCD67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60EC-6F48-8DAA-1C69-D37D5766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52F3-6D9B-7F07-CBFF-1EBBB7F6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23F29-CF69-F09C-4961-7AABBAA8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5BC2-0031-2281-2968-6547B56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D31E-8EB5-C17D-DBC6-6CE9AC1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43D3-855F-C054-19D8-1A6DFE9D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B069-D7C5-8087-6190-0A40639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81FD-848F-6373-B573-3FB188D46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5F06-32EF-F1D2-EB13-AF1F9C1B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CBE69-AAF0-51CF-7839-E81EADB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F09D-2A54-4CB9-A381-D169106C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F9A3-71EA-E899-5309-BF846E1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E63C-3155-EB6C-D0A7-585AA74A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EA671-26C4-5457-DD0A-5676DACE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AED9-837D-2C20-5C25-03FFB7A4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4B59-EDAF-2C43-9285-55415B73EF3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C7BD-2EC5-85C7-40EC-69484554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E59A-8B73-9EF9-8877-32F7D93F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quip-amazon.com/zfBtA0kwMJnj/Internship-Project-Proposal-Neural-Architecture-Search-for-LLM-v03252024#temp:C:bDZ2fc061347e88400a82497a91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24.emf"/><Relationship Id="rId5" Type="http://schemas.openxmlformats.org/officeDocument/2006/relationships/image" Target="../media/image5.emf"/><Relationship Id="rId10" Type="http://schemas.openxmlformats.org/officeDocument/2006/relationships/image" Target="../media/image23.emf"/><Relationship Id="rId4" Type="http://schemas.openxmlformats.org/officeDocument/2006/relationships/image" Target="../media/image19.emf"/><Relationship Id="rId9" Type="http://schemas.openxmlformats.org/officeDocument/2006/relationships/image" Target="../media/image22.emf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.png"/><Relationship Id="rId5" Type="http://schemas.openxmlformats.org/officeDocument/2006/relationships/image" Target="../media/image10.emf"/><Relationship Id="rId10" Type="http://schemas.openxmlformats.org/officeDocument/2006/relationships/image" Target="../media/image7.emf"/><Relationship Id="rId4" Type="http://schemas.openxmlformats.org/officeDocument/2006/relationships/image" Target="../media/image5.emf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image" Target="../media/image12.emf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4731-2538-3079-F989-8D581428B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Architecture Search for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77675-A01C-18B3-6C03-2C9B43822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Mentor: Kai Zhen, Markus Mueller, </a:t>
            </a:r>
            <a:r>
              <a:rPr lang="en-US" dirty="0" err="1"/>
              <a:t>Chayut</a:t>
            </a:r>
            <a:r>
              <a:rPr lang="en-US" dirty="0"/>
              <a:t> </a:t>
            </a:r>
            <a:r>
              <a:rPr lang="en-US" dirty="0" err="1"/>
              <a:t>Thanapirom</a:t>
            </a:r>
            <a:endParaRPr lang="en-US" dirty="0"/>
          </a:p>
          <a:p>
            <a:r>
              <a:rPr lang="en-US" dirty="0"/>
              <a:t>Manager: Nathan </a:t>
            </a:r>
            <a:r>
              <a:rPr lang="en-US" dirty="0" err="1"/>
              <a:t>Susanj</a:t>
            </a:r>
            <a:endParaRPr lang="en-US" dirty="0"/>
          </a:p>
          <a:p>
            <a:r>
              <a:rPr lang="en-US" dirty="0"/>
              <a:t>Principal shepherd: Denis </a:t>
            </a:r>
            <a:r>
              <a:rPr lang="en-US" dirty="0" err="1"/>
              <a:t>Filimonov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C16FB53-1478-1723-CECA-69E6FF6EB652}"/>
              </a:ext>
            </a:extLst>
          </p:cNvPr>
          <p:cNvGrpSpPr/>
          <p:nvPr/>
        </p:nvGrpSpPr>
        <p:grpSpPr>
          <a:xfrm>
            <a:off x="4743647" y="2322576"/>
            <a:ext cx="3866953" cy="2642850"/>
            <a:chOff x="4743647" y="2322576"/>
            <a:chExt cx="3866953" cy="264285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8E641D4-CBA6-B6C5-FECD-5160661F0FAC}"/>
                </a:ext>
              </a:extLst>
            </p:cNvPr>
            <p:cNvSpPr/>
            <p:nvPr/>
          </p:nvSpPr>
          <p:spPr>
            <a:xfrm>
              <a:off x="5593158" y="3466081"/>
              <a:ext cx="896288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2CFBAD3-12EC-DE9E-732B-9E90B21FBB23}"/>
                </a:ext>
              </a:extLst>
            </p:cNvPr>
            <p:cNvSpPr/>
            <p:nvPr/>
          </p:nvSpPr>
          <p:spPr>
            <a:xfrm>
              <a:off x="6617124" y="3466082"/>
              <a:ext cx="896288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54F6D3F-2619-7AD3-05C3-4601E2881B11}"/>
                </a:ext>
              </a:extLst>
            </p:cNvPr>
            <p:cNvSpPr/>
            <p:nvPr/>
          </p:nvSpPr>
          <p:spPr>
            <a:xfrm rot="16200000">
              <a:off x="6967791" y="2796022"/>
              <a:ext cx="896288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717A077-F97B-9E8C-11B2-4C9861B1B231}"/>
                </a:ext>
              </a:extLst>
            </p:cNvPr>
            <p:cNvSpPr/>
            <p:nvPr/>
          </p:nvSpPr>
          <p:spPr>
            <a:xfrm>
              <a:off x="5072034" y="3987899"/>
              <a:ext cx="1418106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949AF8D-D577-24DC-14B1-9E5108589191}"/>
                </a:ext>
              </a:extLst>
            </p:cNvPr>
            <p:cNvSpPr/>
            <p:nvPr/>
          </p:nvSpPr>
          <p:spPr>
            <a:xfrm>
              <a:off x="6617124" y="3987899"/>
              <a:ext cx="1418106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37EE5D3-A24E-8CCE-B330-1C27E730DA6F}"/>
                </a:ext>
              </a:extLst>
            </p:cNvPr>
            <p:cNvSpPr/>
            <p:nvPr/>
          </p:nvSpPr>
          <p:spPr>
            <a:xfrm>
              <a:off x="5944920" y="3115011"/>
              <a:ext cx="545220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5587D8-9F27-B4C1-3FD0-9F2D3BD2626E}"/>
                </a:ext>
              </a:extLst>
            </p:cNvPr>
            <p:cNvSpPr/>
            <p:nvPr/>
          </p:nvSpPr>
          <p:spPr>
            <a:xfrm>
              <a:off x="6617124" y="3115011"/>
              <a:ext cx="545220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0358A8-6BA9-5D93-FFF6-C1E9BB9162A6}"/>
                </a:ext>
              </a:extLst>
            </p:cNvPr>
            <p:cNvSpPr/>
            <p:nvPr/>
          </p:nvSpPr>
          <p:spPr>
            <a:xfrm rot="16200000">
              <a:off x="6792258" y="2620487"/>
              <a:ext cx="545220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5E99F08-B786-2D91-4EC7-BF7D58C5B741}"/>
                </a:ext>
              </a:extLst>
            </p:cNvPr>
            <p:cNvSpPr/>
            <p:nvPr/>
          </p:nvSpPr>
          <p:spPr>
            <a:xfrm rot="16200000">
              <a:off x="7228701" y="3056932"/>
              <a:ext cx="1418106" cy="1949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42B40CD-995E-3680-3CD3-3A2182C68B23}"/>
                </a:ext>
              </a:extLst>
            </p:cNvPr>
            <p:cNvSpPr/>
            <p:nvPr/>
          </p:nvSpPr>
          <p:spPr>
            <a:xfrm>
              <a:off x="4822204" y="2322576"/>
              <a:ext cx="3639094" cy="2167128"/>
            </a:xfrm>
            <a:custGeom>
              <a:avLst/>
              <a:gdLst>
                <a:gd name="connsiteX0" fmla="*/ 0 w 3639094"/>
                <a:gd name="connsiteY0" fmla="*/ 208543 h 2167128"/>
                <a:gd name="connsiteX1" fmla="*/ 208543 w 3639094"/>
                <a:gd name="connsiteY1" fmla="*/ 0 h 2167128"/>
                <a:gd name="connsiteX2" fmla="*/ 852945 w 3639094"/>
                <a:gd name="connsiteY2" fmla="*/ 0 h 2167128"/>
                <a:gd name="connsiteX3" fmla="*/ 1432906 w 3639094"/>
                <a:gd name="connsiteY3" fmla="*/ 0 h 2167128"/>
                <a:gd name="connsiteX4" fmla="*/ 2012867 w 3639094"/>
                <a:gd name="connsiteY4" fmla="*/ 0 h 2167128"/>
                <a:gd name="connsiteX5" fmla="*/ 2625049 w 3639094"/>
                <a:gd name="connsiteY5" fmla="*/ 0 h 2167128"/>
                <a:gd name="connsiteX6" fmla="*/ 3430551 w 3639094"/>
                <a:gd name="connsiteY6" fmla="*/ 0 h 2167128"/>
                <a:gd name="connsiteX7" fmla="*/ 3639094 w 3639094"/>
                <a:gd name="connsiteY7" fmla="*/ 208543 h 2167128"/>
                <a:gd name="connsiteX8" fmla="*/ 3639094 w 3639094"/>
                <a:gd name="connsiteY8" fmla="*/ 774390 h 2167128"/>
                <a:gd name="connsiteX9" fmla="*/ 3639094 w 3639094"/>
                <a:gd name="connsiteY9" fmla="*/ 1322736 h 2167128"/>
                <a:gd name="connsiteX10" fmla="*/ 3639094 w 3639094"/>
                <a:gd name="connsiteY10" fmla="*/ 1958585 h 2167128"/>
                <a:gd name="connsiteX11" fmla="*/ 3430551 w 3639094"/>
                <a:gd name="connsiteY11" fmla="*/ 2167128 h 2167128"/>
                <a:gd name="connsiteX12" fmla="*/ 2850590 w 3639094"/>
                <a:gd name="connsiteY12" fmla="*/ 2167128 h 2167128"/>
                <a:gd name="connsiteX13" fmla="*/ 2302848 w 3639094"/>
                <a:gd name="connsiteY13" fmla="*/ 2167128 h 2167128"/>
                <a:gd name="connsiteX14" fmla="*/ 1722887 w 3639094"/>
                <a:gd name="connsiteY14" fmla="*/ 2167128 h 2167128"/>
                <a:gd name="connsiteX15" fmla="*/ 1110705 w 3639094"/>
                <a:gd name="connsiteY15" fmla="*/ 2167128 h 2167128"/>
                <a:gd name="connsiteX16" fmla="*/ 208543 w 3639094"/>
                <a:gd name="connsiteY16" fmla="*/ 2167128 h 2167128"/>
                <a:gd name="connsiteX17" fmla="*/ 0 w 3639094"/>
                <a:gd name="connsiteY17" fmla="*/ 1958585 h 2167128"/>
                <a:gd name="connsiteX18" fmla="*/ 0 w 3639094"/>
                <a:gd name="connsiteY18" fmla="*/ 1375238 h 2167128"/>
                <a:gd name="connsiteX19" fmla="*/ 0 w 3639094"/>
                <a:gd name="connsiteY19" fmla="*/ 756889 h 2167128"/>
                <a:gd name="connsiteX20" fmla="*/ 0 w 3639094"/>
                <a:gd name="connsiteY20" fmla="*/ 208543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39094" h="2167128" fill="none" extrusionOk="0">
                  <a:moveTo>
                    <a:pt x="0" y="208543"/>
                  </a:moveTo>
                  <a:cubicBezTo>
                    <a:pt x="-1476" y="96478"/>
                    <a:pt x="97262" y="-235"/>
                    <a:pt x="208543" y="0"/>
                  </a:cubicBezTo>
                  <a:cubicBezTo>
                    <a:pt x="518711" y="25423"/>
                    <a:pt x="632241" y="12269"/>
                    <a:pt x="852945" y="0"/>
                  </a:cubicBezTo>
                  <a:cubicBezTo>
                    <a:pt x="1073649" y="-12269"/>
                    <a:pt x="1242657" y="4470"/>
                    <a:pt x="1432906" y="0"/>
                  </a:cubicBezTo>
                  <a:cubicBezTo>
                    <a:pt x="1623155" y="-4470"/>
                    <a:pt x="1737117" y="10136"/>
                    <a:pt x="2012867" y="0"/>
                  </a:cubicBezTo>
                  <a:cubicBezTo>
                    <a:pt x="2288617" y="-10136"/>
                    <a:pt x="2482642" y="-6517"/>
                    <a:pt x="2625049" y="0"/>
                  </a:cubicBezTo>
                  <a:cubicBezTo>
                    <a:pt x="2767456" y="6517"/>
                    <a:pt x="3042035" y="19461"/>
                    <a:pt x="3430551" y="0"/>
                  </a:cubicBezTo>
                  <a:cubicBezTo>
                    <a:pt x="3552019" y="3586"/>
                    <a:pt x="3630991" y="91434"/>
                    <a:pt x="3639094" y="208543"/>
                  </a:cubicBezTo>
                  <a:cubicBezTo>
                    <a:pt x="3658714" y="367804"/>
                    <a:pt x="3636398" y="657514"/>
                    <a:pt x="3639094" y="774390"/>
                  </a:cubicBezTo>
                  <a:cubicBezTo>
                    <a:pt x="3641790" y="891266"/>
                    <a:pt x="3621756" y="1151317"/>
                    <a:pt x="3639094" y="1322736"/>
                  </a:cubicBezTo>
                  <a:cubicBezTo>
                    <a:pt x="3656432" y="1494155"/>
                    <a:pt x="3637715" y="1778858"/>
                    <a:pt x="3639094" y="1958585"/>
                  </a:cubicBezTo>
                  <a:cubicBezTo>
                    <a:pt x="3612716" y="2076200"/>
                    <a:pt x="3552177" y="2151852"/>
                    <a:pt x="3430551" y="2167128"/>
                  </a:cubicBezTo>
                  <a:cubicBezTo>
                    <a:pt x="3279028" y="2169229"/>
                    <a:pt x="3006627" y="2167862"/>
                    <a:pt x="2850590" y="2167128"/>
                  </a:cubicBezTo>
                  <a:cubicBezTo>
                    <a:pt x="2694553" y="2166394"/>
                    <a:pt x="2412574" y="2183101"/>
                    <a:pt x="2302848" y="2167128"/>
                  </a:cubicBezTo>
                  <a:cubicBezTo>
                    <a:pt x="2193122" y="2151155"/>
                    <a:pt x="1993079" y="2154128"/>
                    <a:pt x="1722887" y="2167128"/>
                  </a:cubicBezTo>
                  <a:cubicBezTo>
                    <a:pt x="1452695" y="2180128"/>
                    <a:pt x="1375559" y="2194479"/>
                    <a:pt x="1110705" y="2167128"/>
                  </a:cubicBezTo>
                  <a:cubicBezTo>
                    <a:pt x="845851" y="2139777"/>
                    <a:pt x="566655" y="2199329"/>
                    <a:pt x="208543" y="2167128"/>
                  </a:cubicBezTo>
                  <a:cubicBezTo>
                    <a:pt x="77469" y="2159409"/>
                    <a:pt x="-19354" y="2078901"/>
                    <a:pt x="0" y="1958585"/>
                  </a:cubicBezTo>
                  <a:cubicBezTo>
                    <a:pt x="2632" y="1751175"/>
                    <a:pt x="-16071" y="1557445"/>
                    <a:pt x="0" y="1375238"/>
                  </a:cubicBezTo>
                  <a:cubicBezTo>
                    <a:pt x="16071" y="1193031"/>
                    <a:pt x="-4965" y="910552"/>
                    <a:pt x="0" y="756889"/>
                  </a:cubicBezTo>
                  <a:cubicBezTo>
                    <a:pt x="4965" y="603226"/>
                    <a:pt x="22010" y="380489"/>
                    <a:pt x="0" y="208543"/>
                  </a:cubicBezTo>
                  <a:close/>
                </a:path>
                <a:path w="3639094" h="2167128" stroke="0" extrusionOk="0">
                  <a:moveTo>
                    <a:pt x="0" y="208543"/>
                  </a:moveTo>
                  <a:cubicBezTo>
                    <a:pt x="107" y="88651"/>
                    <a:pt x="101058" y="9085"/>
                    <a:pt x="208543" y="0"/>
                  </a:cubicBezTo>
                  <a:cubicBezTo>
                    <a:pt x="366657" y="-21690"/>
                    <a:pt x="525346" y="-11169"/>
                    <a:pt x="820725" y="0"/>
                  </a:cubicBezTo>
                  <a:cubicBezTo>
                    <a:pt x="1116104" y="11169"/>
                    <a:pt x="1183030" y="-11021"/>
                    <a:pt x="1400686" y="0"/>
                  </a:cubicBezTo>
                  <a:cubicBezTo>
                    <a:pt x="1618342" y="11021"/>
                    <a:pt x="1697880" y="24344"/>
                    <a:pt x="1948427" y="0"/>
                  </a:cubicBezTo>
                  <a:cubicBezTo>
                    <a:pt x="2198974" y="-24344"/>
                    <a:pt x="2362654" y="-5664"/>
                    <a:pt x="2625049" y="0"/>
                  </a:cubicBezTo>
                  <a:cubicBezTo>
                    <a:pt x="2887444" y="5664"/>
                    <a:pt x="3260863" y="12661"/>
                    <a:pt x="3430551" y="0"/>
                  </a:cubicBezTo>
                  <a:cubicBezTo>
                    <a:pt x="3553128" y="-1458"/>
                    <a:pt x="3621888" y="78026"/>
                    <a:pt x="3639094" y="208543"/>
                  </a:cubicBezTo>
                  <a:cubicBezTo>
                    <a:pt x="3629767" y="415520"/>
                    <a:pt x="3619573" y="605351"/>
                    <a:pt x="3639094" y="809391"/>
                  </a:cubicBezTo>
                  <a:cubicBezTo>
                    <a:pt x="3658615" y="1013431"/>
                    <a:pt x="3624423" y="1226683"/>
                    <a:pt x="3639094" y="1427739"/>
                  </a:cubicBezTo>
                  <a:cubicBezTo>
                    <a:pt x="3653765" y="1628795"/>
                    <a:pt x="3643104" y="1810496"/>
                    <a:pt x="3639094" y="1958585"/>
                  </a:cubicBezTo>
                  <a:cubicBezTo>
                    <a:pt x="3630883" y="2054595"/>
                    <a:pt x="3551522" y="2156600"/>
                    <a:pt x="3430551" y="2167128"/>
                  </a:cubicBezTo>
                  <a:cubicBezTo>
                    <a:pt x="3296766" y="2185456"/>
                    <a:pt x="3050810" y="2185054"/>
                    <a:pt x="2850590" y="2167128"/>
                  </a:cubicBezTo>
                  <a:cubicBezTo>
                    <a:pt x="2650370" y="2149202"/>
                    <a:pt x="2529945" y="2179410"/>
                    <a:pt x="2302848" y="2167128"/>
                  </a:cubicBezTo>
                  <a:cubicBezTo>
                    <a:pt x="2075751" y="2154846"/>
                    <a:pt x="1923394" y="2152622"/>
                    <a:pt x="1755107" y="2167128"/>
                  </a:cubicBezTo>
                  <a:cubicBezTo>
                    <a:pt x="1586820" y="2181634"/>
                    <a:pt x="1416300" y="2180282"/>
                    <a:pt x="1207365" y="2167128"/>
                  </a:cubicBezTo>
                  <a:cubicBezTo>
                    <a:pt x="998430" y="2153974"/>
                    <a:pt x="660692" y="2128085"/>
                    <a:pt x="208543" y="2167128"/>
                  </a:cubicBezTo>
                  <a:cubicBezTo>
                    <a:pt x="113150" y="2157717"/>
                    <a:pt x="5583" y="2074032"/>
                    <a:pt x="0" y="1958585"/>
                  </a:cubicBezTo>
                  <a:cubicBezTo>
                    <a:pt x="-12147" y="1681367"/>
                    <a:pt x="27938" y="1518030"/>
                    <a:pt x="0" y="1375238"/>
                  </a:cubicBezTo>
                  <a:cubicBezTo>
                    <a:pt x="-27938" y="1232446"/>
                    <a:pt x="17139" y="989684"/>
                    <a:pt x="0" y="756889"/>
                  </a:cubicBezTo>
                  <a:cubicBezTo>
                    <a:pt x="-17139" y="524094"/>
                    <a:pt x="-7050" y="481347"/>
                    <a:pt x="0" y="208543"/>
                  </a:cubicBezTo>
                  <a:close/>
                </a:path>
              </a:pathLst>
            </a:custGeom>
            <a:solidFill>
              <a:schemeClr val="bg1">
                <a:alpha val="5667"/>
              </a:schemeClr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46409675">
                    <a:prstGeom prst="roundRect">
                      <a:avLst>
                        <a:gd name="adj" fmla="val 96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27ACBD7-5DA6-BA8D-FA4F-31F873F5122E}"/>
                </a:ext>
              </a:extLst>
            </p:cNvPr>
            <p:cNvSpPr/>
            <p:nvPr/>
          </p:nvSpPr>
          <p:spPr>
            <a:xfrm>
              <a:off x="5359608" y="2322576"/>
              <a:ext cx="2248199" cy="1540886"/>
            </a:xfrm>
            <a:custGeom>
              <a:avLst/>
              <a:gdLst>
                <a:gd name="connsiteX0" fmla="*/ 0 w 2248199"/>
                <a:gd name="connsiteY0" fmla="*/ 148279 h 1540886"/>
                <a:gd name="connsiteX1" fmla="*/ 148279 w 2248199"/>
                <a:gd name="connsiteY1" fmla="*/ 0 h 1540886"/>
                <a:gd name="connsiteX2" fmla="*/ 798826 w 2248199"/>
                <a:gd name="connsiteY2" fmla="*/ 0 h 1540886"/>
                <a:gd name="connsiteX3" fmla="*/ 1449373 w 2248199"/>
                <a:gd name="connsiteY3" fmla="*/ 0 h 1540886"/>
                <a:gd name="connsiteX4" fmla="*/ 2099920 w 2248199"/>
                <a:gd name="connsiteY4" fmla="*/ 0 h 1540886"/>
                <a:gd name="connsiteX5" fmla="*/ 2248199 w 2248199"/>
                <a:gd name="connsiteY5" fmla="*/ 148279 h 1540886"/>
                <a:gd name="connsiteX6" fmla="*/ 2248199 w 2248199"/>
                <a:gd name="connsiteY6" fmla="*/ 770443 h 1540886"/>
                <a:gd name="connsiteX7" fmla="*/ 2248199 w 2248199"/>
                <a:gd name="connsiteY7" fmla="*/ 1392607 h 1540886"/>
                <a:gd name="connsiteX8" fmla="*/ 2099920 w 2248199"/>
                <a:gd name="connsiteY8" fmla="*/ 1540886 h 1540886"/>
                <a:gd name="connsiteX9" fmla="*/ 1429857 w 2248199"/>
                <a:gd name="connsiteY9" fmla="*/ 1540886 h 1540886"/>
                <a:gd name="connsiteX10" fmla="*/ 818342 w 2248199"/>
                <a:gd name="connsiteY10" fmla="*/ 1540886 h 1540886"/>
                <a:gd name="connsiteX11" fmla="*/ 148279 w 2248199"/>
                <a:gd name="connsiteY11" fmla="*/ 1540886 h 1540886"/>
                <a:gd name="connsiteX12" fmla="*/ 0 w 2248199"/>
                <a:gd name="connsiteY12" fmla="*/ 1392607 h 1540886"/>
                <a:gd name="connsiteX13" fmla="*/ 0 w 2248199"/>
                <a:gd name="connsiteY13" fmla="*/ 807773 h 1540886"/>
                <a:gd name="connsiteX14" fmla="*/ 0 w 2248199"/>
                <a:gd name="connsiteY14" fmla="*/ 148279 h 154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48199" h="1540886" fill="none" extrusionOk="0">
                  <a:moveTo>
                    <a:pt x="0" y="148279"/>
                  </a:moveTo>
                  <a:cubicBezTo>
                    <a:pt x="-13287" y="80465"/>
                    <a:pt x="64323" y="14878"/>
                    <a:pt x="148279" y="0"/>
                  </a:cubicBezTo>
                  <a:cubicBezTo>
                    <a:pt x="353008" y="30219"/>
                    <a:pt x="656476" y="-19973"/>
                    <a:pt x="798826" y="0"/>
                  </a:cubicBezTo>
                  <a:cubicBezTo>
                    <a:pt x="941176" y="19973"/>
                    <a:pt x="1146752" y="-11339"/>
                    <a:pt x="1449373" y="0"/>
                  </a:cubicBezTo>
                  <a:cubicBezTo>
                    <a:pt x="1751994" y="11339"/>
                    <a:pt x="1874320" y="-19295"/>
                    <a:pt x="2099920" y="0"/>
                  </a:cubicBezTo>
                  <a:cubicBezTo>
                    <a:pt x="2190591" y="4800"/>
                    <a:pt x="2247417" y="56290"/>
                    <a:pt x="2248199" y="148279"/>
                  </a:cubicBezTo>
                  <a:cubicBezTo>
                    <a:pt x="2256792" y="288732"/>
                    <a:pt x="2267013" y="638596"/>
                    <a:pt x="2248199" y="770443"/>
                  </a:cubicBezTo>
                  <a:cubicBezTo>
                    <a:pt x="2229385" y="902290"/>
                    <a:pt x="2233759" y="1081929"/>
                    <a:pt x="2248199" y="1392607"/>
                  </a:cubicBezTo>
                  <a:cubicBezTo>
                    <a:pt x="2239190" y="1472414"/>
                    <a:pt x="2181795" y="1535710"/>
                    <a:pt x="2099920" y="1540886"/>
                  </a:cubicBezTo>
                  <a:cubicBezTo>
                    <a:pt x="1957524" y="1572638"/>
                    <a:pt x="1599017" y="1520271"/>
                    <a:pt x="1429857" y="1540886"/>
                  </a:cubicBezTo>
                  <a:cubicBezTo>
                    <a:pt x="1260697" y="1561501"/>
                    <a:pt x="970357" y="1563963"/>
                    <a:pt x="818342" y="1540886"/>
                  </a:cubicBezTo>
                  <a:cubicBezTo>
                    <a:pt x="666327" y="1517809"/>
                    <a:pt x="476053" y="1526643"/>
                    <a:pt x="148279" y="1540886"/>
                  </a:cubicBezTo>
                  <a:cubicBezTo>
                    <a:pt x="60043" y="1542861"/>
                    <a:pt x="-18641" y="1481518"/>
                    <a:pt x="0" y="1392607"/>
                  </a:cubicBezTo>
                  <a:cubicBezTo>
                    <a:pt x="7488" y="1221208"/>
                    <a:pt x="-25684" y="1020378"/>
                    <a:pt x="0" y="807773"/>
                  </a:cubicBezTo>
                  <a:cubicBezTo>
                    <a:pt x="25684" y="595168"/>
                    <a:pt x="311" y="445607"/>
                    <a:pt x="0" y="148279"/>
                  </a:cubicBezTo>
                  <a:close/>
                </a:path>
                <a:path w="2248199" h="1540886" stroke="0" extrusionOk="0">
                  <a:moveTo>
                    <a:pt x="0" y="148279"/>
                  </a:moveTo>
                  <a:cubicBezTo>
                    <a:pt x="10507" y="57191"/>
                    <a:pt x="60367" y="-1522"/>
                    <a:pt x="148279" y="0"/>
                  </a:cubicBezTo>
                  <a:cubicBezTo>
                    <a:pt x="292785" y="-3876"/>
                    <a:pt x="545915" y="-20027"/>
                    <a:pt x="740277" y="0"/>
                  </a:cubicBezTo>
                  <a:cubicBezTo>
                    <a:pt x="934639" y="20027"/>
                    <a:pt x="1061412" y="-9746"/>
                    <a:pt x="1332275" y="0"/>
                  </a:cubicBezTo>
                  <a:cubicBezTo>
                    <a:pt x="1603138" y="9746"/>
                    <a:pt x="1745026" y="-9888"/>
                    <a:pt x="2099920" y="0"/>
                  </a:cubicBezTo>
                  <a:cubicBezTo>
                    <a:pt x="2183255" y="9092"/>
                    <a:pt x="2245574" y="51158"/>
                    <a:pt x="2248199" y="148279"/>
                  </a:cubicBezTo>
                  <a:cubicBezTo>
                    <a:pt x="2232057" y="390871"/>
                    <a:pt x="2266593" y="503841"/>
                    <a:pt x="2248199" y="733113"/>
                  </a:cubicBezTo>
                  <a:cubicBezTo>
                    <a:pt x="2229805" y="962385"/>
                    <a:pt x="2229386" y="1186032"/>
                    <a:pt x="2248199" y="1392607"/>
                  </a:cubicBezTo>
                  <a:cubicBezTo>
                    <a:pt x="2239183" y="1487976"/>
                    <a:pt x="2178465" y="1546913"/>
                    <a:pt x="2099920" y="1540886"/>
                  </a:cubicBezTo>
                  <a:cubicBezTo>
                    <a:pt x="1795117" y="1539096"/>
                    <a:pt x="1789347" y="1549066"/>
                    <a:pt x="1488406" y="1540886"/>
                  </a:cubicBezTo>
                  <a:cubicBezTo>
                    <a:pt x="1187465" y="1532706"/>
                    <a:pt x="1104608" y="1526465"/>
                    <a:pt x="896408" y="1540886"/>
                  </a:cubicBezTo>
                  <a:cubicBezTo>
                    <a:pt x="688208" y="1555307"/>
                    <a:pt x="443451" y="1518046"/>
                    <a:pt x="148279" y="1540886"/>
                  </a:cubicBezTo>
                  <a:cubicBezTo>
                    <a:pt x="54793" y="1550235"/>
                    <a:pt x="1667" y="1484324"/>
                    <a:pt x="0" y="1392607"/>
                  </a:cubicBezTo>
                  <a:cubicBezTo>
                    <a:pt x="-3979" y="1143190"/>
                    <a:pt x="359" y="961730"/>
                    <a:pt x="0" y="807773"/>
                  </a:cubicBezTo>
                  <a:cubicBezTo>
                    <a:pt x="-359" y="653816"/>
                    <a:pt x="-275" y="461633"/>
                    <a:pt x="0" y="148279"/>
                  </a:cubicBezTo>
                  <a:close/>
                </a:path>
              </a:pathLst>
            </a:custGeom>
            <a:solidFill>
              <a:schemeClr val="bg1">
                <a:alpha val="38000"/>
              </a:schemeClr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1825056982">
                    <a:prstGeom prst="roundRect">
                      <a:avLst>
                        <a:gd name="adj" fmla="val 96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6B4443-54CC-6BD6-A383-EC4D5F7499A6}"/>
                </a:ext>
              </a:extLst>
            </p:cNvPr>
            <p:cNvSpPr/>
            <p:nvPr/>
          </p:nvSpPr>
          <p:spPr>
            <a:xfrm>
              <a:off x="5843016" y="2322576"/>
              <a:ext cx="1408480" cy="1081286"/>
            </a:xfrm>
            <a:custGeom>
              <a:avLst/>
              <a:gdLst>
                <a:gd name="connsiteX0" fmla="*/ 0 w 1408480"/>
                <a:gd name="connsiteY0" fmla="*/ 104052 h 1081286"/>
                <a:gd name="connsiteX1" fmla="*/ 104052 w 1408480"/>
                <a:gd name="connsiteY1" fmla="*/ 0 h 1081286"/>
                <a:gd name="connsiteX2" fmla="*/ 716244 w 1408480"/>
                <a:gd name="connsiteY2" fmla="*/ 0 h 1081286"/>
                <a:gd name="connsiteX3" fmla="*/ 1304428 w 1408480"/>
                <a:gd name="connsiteY3" fmla="*/ 0 h 1081286"/>
                <a:gd name="connsiteX4" fmla="*/ 1408480 w 1408480"/>
                <a:gd name="connsiteY4" fmla="*/ 104052 h 1081286"/>
                <a:gd name="connsiteX5" fmla="*/ 1408480 w 1408480"/>
                <a:gd name="connsiteY5" fmla="*/ 523179 h 1081286"/>
                <a:gd name="connsiteX6" fmla="*/ 1408480 w 1408480"/>
                <a:gd name="connsiteY6" fmla="*/ 977234 h 1081286"/>
                <a:gd name="connsiteX7" fmla="*/ 1304428 w 1408480"/>
                <a:gd name="connsiteY7" fmla="*/ 1081286 h 1081286"/>
                <a:gd name="connsiteX8" fmla="*/ 692236 w 1408480"/>
                <a:gd name="connsiteY8" fmla="*/ 1081286 h 1081286"/>
                <a:gd name="connsiteX9" fmla="*/ 104052 w 1408480"/>
                <a:gd name="connsiteY9" fmla="*/ 1081286 h 1081286"/>
                <a:gd name="connsiteX10" fmla="*/ 0 w 1408480"/>
                <a:gd name="connsiteY10" fmla="*/ 977234 h 1081286"/>
                <a:gd name="connsiteX11" fmla="*/ 0 w 1408480"/>
                <a:gd name="connsiteY11" fmla="*/ 531911 h 1081286"/>
                <a:gd name="connsiteX12" fmla="*/ 0 w 1408480"/>
                <a:gd name="connsiteY12" fmla="*/ 104052 h 108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08480" h="1081286" fill="none" extrusionOk="0">
                  <a:moveTo>
                    <a:pt x="0" y="104052"/>
                  </a:moveTo>
                  <a:cubicBezTo>
                    <a:pt x="-9727" y="48183"/>
                    <a:pt x="39221" y="-5081"/>
                    <a:pt x="104052" y="0"/>
                  </a:cubicBezTo>
                  <a:cubicBezTo>
                    <a:pt x="249705" y="25102"/>
                    <a:pt x="558185" y="15973"/>
                    <a:pt x="716244" y="0"/>
                  </a:cubicBezTo>
                  <a:cubicBezTo>
                    <a:pt x="874303" y="-15973"/>
                    <a:pt x="1038520" y="16657"/>
                    <a:pt x="1304428" y="0"/>
                  </a:cubicBezTo>
                  <a:cubicBezTo>
                    <a:pt x="1357806" y="7310"/>
                    <a:pt x="1413581" y="50377"/>
                    <a:pt x="1408480" y="104052"/>
                  </a:cubicBezTo>
                  <a:cubicBezTo>
                    <a:pt x="1421707" y="264322"/>
                    <a:pt x="1390972" y="387765"/>
                    <a:pt x="1408480" y="523179"/>
                  </a:cubicBezTo>
                  <a:cubicBezTo>
                    <a:pt x="1425988" y="658593"/>
                    <a:pt x="1405131" y="809021"/>
                    <a:pt x="1408480" y="977234"/>
                  </a:cubicBezTo>
                  <a:cubicBezTo>
                    <a:pt x="1410318" y="1038340"/>
                    <a:pt x="1353940" y="1085480"/>
                    <a:pt x="1304428" y="1081286"/>
                  </a:cubicBezTo>
                  <a:cubicBezTo>
                    <a:pt x="1160649" y="1055368"/>
                    <a:pt x="915413" y="1093641"/>
                    <a:pt x="692236" y="1081286"/>
                  </a:cubicBezTo>
                  <a:cubicBezTo>
                    <a:pt x="469059" y="1068931"/>
                    <a:pt x="377559" y="1107830"/>
                    <a:pt x="104052" y="1081286"/>
                  </a:cubicBezTo>
                  <a:cubicBezTo>
                    <a:pt x="45820" y="1082823"/>
                    <a:pt x="-6816" y="1025656"/>
                    <a:pt x="0" y="977234"/>
                  </a:cubicBezTo>
                  <a:cubicBezTo>
                    <a:pt x="12820" y="824642"/>
                    <a:pt x="4699" y="625350"/>
                    <a:pt x="0" y="531911"/>
                  </a:cubicBezTo>
                  <a:cubicBezTo>
                    <a:pt x="-4699" y="438472"/>
                    <a:pt x="-11812" y="216332"/>
                    <a:pt x="0" y="104052"/>
                  </a:cubicBezTo>
                  <a:close/>
                </a:path>
                <a:path w="1408480" h="1081286" stroke="0" extrusionOk="0">
                  <a:moveTo>
                    <a:pt x="0" y="104052"/>
                  </a:moveTo>
                  <a:cubicBezTo>
                    <a:pt x="-6939" y="42306"/>
                    <a:pt x="37978" y="3231"/>
                    <a:pt x="104052" y="0"/>
                  </a:cubicBezTo>
                  <a:cubicBezTo>
                    <a:pt x="366391" y="17665"/>
                    <a:pt x="583623" y="15323"/>
                    <a:pt x="728248" y="0"/>
                  </a:cubicBezTo>
                  <a:cubicBezTo>
                    <a:pt x="872873" y="-15323"/>
                    <a:pt x="1104559" y="28787"/>
                    <a:pt x="1304428" y="0"/>
                  </a:cubicBezTo>
                  <a:cubicBezTo>
                    <a:pt x="1355022" y="-3760"/>
                    <a:pt x="1420115" y="52145"/>
                    <a:pt x="1408480" y="104052"/>
                  </a:cubicBezTo>
                  <a:cubicBezTo>
                    <a:pt x="1399259" y="237653"/>
                    <a:pt x="1416387" y="411080"/>
                    <a:pt x="1408480" y="523179"/>
                  </a:cubicBezTo>
                  <a:cubicBezTo>
                    <a:pt x="1400573" y="635278"/>
                    <a:pt x="1417901" y="821824"/>
                    <a:pt x="1408480" y="977234"/>
                  </a:cubicBezTo>
                  <a:cubicBezTo>
                    <a:pt x="1407282" y="1023273"/>
                    <a:pt x="1357020" y="1088059"/>
                    <a:pt x="1304428" y="1081286"/>
                  </a:cubicBezTo>
                  <a:cubicBezTo>
                    <a:pt x="1137963" y="1055267"/>
                    <a:pt x="939472" y="1097490"/>
                    <a:pt x="728248" y="1081286"/>
                  </a:cubicBezTo>
                  <a:cubicBezTo>
                    <a:pt x="517024" y="1065082"/>
                    <a:pt x="413644" y="1058215"/>
                    <a:pt x="104052" y="1081286"/>
                  </a:cubicBezTo>
                  <a:cubicBezTo>
                    <a:pt x="53691" y="1091862"/>
                    <a:pt x="1106" y="1046159"/>
                    <a:pt x="0" y="977234"/>
                  </a:cubicBezTo>
                  <a:cubicBezTo>
                    <a:pt x="12853" y="892827"/>
                    <a:pt x="2560" y="702049"/>
                    <a:pt x="0" y="566838"/>
                  </a:cubicBezTo>
                  <a:cubicBezTo>
                    <a:pt x="-2560" y="431627"/>
                    <a:pt x="-17319" y="316900"/>
                    <a:pt x="0" y="104052"/>
                  </a:cubicBez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9623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6D8568-A17C-C0D5-5550-5D143DFC1E43}"/>
                </a:ext>
              </a:extLst>
            </p:cNvPr>
            <p:cNvSpPr/>
            <p:nvPr/>
          </p:nvSpPr>
          <p:spPr>
            <a:xfrm>
              <a:off x="5931438" y="2337944"/>
              <a:ext cx="804672" cy="194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MLP-S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B5BFD2-F17A-ECE7-4D58-4983750A73BB}"/>
                </a:ext>
              </a:extLst>
            </p:cNvPr>
            <p:cNvSpPr/>
            <p:nvPr/>
          </p:nvSpPr>
          <p:spPr>
            <a:xfrm rot="16200000">
              <a:off x="4984970" y="2842405"/>
              <a:ext cx="958498" cy="194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MLP-M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2B7EED-28F1-F6FA-6AC0-2A62F1939236}"/>
                </a:ext>
              </a:extLst>
            </p:cNvPr>
            <p:cNvSpPr/>
            <p:nvPr/>
          </p:nvSpPr>
          <p:spPr>
            <a:xfrm rot="16200000">
              <a:off x="4372828" y="3115010"/>
              <a:ext cx="1097702" cy="1949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MLP-L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4A49450-1CE7-BA46-CE7D-4B3F1F57F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7251" y="4231621"/>
              <a:ext cx="384051" cy="2429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084028-0556-A202-51E7-BAA1D038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4300" y="4231621"/>
              <a:ext cx="384051" cy="24297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322B254-1B3E-AA36-00FA-3783D6A31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4170" y="3115011"/>
              <a:ext cx="391888" cy="24297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E7FBD4-864A-2949-9465-5C7B5AB00BCD}"/>
                </a:ext>
              </a:extLst>
            </p:cNvPr>
            <p:cNvSpPr txBox="1"/>
            <p:nvPr/>
          </p:nvSpPr>
          <p:spPr>
            <a:xfrm>
              <a:off x="4743647" y="4596094"/>
              <a:ext cx="3866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2. Grow MLP modules as needed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68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4A1FC-2384-9B6C-76A8-F1D90F7D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7575"/>
            <a:ext cx="11842788" cy="40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A778F-71D5-063C-0B09-4A1123AF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1749"/>
            <a:ext cx="12216163" cy="15115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4E0F7F8-5431-FE77-BC4C-91EA548208CF}"/>
              </a:ext>
            </a:extLst>
          </p:cNvPr>
          <p:cNvSpPr/>
          <p:nvPr/>
        </p:nvSpPr>
        <p:spPr>
          <a:xfrm>
            <a:off x="8464062" y="3429000"/>
            <a:ext cx="164124" cy="1641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BF076-ACDF-4B5C-BC4A-E7DB3A97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7077" y="4286827"/>
            <a:ext cx="12503240" cy="2105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E9173E2-5E94-0B3B-F84A-E2AF4ACEA21A}"/>
              </a:ext>
            </a:extLst>
          </p:cNvPr>
          <p:cNvSpPr/>
          <p:nvPr/>
        </p:nvSpPr>
        <p:spPr>
          <a:xfrm>
            <a:off x="7138184" y="3543887"/>
            <a:ext cx="202808" cy="2028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09A749-643A-BFB0-ED90-75F4EE3F1235}"/>
              </a:ext>
            </a:extLst>
          </p:cNvPr>
          <p:cNvSpPr/>
          <p:nvPr/>
        </p:nvSpPr>
        <p:spPr>
          <a:xfrm>
            <a:off x="8464062" y="4724242"/>
            <a:ext cx="164124" cy="16412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FA93C4-7C71-74B3-AF6E-8D11E42580C4}"/>
              </a:ext>
            </a:extLst>
          </p:cNvPr>
          <p:cNvSpPr/>
          <p:nvPr/>
        </p:nvSpPr>
        <p:spPr>
          <a:xfrm>
            <a:off x="7138184" y="4839129"/>
            <a:ext cx="202808" cy="2028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5864E5-AC76-A993-F66D-B93C87E2D46D}"/>
              </a:ext>
            </a:extLst>
          </p:cNvPr>
          <p:cNvSpPr/>
          <p:nvPr/>
        </p:nvSpPr>
        <p:spPr>
          <a:xfrm>
            <a:off x="9053209" y="5055420"/>
            <a:ext cx="2932603" cy="610274"/>
          </a:xfrm>
          <a:prstGeom prst="roundRect">
            <a:avLst/>
          </a:prstGeom>
          <a:noFill/>
          <a:ln w="25400">
            <a:solidFill>
              <a:srgbClr val="D6D6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4F527D-7AB7-FAB0-7DDB-C5A56157435B}"/>
              </a:ext>
            </a:extLst>
          </p:cNvPr>
          <p:cNvGrpSpPr/>
          <p:nvPr/>
        </p:nvGrpSpPr>
        <p:grpSpPr>
          <a:xfrm>
            <a:off x="9172068" y="5066924"/>
            <a:ext cx="2387297" cy="369332"/>
            <a:chOff x="9172068" y="5066924"/>
            <a:chExt cx="2387297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AAFEAE-D4E2-CF87-1739-6755C02B230A}"/>
                </a:ext>
              </a:extLst>
            </p:cNvPr>
            <p:cNvSpPr/>
            <p:nvPr/>
          </p:nvSpPr>
          <p:spPr>
            <a:xfrm>
              <a:off x="9172068" y="5169528"/>
              <a:ext cx="164124" cy="164124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DD5C41-F6F0-0316-1CEC-6DEB406C4F77}"/>
                </a:ext>
              </a:extLst>
            </p:cNvPr>
            <p:cNvSpPr txBox="1"/>
            <p:nvPr/>
          </p:nvSpPr>
          <p:spPr>
            <a:xfrm>
              <a:off x="9336192" y="5066924"/>
              <a:ext cx="2223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Compatible with INT8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5F413D-62CD-2760-D548-B4636E62C5E9}"/>
              </a:ext>
            </a:extLst>
          </p:cNvPr>
          <p:cNvGrpSpPr/>
          <p:nvPr/>
        </p:nvGrpSpPr>
        <p:grpSpPr>
          <a:xfrm>
            <a:off x="9172068" y="5325862"/>
            <a:ext cx="2788047" cy="369332"/>
            <a:chOff x="9172068" y="5293437"/>
            <a:chExt cx="2788047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2256417-A819-496C-539D-4E05FA7EA8BC}"/>
                </a:ext>
              </a:extLst>
            </p:cNvPr>
            <p:cNvSpPr/>
            <p:nvPr/>
          </p:nvSpPr>
          <p:spPr>
            <a:xfrm>
              <a:off x="9172068" y="5393587"/>
              <a:ext cx="164124" cy="164124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F06AFC-9DB5-1E8E-0A05-4AD0AFE55A20}"/>
                </a:ext>
              </a:extLst>
            </p:cNvPr>
            <p:cNvSpPr txBox="1"/>
            <p:nvPr/>
          </p:nvSpPr>
          <p:spPr>
            <a:xfrm>
              <a:off x="9336192" y="5293437"/>
              <a:ext cx="262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Compatible with INT8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42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B7BE-4BB4-8101-F987-E5CBD2B3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Shrink-and-grow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F8B-3DB1-88BE-2E55-42926D1A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 determines how the model shrinks and grows.</a:t>
            </a:r>
          </a:p>
          <a:p>
            <a:r>
              <a:rPr lang="en-US" dirty="0"/>
              <a:t>Different schedules can be implemented</a:t>
            </a:r>
          </a:p>
          <a:p>
            <a:pPr lvl="1"/>
            <a:r>
              <a:rPr lang="en-US" dirty="0"/>
              <a:t>Interval for growing</a:t>
            </a:r>
          </a:p>
          <a:p>
            <a:pPr lvl="1"/>
            <a:r>
              <a:rPr lang="en-US" dirty="0"/>
              <a:t>Interval for shrinking</a:t>
            </a:r>
          </a:p>
          <a:p>
            <a:pPr lvl="1"/>
            <a:r>
              <a:rPr lang="en-US" dirty="0"/>
              <a:t>(Exponential) decay of the growing/shrinking operations</a:t>
            </a:r>
          </a:p>
          <a:p>
            <a:pPr lvl="1"/>
            <a:r>
              <a:rPr lang="en-US" dirty="0"/>
              <a:t>More details in the </a:t>
            </a:r>
            <a:r>
              <a:rPr lang="en-US" dirty="0">
                <a:hlinkClick r:id="rId2"/>
              </a:rPr>
              <a:t>proposal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BD966-4CF9-F824-23BF-D707FA06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4765258"/>
            <a:ext cx="7772400" cy="14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coder-Only Architecture used by GPT-2. | Download Scientific Diagram">
            <a:extLst>
              <a:ext uri="{FF2B5EF4-FFF2-40B4-BE49-F238E27FC236}">
                <a16:creationId xmlns:a16="http://schemas.microsoft.com/office/drawing/2014/main" id="{3C8F0B85-57EB-9856-9E2C-B809D4B1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" y="1941448"/>
            <a:ext cx="3658552" cy="43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2807D803-0DF9-5AA7-DC8D-C07C9169EF66}"/>
              </a:ext>
            </a:extLst>
          </p:cNvPr>
          <p:cNvGrpSpPr/>
          <p:nvPr/>
        </p:nvGrpSpPr>
        <p:grpSpPr>
          <a:xfrm>
            <a:off x="3344572" y="3429000"/>
            <a:ext cx="8616688" cy="1779907"/>
            <a:chOff x="2694779" y="3199745"/>
            <a:chExt cx="9497221" cy="196179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47A04D-2F14-0929-4A7E-9D161AD3B4BF}"/>
                </a:ext>
              </a:extLst>
            </p:cNvPr>
            <p:cNvSpPr/>
            <p:nvPr/>
          </p:nvSpPr>
          <p:spPr>
            <a:xfrm>
              <a:off x="2694779" y="3199745"/>
              <a:ext cx="2800688" cy="1961794"/>
            </a:xfrm>
            <a:prstGeom prst="roundRect">
              <a:avLst/>
            </a:prstGeom>
            <a:solidFill>
              <a:schemeClr val="accent2">
                <a:alpha val="552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9200D-9FB2-AE3F-27B0-ABBBA066D3A6}"/>
                </a:ext>
              </a:extLst>
            </p:cNvPr>
            <p:cNvSpPr/>
            <p:nvPr/>
          </p:nvSpPr>
          <p:spPr>
            <a:xfrm>
              <a:off x="3354934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F674F8-B2DA-698D-1252-F56CC6618AF8}"/>
                </a:ext>
              </a:extLst>
            </p:cNvPr>
            <p:cNvSpPr/>
            <p:nvPr/>
          </p:nvSpPr>
          <p:spPr>
            <a:xfrm>
              <a:off x="3610188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11012-8D53-C822-B910-B9897D342D1C}"/>
                </a:ext>
              </a:extLst>
            </p:cNvPr>
            <p:cNvSpPr/>
            <p:nvPr/>
          </p:nvSpPr>
          <p:spPr>
            <a:xfrm>
              <a:off x="3865442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811663-A0FB-D2D7-5084-8BC93AD68FD0}"/>
                </a:ext>
              </a:extLst>
            </p:cNvPr>
            <p:cNvSpPr/>
            <p:nvPr/>
          </p:nvSpPr>
          <p:spPr>
            <a:xfrm>
              <a:off x="4120696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E188AB5-0F3D-F13D-05AF-51E976F2E878}"/>
                </a:ext>
              </a:extLst>
            </p:cNvPr>
            <p:cNvSpPr/>
            <p:nvPr/>
          </p:nvSpPr>
          <p:spPr>
            <a:xfrm>
              <a:off x="3349428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B08DB6-E7D0-502B-B7EC-74818AB7F683}"/>
                </a:ext>
              </a:extLst>
            </p:cNvPr>
            <p:cNvSpPr/>
            <p:nvPr/>
          </p:nvSpPr>
          <p:spPr>
            <a:xfrm>
              <a:off x="3604682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D9BC5AE-DECA-2AF5-8B6F-D83CB8C4471F}"/>
                </a:ext>
              </a:extLst>
            </p:cNvPr>
            <p:cNvSpPr/>
            <p:nvPr/>
          </p:nvSpPr>
          <p:spPr>
            <a:xfrm>
              <a:off x="3267149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12FD616-DD47-E028-928C-8335AB5C7ADD}"/>
                </a:ext>
              </a:extLst>
            </p:cNvPr>
            <p:cNvSpPr/>
            <p:nvPr/>
          </p:nvSpPr>
          <p:spPr>
            <a:xfrm>
              <a:off x="3947333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518C79C-0CCB-F0BC-586A-AE93D4C7965A}"/>
                </a:ext>
              </a:extLst>
            </p:cNvPr>
            <p:cNvSpPr/>
            <p:nvPr/>
          </p:nvSpPr>
          <p:spPr>
            <a:xfrm>
              <a:off x="3264372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03228AF-F4F9-4C58-9F70-BC7EA1E61378}"/>
                </a:ext>
              </a:extLst>
            </p:cNvPr>
            <p:cNvSpPr/>
            <p:nvPr/>
          </p:nvSpPr>
          <p:spPr>
            <a:xfrm>
              <a:off x="3358813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49DD5F-FCAA-6406-9658-C09050F6CF1A}"/>
                </a:ext>
              </a:extLst>
            </p:cNvPr>
            <p:cNvSpPr/>
            <p:nvPr/>
          </p:nvSpPr>
          <p:spPr>
            <a:xfrm>
              <a:off x="3614067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AF6817-7A65-7167-AE87-D8772685E6F2}"/>
                </a:ext>
              </a:extLst>
            </p:cNvPr>
            <p:cNvSpPr/>
            <p:nvPr/>
          </p:nvSpPr>
          <p:spPr>
            <a:xfrm>
              <a:off x="3869321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A68C9F2-4606-721A-C81B-DEE6D789F4EC}"/>
                </a:ext>
              </a:extLst>
            </p:cNvPr>
            <p:cNvSpPr/>
            <p:nvPr/>
          </p:nvSpPr>
          <p:spPr>
            <a:xfrm>
              <a:off x="4124575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E15F4AF-B64C-B461-BB53-DDE7F72D4C02}"/>
                </a:ext>
              </a:extLst>
            </p:cNvPr>
            <p:cNvSpPr/>
            <p:nvPr/>
          </p:nvSpPr>
          <p:spPr>
            <a:xfrm>
              <a:off x="3268251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635410-708A-4318-72AC-C9AE7F03DABF}"/>
                </a:ext>
              </a:extLst>
            </p:cNvPr>
            <p:cNvSpPr/>
            <p:nvPr/>
          </p:nvSpPr>
          <p:spPr>
            <a:xfrm>
              <a:off x="4052551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FFA551-F19D-1E79-3365-F4835FA8FE48}"/>
                </a:ext>
              </a:extLst>
            </p:cNvPr>
            <p:cNvSpPr/>
            <p:nvPr/>
          </p:nvSpPr>
          <p:spPr>
            <a:xfrm>
              <a:off x="4307805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8EC6FA-5C97-EBC8-875E-DDD558933E4A}"/>
                </a:ext>
              </a:extLst>
            </p:cNvPr>
            <p:cNvSpPr/>
            <p:nvPr/>
          </p:nvSpPr>
          <p:spPr>
            <a:xfrm>
              <a:off x="4563058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92A928-C13F-6A14-F475-3B1947A8C701}"/>
                </a:ext>
              </a:extLst>
            </p:cNvPr>
            <p:cNvSpPr/>
            <p:nvPr/>
          </p:nvSpPr>
          <p:spPr>
            <a:xfrm>
              <a:off x="4818312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4B0377-7E51-CF03-D9D8-A082924ABEF9}"/>
                </a:ext>
              </a:extLst>
            </p:cNvPr>
            <p:cNvSpPr/>
            <p:nvPr/>
          </p:nvSpPr>
          <p:spPr>
            <a:xfrm>
              <a:off x="4052551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D74777E-F3B3-8C35-42A9-1A880EDC5CC4}"/>
                </a:ext>
              </a:extLst>
            </p:cNvPr>
            <p:cNvSpPr/>
            <p:nvPr/>
          </p:nvSpPr>
          <p:spPr>
            <a:xfrm>
              <a:off x="4307805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432C2A-B9AA-0C6A-AC99-C42B10E573F8}"/>
                </a:ext>
              </a:extLst>
            </p:cNvPr>
            <p:cNvSpPr/>
            <p:nvPr/>
          </p:nvSpPr>
          <p:spPr>
            <a:xfrm>
              <a:off x="4563058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25E411-10DA-1230-7F0D-96DC95E76BB1}"/>
                </a:ext>
              </a:extLst>
            </p:cNvPr>
            <p:cNvSpPr/>
            <p:nvPr/>
          </p:nvSpPr>
          <p:spPr>
            <a:xfrm>
              <a:off x="4818312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82B5CE-9973-0CC0-4346-B8CA84B6CCE3}"/>
                </a:ext>
              </a:extLst>
            </p:cNvPr>
            <p:cNvSpPr/>
            <p:nvPr/>
          </p:nvSpPr>
          <p:spPr>
            <a:xfrm rot="16200000">
              <a:off x="4576653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9AF5C5-DC91-258F-91AF-0C26565826D5}"/>
                </a:ext>
              </a:extLst>
            </p:cNvPr>
            <p:cNvSpPr/>
            <p:nvPr/>
          </p:nvSpPr>
          <p:spPr>
            <a:xfrm rot="16200000">
              <a:off x="4576653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B58971-EA1D-2C11-8355-DE894F25CAEA}"/>
                </a:ext>
              </a:extLst>
            </p:cNvPr>
            <p:cNvSpPr/>
            <p:nvPr/>
          </p:nvSpPr>
          <p:spPr>
            <a:xfrm rot="16200000">
              <a:off x="4831907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6E79C63-21D5-5DF6-BEC6-02E799CAC6AB}"/>
                </a:ext>
              </a:extLst>
            </p:cNvPr>
            <p:cNvSpPr/>
            <p:nvPr/>
          </p:nvSpPr>
          <p:spPr>
            <a:xfrm rot="16200000">
              <a:off x="4831907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6E17099F-A962-4909-AE4C-32BC3C7FECA0}"/>
                </a:ext>
              </a:extLst>
            </p:cNvPr>
            <p:cNvSpPr/>
            <p:nvPr/>
          </p:nvSpPr>
          <p:spPr>
            <a:xfrm rot="16200000">
              <a:off x="4576653" y="415682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CEA27FE-B909-3D9F-5899-B4A5F6AC6E00}"/>
                </a:ext>
              </a:extLst>
            </p:cNvPr>
            <p:cNvSpPr/>
            <p:nvPr/>
          </p:nvSpPr>
          <p:spPr>
            <a:xfrm rot="16200000">
              <a:off x="4576653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3D862BA-5639-8C0E-6E8C-D8C350CDF735}"/>
                </a:ext>
              </a:extLst>
            </p:cNvPr>
            <p:cNvSpPr/>
            <p:nvPr/>
          </p:nvSpPr>
          <p:spPr>
            <a:xfrm rot="16200000">
              <a:off x="4831907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C209FA6C-15C7-4B75-C880-4DEED18DFF7D}"/>
                </a:ext>
              </a:extLst>
            </p:cNvPr>
            <p:cNvSpPr/>
            <p:nvPr/>
          </p:nvSpPr>
          <p:spPr>
            <a:xfrm rot="16200000">
              <a:off x="4831907" y="4154615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ounded Rectangle 1030">
              <a:extLst>
                <a:ext uri="{FF2B5EF4-FFF2-40B4-BE49-F238E27FC236}">
                  <a16:creationId xmlns:a16="http://schemas.microsoft.com/office/drawing/2014/main" id="{2FADE48A-72E8-17E0-72E6-5EE7753B10AA}"/>
                </a:ext>
              </a:extLst>
            </p:cNvPr>
            <p:cNvSpPr/>
            <p:nvPr/>
          </p:nvSpPr>
          <p:spPr>
            <a:xfrm rot="16200000">
              <a:off x="4216181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9ACB5678-14EF-2F04-5533-318B961F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818" y="4625714"/>
              <a:ext cx="131442" cy="117605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98D446F5-A6CA-BB1F-6373-4F1C477A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141" y="3976411"/>
              <a:ext cx="124524" cy="17986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FC2F03BD-2BA9-4EE4-8E8A-F399ADD09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0187" y="3381592"/>
              <a:ext cx="463504" cy="255965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83A97B5C-F660-EC96-62E5-9ED69252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927" y="4711738"/>
              <a:ext cx="338981" cy="214457"/>
            </a:xfrm>
            <a:prstGeom prst="rect">
              <a:avLst/>
            </a:prstGeom>
          </p:spPr>
        </p:pic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D95B27D3-6767-60AE-6671-BCA4B57D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7281" y="3806456"/>
              <a:ext cx="338981" cy="214457"/>
            </a:xfrm>
            <a:prstGeom prst="rect">
              <a:avLst/>
            </a:prstGeom>
          </p:spPr>
        </p:pic>
        <p:sp>
          <p:nvSpPr>
            <p:cNvPr id="1037" name="Right Arrow 1036">
              <a:extLst>
                <a:ext uri="{FF2B5EF4-FFF2-40B4-BE49-F238E27FC236}">
                  <a16:creationId xmlns:a16="http://schemas.microsoft.com/office/drawing/2014/main" id="{F5602E9B-6D03-453B-106C-5F999612FB9C}"/>
                </a:ext>
              </a:extLst>
            </p:cNvPr>
            <p:cNvSpPr/>
            <p:nvPr/>
          </p:nvSpPr>
          <p:spPr>
            <a:xfrm rot="16200000">
              <a:off x="3686159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ight Arrow 1037">
              <a:extLst>
                <a:ext uri="{FF2B5EF4-FFF2-40B4-BE49-F238E27FC236}">
                  <a16:creationId xmlns:a16="http://schemas.microsoft.com/office/drawing/2014/main" id="{166E74EE-E7A2-F80F-482C-A50EE3570868}"/>
                </a:ext>
              </a:extLst>
            </p:cNvPr>
            <p:cNvSpPr/>
            <p:nvPr/>
          </p:nvSpPr>
          <p:spPr>
            <a:xfrm rot="16200000">
              <a:off x="3686159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EED43E30-CAD2-2540-A152-ADC28A1C1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766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E68D5E76-CCD3-88B0-B002-3F2AD56CD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266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Rounded Rectangle 1040">
              <a:extLst>
                <a:ext uri="{FF2B5EF4-FFF2-40B4-BE49-F238E27FC236}">
                  <a16:creationId xmlns:a16="http://schemas.microsoft.com/office/drawing/2014/main" id="{3DCF102F-5E5B-6A1A-03C6-BD233F81E654}"/>
                </a:ext>
              </a:extLst>
            </p:cNvPr>
            <p:cNvSpPr/>
            <p:nvPr/>
          </p:nvSpPr>
          <p:spPr>
            <a:xfrm>
              <a:off x="6044634" y="3199745"/>
              <a:ext cx="2800688" cy="1961794"/>
            </a:xfrm>
            <a:prstGeom prst="roundRect">
              <a:avLst/>
            </a:prstGeom>
            <a:solidFill>
              <a:schemeClr val="accent2">
                <a:alpha val="6295"/>
              </a:scheme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0278D17-AA67-7564-9EA0-48CD5B94E323}"/>
                </a:ext>
              </a:extLst>
            </p:cNvPr>
            <p:cNvSpPr/>
            <p:nvPr/>
          </p:nvSpPr>
          <p:spPr>
            <a:xfrm>
              <a:off x="6960042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ED3120FD-1794-0142-F999-BF4AC34A1635}"/>
                </a:ext>
              </a:extLst>
            </p:cNvPr>
            <p:cNvSpPr/>
            <p:nvPr/>
          </p:nvSpPr>
          <p:spPr>
            <a:xfrm>
              <a:off x="7215296" y="3996298"/>
              <a:ext cx="144100" cy="1441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2668BEE7-04A9-02AA-3673-1C7C3937ECB2}"/>
                </a:ext>
              </a:extLst>
            </p:cNvPr>
            <p:cNvSpPr/>
            <p:nvPr/>
          </p:nvSpPr>
          <p:spPr>
            <a:xfrm>
              <a:off x="7470550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1F80C41A-F301-C41D-D0D7-7FC627E320DE}"/>
                </a:ext>
              </a:extLst>
            </p:cNvPr>
            <p:cNvSpPr/>
            <p:nvPr/>
          </p:nvSpPr>
          <p:spPr>
            <a:xfrm>
              <a:off x="6699282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C6AB47DA-F3B2-A0C7-A575-C070C580B977}"/>
                </a:ext>
              </a:extLst>
            </p:cNvPr>
            <p:cNvSpPr/>
            <p:nvPr/>
          </p:nvSpPr>
          <p:spPr>
            <a:xfrm>
              <a:off x="6954536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ounded Rectangle 1046">
              <a:extLst>
                <a:ext uri="{FF2B5EF4-FFF2-40B4-BE49-F238E27FC236}">
                  <a16:creationId xmlns:a16="http://schemas.microsoft.com/office/drawing/2014/main" id="{61D95AD4-15F5-1DE9-D5BB-000D48BAF052}"/>
                </a:ext>
              </a:extLst>
            </p:cNvPr>
            <p:cNvSpPr/>
            <p:nvPr/>
          </p:nvSpPr>
          <p:spPr>
            <a:xfrm>
              <a:off x="6617003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Rounded Rectangle 1047">
              <a:extLst>
                <a:ext uri="{FF2B5EF4-FFF2-40B4-BE49-F238E27FC236}">
                  <a16:creationId xmlns:a16="http://schemas.microsoft.com/office/drawing/2014/main" id="{BD5EAE2F-00E7-150A-6AC0-2AECDD2E4DAC}"/>
                </a:ext>
              </a:extLst>
            </p:cNvPr>
            <p:cNvSpPr/>
            <p:nvPr/>
          </p:nvSpPr>
          <p:spPr>
            <a:xfrm>
              <a:off x="7297187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Rounded Rectangle 1048">
              <a:extLst>
                <a:ext uri="{FF2B5EF4-FFF2-40B4-BE49-F238E27FC236}">
                  <a16:creationId xmlns:a16="http://schemas.microsoft.com/office/drawing/2014/main" id="{3296E8E7-4DCC-16DE-A057-8444572DC3EE}"/>
                </a:ext>
              </a:extLst>
            </p:cNvPr>
            <p:cNvSpPr/>
            <p:nvPr/>
          </p:nvSpPr>
          <p:spPr>
            <a:xfrm>
              <a:off x="6614227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09B830E9-C39B-3A36-A29F-6946F5853E1B}"/>
                </a:ext>
              </a:extLst>
            </p:cNvPr>
            <p:cNvSpPr/>
            <p:nvPr/>
          </p:nvSpPr>
          <p:spPr>
            <a:xfrm>
              <a:off x="6963921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69336E4F-9F3D-F83F-CA4C-B793A97EF0E4}"/>
                </a:ext>
              </a:extLst>
            </p:cNvPr>
            <p:cNvSpPr/>
            <p:nvPr/>
          </p:nvSpPr>
          <p:spPr>
            <a:xfrm>
              <a:off x="7474429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>
              <a:extLst>
                <a:ext uri="{FF2B5EF4-FFF2-40B4-BE49-F238E27FC236}">
                  <a16:creationId xmlns:a16="http://schemas.microsoft.com/office/drawing/2014/main" id="{352F079F-7D46-A701-483A-61A699896A1A}"/>
                </a:ext>
              </a:extLst>
            </p:cNvPr>
            <p:cNvSpPr/>
            <p:nvPr/>
          </p:nvSpPr>
          <p:spPr>
            <a:xfrm>
              <a:off x="6618106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E39F0ECB-0315-A5B1-BD62-7D5B29513542}"/>
                </a:ext>
              </a:extLst>
            </p:cNvPr>
            <p:cNvSpPr/>
            <p:nvPr/>
          </p:nvSpPr>
          <p:spPr>
            <a:xfrm>
              <a:off x="7657659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8B78A74D-6FAB-059E-FEEA-4244B84EAFDB}"/>
                </a:ext>
              </a:extLst>
            </p:cNvPr>
            <p:cNvSpPr/>
            <p:nvPr/>
          </p:nvSpPr>
          <p:spPr>
            <a:xfrm>
              <a:off x="7912913" y="459201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3457BFB-EEBD-8CAD-BE5B-D86F2CBB3563}"/>
                </a:ext>
              </a:extLst>
            </p:cNvPr>
            <p:cNvSpPr/>
            <p:nvPr/>
          </p:nvSpPr>
          <p:spPr>
            <a:xfrm>
              <a:off x="8168166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CE47EDAA-A75F-16B0-88B6-8E2990C66164}"/>
                </a:ext>
              </a:extLst>
            </p:cNvPr>
            <p:cNvSpPr/>
            <p:nvPr/>
          </p:nvSpPr>
          <p:spPr>
            <a:xfrm>
              <a:off x="7657659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03469188-60DE-A983-DCD9-2FC416026AB4}"/>
                </a:ext>
              </a:extLst>
            </p:cNvPr>
            <p:cNvSpPr/>
            <p:nvPr/>
          </p:nvSpPr>
          <p:spPr>
            <a:xfrm>
              <a:off x="7912913" y="4846191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CBC2B9A8-F27D-A2B8-609C-0AD82892EAC8}"/>
                </a:ext>
              </a:extLst>
            </p:cNvPr>
            <p:cNvSpPr/>
            <p:nvPr/>
          </p:nvSpPr>
          <p:spPr>
            <a:xfrm>
              <a:off x="8168166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1061B68-05A7-2A8E-B9FD-1E904622600F}"/>
                </a:ext>
              </a:extLst>
            </p:cNvPr>
            <p:cNvSpPr/>
            <p:nvPr/>
          </p:nvSpPr>
          <p:spPr>
            <a:xfrm rot="16200000">
              <a:off x="7926507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17D7FD3B-7F96-5691-49A0-0AC524725899}"/>
                </a:ext>
              </a:extLst>
            </p:cNvPr>
            <p:cNvSpPr/>
            <p:nvPr/>
          </p:nvSpPr>
          <p:spPr>
            <a:xfrm rot="16200000">
              <a:off x="7926507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E825AFD4-3505-E975-148F-5A2AE0CAECD9}"/>
                </a:ext>
              </a:extLst>
            </p:cNvPr>
            <p:cNvSpPr/>
            <p:nvPr/>
          </p:nvSpPr>
          <p:spPr>
            <a:xfrm rot="16200000">
              <a:off x="8181761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4C12F1E6-BA88-ADE2-09B7-9C6455F7CFEF}"/>
                </a:ext>
              </a:extLst>
            </p:cNvPr>
            <p:cNvSpPr/>
            <p:nvPr/>
          </p:nvSpPr>
          <p:spPr>
            <a:xfrm rot="16200000">
              <a:off x="8181761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61E8F46-709D-9949-8025-24B0FE289857}"/>
                </a:ext>
              </a:extLst>
            </p:cNvPr>
            <p:cNvSpPr/>
            <p:nvPr/>
          </p:nvSpPr>
          <p:spPr>
            <a:xfrm rot="16200000">
              <a:off x="7926507" y="415682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B92C41B-6449-F38C-C7F5-F3815836B8CB}"/>
                </a:ext>
              </a:extLst>
            </p:cNvPr>
            <p:cNvSpPr/>
            <p:nvPr/>
          </p:nvSpPr>
          <p:spPr>
            <a:xfrm rot="16200000">
              <a:off x="8181761" y="4154615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ounded Rectangle 1064">
              <a:extLst>
                <a:ext uri="{FF2B5EF4-FFF2-40B4-BE49-F238E27FC236}">
                  <a16:creationId xmlns:a16="http://schemas.microsoft.com/office/drawing/2014/main" id="{D18D6618-9FCC-928D-DDB6-ACE16C51FCBD}"/>
                </a:ext>
              </a:extLst>
            </p:cNvPr>
            <p:cNvSpPr/>
            <p:nvPr/>
          </p:nvSpPr>
          <p:spPr>
            <a:xfrm rot="16200000">
              <a:off x="7566036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1A06128F-5D10-50A3-27B6-9B51B8B38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672" y="4625714"/>
              <a:ext cx="131442" cy="117605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91331CD5-F163-FF07-60EE-BCBA57C4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9996" y="3976411"/>
              <a:ext cx="124524" cy="179867"/>
            </a:xfrm>
            <a:prstGeom prst="rect">
              <a:avLst/>
            </a:prstGeom>
          </p:spPr>
        </p:pic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A5D6A292-B8B3-9701-9781-77B9BD27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041" y="3381592"/>
              <a:ext cx="463504" cy="255965"/>
            </a:xfrm>
            <a:prstGeom prst="rect">
              <a:avLst/>
            </a:prstGeom>
          </p:spPr>
        </p:pic>
        <p:pic>
          <p:nvPicPr>
            <p:cNvPr id="1069" name="Picture 1068">
              <a:extLst>
                <a:ext uri="{FF2B5EF4-FFF2-40B4-BE49-F238E27FC236}">
                  <a16:creationId xmlns:a16="http://schemas.microsoft.com/office/drawing/2014/main" id="{3CA18A7E-C043-8044-3518-7214CD42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8781" y="4711738"/>
              <a:ext cx="338981" cy="214457"/>
            </a:xfrm>
            <a:prstGeom prst="rect">
              <a:avLst/>
            </a:prstGeom>
          </p:spPr>
        </p:pic>
        <p:pic>
          <p:nvPicPr>
            <p:cNvPr id="1070" name="Picture 1069">
              <a:extLst>
                <a:ext uri="{FF2B5EF4-FFF2-40B4-BE49-F238E27FC236}">
                  <a16:creationId xmlns:a16="http://schemas.microsoft.com/office/drawing/2014/main" id="{2BDADDC8-3A62-01FB-6DF8-89FC52805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7136" y="3806456"/>
              <a:ext cx="338981" cy="214457"/>
            </a:xfrm>
            <a:prstGeom prst="rect">
              <a:avLst/>
            </a:prstGeom>
          </p:spPr>
        </p:pic>
        <p:sp>
          <p:nvSpPr>
            <p:cNvPr id="1071" name="Right Arrow 1070">
              <a:extLst>
                <a:ext uri="{FF2B5EF4-FFF2-40B4-BE49-F238E27FC236}">
                  <a16:creationId xmlns:a16="http://schemas.microsoft.com/office/drawing/2014/main" id="{1840063E-2C64-45FC-15E5-033F69A126F3}"/>
                </a:ext>
              </a:extLst>
            </p:cNvPr>
            <p:cNvSpPr/>
            <p:nvPr/>
          </p:nvSpPr>
          <p:spPr>
            <a:xfrm rot="16200000">
              <a:off x="7036013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ight Arrow 1071">
              <a:extLst>
                <a:ext uri="{FF2B5EF4-FFF2-40B4-BE49-F238E27FC236}">
                  <a16:creationId xmlns:a16="http://schemas.microsoft.com/office/drawing/2014/main" id="{9AD58BDF-30D6-7BE3-2011-6AA581E656FA}"/>
                </a:ext>
              </a:extLst>
            </p:cNvPr>
            <p:cNvSpPr/>
            <p:nvPr/>
          </p:nvSpPr>
          <p:spPr>
            <a:xfrm rot="16200000">
              <a:off x="7036013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B1069517-8FAF-B319-21FE-E36F9668D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1621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9183C220-DF35-B509-80C4-A839C65DB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8121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ounded Rectangle 1074">
              <a:extLst>
                <a:ext uri="{FF2B5EF4-FFF2-40B4-BE49-F238E27FC236}">
                  <a16:creationId xmlns:a16="http://schemas.microsoft.com/office/drawing/2014/main" id="{8AEE6979-5065-F5E9-C603-708EF1F89DD0}"/>
                </a:ext>
              </a:extLst>
            </p:cNvPr>
            <p:cNvSpPr/>
            <p:nvPr/>
          </p:nvSpPr>
          <p:spPr>
            <a:xfrm>
              <a:off x="9391312" y="3199745"/>
              <a:ext cx="2800688" cy="1961794"/>
            </a:xfrm>
            <a:prstGeom prst="roundRect">
              <a:avLst/>
            </a:prstGeom>
            <a:solidFill>
              <a:schemeClr val="accent2">
                <a:alpha val="6295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EE7FEA1-9188-4295-494A-C97699DB978A}"/>
                </a:ext>
              </a:extLst>
            </p:cNvPr>
            <p:cNvSpPr/>
            <p:nvPr/>
          </p:nvSpPr>
          <p:spPr>
            <a:xfrm>
              <a:off x="10051467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2171211A-7C6A-AF14-ADFD-2975D47EE228}"/>
                </a:ext>
              </a:extLst>
            </p:cNvPr>
            <p:cNvSpPr/>
            <p:nvPr/>
          </p:nvSpPr>
          <p:spPr>
            <a:xfrm>
              <a:off x="10561974" y="3996298"/>
              <a:ext cx="144100" cy="1441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4E19ADD5-169A-6D6A-09CE-96732AEFB88C}"/>
                </a:ext>
              </a:extLst>
            </p:cNvPr>
            <p:cNvSpPr/>
            <p:nvPr/>
          </p:nvSpPr>
          <p:spPr>
            <a:xfrm>
              <a:off x="10817228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58D4B1E0-2068-D06F-EE0F-3AAACC5D69C5}"/>
                </a:ext>
              </a:extLst>
            </p:cNvPr>
            <p:cNvSpPr/>
            <p:nvPr/>
          </p:nvSpPr>
          <p:spPr>
            <a:xfrm>
              <a:off x="10045960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10D75ABD-EFCE-D156-C933-58363857170C}"/>
                </a:ext>
              </a:extLst>
            </p:cNvPr>
            <p:cNvSpPr/>
            <p:nvPr/>
          </p:nvSpPr>
          <p:spPr>
            <a:xfrm>
              <a:off x="10301214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ounded Rectangle 1080">
              <a:extLst>
                <a:ext uri="{FF2B5EF4-FFF2-40B4-BE49-F238E27FC236}">
                  <a16:creationId xmlns:a16="http://schemas.microsoft.com/office/drawing/2014/main" id="{56FAB19A-DC44-1086-D58A-8011F7170B61}"/>
                </a:ext>
              </a:extLst>
            </p:cNvPr>
            <p:cNvSpPr/>
            <p:nvPr/>
          </p:nvSpPr>
          <p:spPr>
            <a:xfrm>
              <a:off x="9963681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2" name="Rounded Rectangle 1081">
              <a:extLst>
                <a:ext uri="{FF2B5EF4-FFF2-40B4-BE49-F238E27FC236}">
                  <a16:creationId xmlns:a16="http://schemas.microsoft.com/office/drawing/2014/main" id="{2594824E-B9B3-E1D6-570B-AB418480C522}"/>
                </a:ext>
              </a:extLst>
            </p:cNvPr>
            <p:cNvSpPr/>
            <p:nvPr/>
          </p:nvSpPr>
          <p:spPr>
            <a:xfrm>
              <a:off x="10643865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3" name="Rounded Rectangle 1082">
              <a:extLst>
                <a:ext uri="{FF2B5EF4-FFF2-40B4-BE49-F238E27FC236}">
                  <a16:creationId xmlns:a16="http://schemas.microsoft.com/office/drawing/2014/main" id="{4FC1974A-B5D9-BC98-3D2C-7873A271B4A2}"/>
                </a:ext>
              </a:extLst>
            </p:cNvPr>
            <p:cNvSpPr/>
            <p:nvPr/>
          </p:nvSpPr>
          <p:spPr>
            <a:xfrm>
              <a:off x="9960905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DC2DE8B2-755D-859B-454D-30325057F67B}"/>
                </a:ext>
              </a:extLst>
            </p:cNvPr>
            <p:cNvSpPr/>
            <p:nvPr/>
          </p:nvSpPr>
          <p:spPr>
            <a:xfrm>
              <a:off x="10055346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EE3DB00F-99BE-FB70-0F13-4FB41F96AB2E}"/>
                </a:ext>
              </a:extLst>
            </p:cNvPr>
            <p:cNvSpPr/>
            <p:nvPr/>
          </p:nvSpPr>
          <p:spPr>
            <a:xfrm>
              <a:off x="10821107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ounded Rectangle 1085">
              <a:extLst>
                <a:ext uri="{FF2B5EF4-FFF2-40B4-BE49-F238E27FC236}">
                  <a16:creationId xmlns:a16="http://schemas.microsoft.com/office/drawing/2014/main" id="{F322BA8D-529D-D54D-7C5A-38DAA1BCE1A5}"/>
                </a:ext>
              </a:extLst>
            </p:cNvPr>
            <p:cNvSpPr/>
            <p:nvPr/>
          </p:nvSpPr>
          <p:spPr>
            <a:xfrm>
              <a:off x="9964784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7B3D1C1-2730-79C9-1DFD-EF42BBC9DBE0}"/>
                </a:ext>
              </a:extLst>
            </p:cNvPr>
            <p:cNvSpPr/>
            <p:nvPr/>
          </p:nvSpPr>
          <p:spPr>
            <a:xfrm>
              <a:off x="10749083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5E5F404-70B2-EC9B-2560-07EB93BF7CE4}"/>
                </a:ext>
              </a:extLst>
            </p:cNvPr>
            <p:cNvSpPr/>
            <p:nvPr/>
          </p:nvSpPr>
          <p:spPr>
            <a:xfrm>
              <a:off x="11259591" y="459201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3FC8F52A-7787-A9B8-1300-BAB55E1123F9}"/>
                </a:ext>
              </a:extLst>
            </p:cNvPr>
            <p:cNvSpPr/>
            <p:nvPr/>
          </p:nvSpPr>
          <p:spPr>
            <a:xfrm>
              <a:off x="11514844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05E3E8A-0008-8FC3-2A82-EE49F3154B8E}"/>
                </a:ext>
              </a:extLst>
            </p:cNvPr>
            <p:cNvSpPr/>
            <p:nvPr/>
          </p:nvSpPr>
          <p:spPr>
            <a:xfrm>
              <a:off x="10749083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7AA11EBC-68C9-585C-A3FB-A0B72ACCE9F0}"/>
                </a:ext>
              </a:extLst>
            </p:cNvPr>
            <p:cNvSpPr/>
            <p:nvPr/>
          </p:nvSpPr>
          <p:spPr>
            <a:xfrm>
              <a:off x="11259591" y="4846191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994899EA-0995-4A62-69F1-D182A9EE3B02}"/>
                </a:ext>
              </a:extLst>
            </p:cNvPr>
            <p:cNvSpPr/>
            <p:nvPr/>
          </p:nvSpPr>
          <p:spPr>
            <a:xfrm>
              <a:off x="11514844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2FB1F5A9-FF63-2B41-FC16-BF06E2278762}"/>
                </a:ext>
              </a:extLst>
            </p:cNvPr>
            <p:cNvSpPr/>
            <p:nvPr/>
          </p:nvSpPr>
          <p:spPr>
            <a:xfrm rot="16200000">
              <a:off x="11273185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0C4B8365-CBB8-5487-B5D5-1F1AE64B1E26}"/>
                </a:ext>
              </a:extLst>
            </p:cNvPr>
            <p:cNvSpPr/>
            <p:nvPr/>
          </p:nvSpPr>
          <p:spPr>
            <a:xfrm rot="16200000">
              <a:off x="11528439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81E8ABE-4A95-5CE8-E5F5-3E54B648B6AD}"/>
                </a:ext>
              </a:extLst>
            </p:cNvPr>
            <p:cNvSpPr/>
            <p:nvPr/>
          </p:nvSpPr>
          <p:spPr>
            <a:xfrm rot="16200000">
              <a:off x="11273185" y="415682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AF10D6D5-E9F6-7F60-B494-8A29452FCA3F}"/>
                </a:ext>
              </a:extLst>
            </p:cNvPr>
            <p:cNvSpPr/>
            <p:nvPr/>
          </p:nvSpPr>
          <p:spPr>
            <a:xfrm rot="16200000">
              <a:off x="11273185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01DA2412-DA6E-E722-7DF3-691F005A6D0E}"/>
                </a:ext>
              </a:extLst>
            </p:cNvPr>
            <p:cNvSpPr/>
            <p:nvPr/>
          </p:nvSpPr>
          <p:spPr>
            <a:xfrm rot="16200000">
              <a:off x="11528439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37DE828-CB4E-AD5D-0F8B-201BDDEC60A7}"/>
                </a:ext>
              </a:extLst>
            </p:cNvPr>
            <p:cNvSpPr/>
            <p:nvPr/>
          </p:nvSpPr>
          <p:spPr>
            <a:xfrm rot="16200000">
              <a:off x="11528439" y="4154615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ounded Rectangle 1098">
              <a:extLst>
                <a:ext uri="{FF2B5EF4-FFF2-40B4-BE49-F238E27FC236}">
                  <a16:creationId xmlns:a16="http://schemas.microsoft.com/office/drawing/2014/main" id="{AA8807D7-A205-9304-80CF-EDCCE675609C}"/>
                </a:ext>
              </a:extLst>
            </p:cNvPr>
            <p:cNvSpPr/>
            <p:nvPr/>
          </p:nvSpPr>
          <p:spPr>
            <a:xfrm rot="16200000">
              <a:off x="10912714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C23B95CA-3AB8-B780-4835-2B8353E2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350" y="4625714"/>
              <a:ext cx="131442" cy="117605"/>
            </a:xfrm>
            <a:prstGeom prst="rect">
              <a:avLst/>
            </a:prstGeom>
          </p:spPr>
        </p:pic>
        <p:pic>
          <p:nvPicPr>
            <p:cNvPr id="1101" name="Picture 1100">
              <a:extLst>
                <a:ext uri="{FF2B5EF4-FFF2-40B4-BE49-F238E27FC236}">
                  <a16:creationId xmlns:a16="http://schemas.microsoft.com/office/drawing/2014/main" id="{CBB9C698-9F99-2364-995B-20EAA76E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6674" y="3976411"/>
              <a:ext cx="124524" cy="179867"/>
            </a:xfrm>
            <a:prstGeom prst="rect">
              <a:avLst/>
            </a:prstGeom>
          </p:spPr>
        </p:pic>
        <p:pic>
          <p:nvPicPr>
            <p:cNvPr id="1102" name="Picture 1101">
              <a:extLst>
                <a:ext uri="{FF2B5EF4-FFF2-40B4-BE49-F238E27FC236}">
                  <a16:creationId xmlns:a16="http://schemas.microsoft.com/office/drawing/2014/main" id="{C2BA7FA6-9CDC-FB66-6C3F-666A1BC9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6719" y="3381592"/>
              <a:ext cx="463504" cy="255965"/>
            </a:xfrm>
            <a:prstGeom prst="rect">
              <a:avLst/>
            </a:prstGeom>
          </p:spPr>
        </p:pic>
        <p:pic>
          <p:nvPicPr>
            <p:cNvPr id="1103" name="Picture 1102">
              <a:extLst>
                <a:ext uri="{FF2B5EF4-FFF2-40B4-BE49-F238E27FC236}">
                  <a16:creationId xmlns:a16="http://schemas.microsoft.com/office/drawing/2014/main" id="{080B2FCF-E221-6322-B3EF-0B662B01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15459" y="4711738"/>
              <a:ext cx="338981" cy="214457"/>
            </a:xfrm>
            <a:prstGeom prst="rect">
              <a:avLst/>
            </a:prstGeom>
          </p:spPr>
        </p:pic>
        <p:pic>
          <p:nvPicPr>
            <p:cNvPr id="1104" name="Picture 1103">
              <a:extLst>
                <a:ext uri="{FF2B5EF4-FFF2-40B4-BE49-F238E27FC236}">
                  <a16:creationId xmlns:a16="http://schemas.microsoft.com/office/drawing/2014/main" id="{BFB47A05-7DDA-6D14-589C-8ADB40AC3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83814" y="3806456"/>
              <a:ext cx="338981" cy="214457"/>
            </a:xfrm>
            <a:prstGeom prst="rect">
              <a:avLst/>
            </a:prstGeom>
          </p:spPr>
        </p:pic>
        <p:sp>
          <p:nvSpPr>
            <p:cNvPr id="1105" name="Right Arrow 1104">
              <a:extLst>
                <a:ext uri="{FF2B5EF4-FFF2-40B4-BE49-F238E27FC236}">
                  <a16:creationId xmlns:a16="http://schemas.microsoft.com/office/drawing/2014/main" id="{7DF01735-74E9-73EA-E9A7-D1F1C74EC563}"/>
                </a:ext>
              </a:extLst>
            </p:cNvPr>
            <p:cNvSpPr/>
            <p:nvPr/>
          </p:nvSpPr>
          <p:spPr>
            <a:xfrm rot="16200000">
              <a:off x="10382691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ight Arrow 1105">
              <a:extLst>
                <a:ext uri="{FF2B5EF4-FFF2-40B4-BE49-F238E27FC236}">
                  <a16:creationId xmlns:a16="http://schemas.microsoft.com/office/drawing/2014/main" id="{EC03D96E-C268-8548-376E-31E8C2AD2065}"/>
                </a:ext>
              </a:extLst>
            </p:cNvPr>
            <p:cNvSpPr/>
            <p:nvPr/>
          </p:nvSpPr>
          <p:spPr>
            <a:xfrm rot="16200000">
              <a:off x="10382691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7" name="Straight Arrow Connector 1106">
              <a:extLst>
                <a:ext uri="{FF2B5EF4-FFF2-40B4-BE49-F238E27FC236}">
                  <a16:creationId xmlns:a16="http://schemas.microsoft.com/office/drawing/2014/main" id="{7F975134-EF90-E6CC-D98C-B2D60A0AC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8299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A74CC3B0-5F94-4888-CC16-51D668786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799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9" name="Picture 1108">
              <a:extLst>
                <a:ext uri="{FF2B5EF4-FFF2-40B4-BE49-F238E27FC236}">
                  <a16:creationId xmlns:a16="http://schemas.microsoft.com/office/drawing/2014/main" id="{8E0AA70A-ABFA-11CB-89D5-8F48B9606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9398" y="4245806"/>
              <a:ext cx="304800" cy="63500"/>
            </a:xfrm>
            <a:prstGeom prst="rect">
              <a:avLst/>
            </a:prstGeom>
          </p:spPr>
        </p:pic>
        <p:pic>
          <p:nvPicPr>
            <p:cNvPr id="1110" name="Picture 1109">
              <a:extLst>
                <a:ext uri="{FF2B5EF4-FFF2-40B4-BE49-F238E27FC236}">
                  <a16:creationId xmlns:a16="http://schemas.microsoft.com/office/drawing/2014/main" id="{AC4D72D3-F955-4D66-208E-DA2C27D6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85477" y="4237400"/>
              <a:ext cx="304800" cy="63500"/>
            </a:xfrm>
            <a:prstGeom prst="rect">
              <a:avLst/>
            </a:prstGeom>
          </p:spPr>
        </p:pic>
      </p:grpSp>
      <p:sp>
        <p:nvSpPr>
          <p:cNvPr id="1112" name="Title 1">
            <a:extLst>
              <a:ext uri="{FF2B5EF4-FFF2-40B4-BE49-F238E27FC236}">
                <a16:creationId xmlns:a16="http://schemas.microsoft.com/office/drawing/2014/main" id="{C8A52D47-3AD8-A4A8-44B3-2F069D8F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Outcome: architecture of each block is unique</a:t>
            </a:r>
          </a:p>
        </p:txBody>
      </p:sp>
    </p:spTree>
    <p:extLst>
      <p:ext uri="{BB962C8B-B14F-4D97-AF65-F5344CB8AC3E}">
        <p14:creationId xmlns:p14="http://schemas.microsoft.com/office/powerpoint/2010/main" val="265539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45B-AF22-DE73-01C2-E09178D5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DCC9-1990-FE93-C764-97BA8A8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Shrink-and-Grow (</a:t>
            </a:r>
            <a:r>
              <a:rPr lang="en-US" dirty="0" err="1"/>
              <a:t>SnG</a:t>
            </a:r>
            <a:r>
              <a:rPr lang="en-US" dirty="0"/>
              <a:t>) LLM fine-tuning mechanism can lead to significant savings in training costs.</a:t>
            </a:r>
          </a:p>
          <a:p>
            <a:r>
              <a:rPr lang="en-US" dirty="0"/>
              <a:t>With NAS applied to feedforward modules, which account for approximately 70% of the total model parameters, we are able to reduce the number of parameters in feedforward modules by 15-20% without degrading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5391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46ACF3-50F9-E41C-8B68-3BD67F65BD61}"/>
              </a:ext>
            </a:extLst>
          </p:cNvPr>
          <p:cNvSpPr/>
          <p:nvPr/>
        </p:nvSpPr>
        <p:spPr>
          <a:xfrm>
            <a:off x="4370574" y="3622760"/>
            <a:ext cx="2263516" cy="1585522"/>
          </a:xfrm>
          <a:prstGeom prst="roundRect">
            <a:avLst/>
          </a:prstGeom>
          <a:solidFill>
            <a:schemeClr val="accent2">
              <a:alpha val="5523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821EC-7432-EB3A-B778-B9C50D73125F}"/>
              </a:ext>
            </a:extLst>
          </p:cNvPr>
          <p:cNvSpPr/>
          <p:nvPr/>
        </p:nvSpPr>
        <p:spPr>
          <a:xfrm>
            <a:off x="4904111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352F5B-B918-1C44-9B84-945EC4F85BFB}"/>
              </a:ext>
            </a:extLst>
          </p:cNvPr>
          <p:cNvSpPr/>
          <p:nvPr/>
        </p:nvSpPr>
        <p:spPr>
          <a:xfrm>
            <a:off x="5110408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3F2D3-947C-D2F6-CEF4-9DE686C7DD1D}"/>
              </a:ext>
            </a:extLst>
          </p:cNvPr>
          <p:cNvSpPr/>
          <p:nvPr/>
        </p:nvSpPr>
        <p:spPr>
          <a:xfrm>
            <a:off x="5316704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2F4D35-CF18-1A01-7BC6-753310F6D5D4}"/>
              </a:ext>
            </a:extLst>
          </p:cNvPr>
          <p:cNvSpPr/>
          <p:nvPr/>
        </p:nvSpPr>
        <p:spPr>
          <a:xfrm>
            <a:off x="5523000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ED847-EDAC-5A0B-41FF-235BCA0A7AC5}"/>
              </a:ext>
            </a:extLst>
          </p:cNvPr>
          <p:cNvSpPr/>
          <p:nvPr/>
        </p:nvSpPr>
        <p:spPr>
          <a:xfrm>
            <a:off x="4899661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9FB3-BE2B-DA83-D9D7-EA7C16F5AA2F}"/>
              </a:ext>
            </a:extLst>
          </p:cNvPr>
          <p:cNvSpPr/>
          <p:nvPr/>
        </p:nvSpPr>
        <p:spPr>
          <a:xfrm>
            <a:off x="5105958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DFC9B5-EC30-5CDD-FB1C-943D75489454}"/>
              </a:ext>
            </a:extLst>
          </p:cNvPr>
          <p:cNvSpPr/>
          <p:nvPr/>
        </p:nvSpPr>
        <p:spPr>
          <a:xfrm>
            <a:off x="4833164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B2E1C1-DBEA-2311-6D59-B614292F2E55}"/>
              </a:ext>
            </a:extLst>
          </p:cNvPr>
          <p:cNvSpPr/>
          <p:nvPr/>
        </p:nvSpPr>
        <p:spPr>
          <a:xfrm>
            <a:off x="5382888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8CF88D-59E0-FE92-FA70-C5CE00A7EAAD}"/>
              </a:ext>
            </a:extLst>
          </p:cNvPr>
          <p:cNvSpPr/>
          <p:nvPr/>
        </p:nvSpPr>
        <p:spPr>
          <a:xfrm>
            <a:off x="4830919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130F6-BD5B-F983-25ED-42374EE178DD}"/>
              </a:ext>
            </a:extLst>
          </p:cNvPr>
          <p:cNvSpPr/>
          <p:nvPr/>
        </p:nvSpPr>
        <p:spPr>
          <a:xfrm>
            <a:off x="4907246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7C423-1381-F56C-6A62-2140B055F8A3}"/>
              </a:ext>
            </a:extLst>
          </p:cNvPr>
          <p:cNvSpPr/>
          <p:nvPr/>
        </p:nvSpPr>
        <p:spPr>
          <a:xfrm>
            <a:off x="5113543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459ADD-EDDE-3D3C-5A59-ED8CE5C9507E}"/>
              </a:ext>
            </a:extLst>
          </p:cNvPr>
          <p:cNvSpPr/>
          <p:nvPr/>
        </p:nvSpPr>
        <p:spPr>
          <a:xfrm>
            <a:off x="5319839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A50B17-3F80-B582-1EA1-5276D8376A89}"/>
              </a:ext>
            </a:extLst>
          </p:cNvPr>
          <p:cNvSpPr/>
          <p:nvPr/>
        </p:nvSpPr>
        <p:spPr>
          <a:xfrm>
            <a:off x="5526135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2775B8-9AE3-847B-645E-6CC3C82BB145}"/>
              </a:ext>
            </a:extLst>
          </p:cNvPr>
          <p:cNvSpPr/>
          <p:nvPr/>
        </p:nvSpPr>
        <p:spPr>
          <a:xfrm>
            <a:off x="4834054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DBAC81-26DF-24BC-4039-F76BAA5C73C9}"/>
              </a:ext>
            </a:extLst>
          </p:cNvPr>
          <p:cNvSpPr/>
          <p:nvPr/>
        </p:nvSpPr>
        <p:spPr>
          <a:xfrm>
            <a:off x="5467925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1C1C3-F4CF-E0D3-4EED-725B4695AC21}"/>
              </a:ext>
            </a:extLst>
          </p:cNvPr>
          <p:cNvSpPr/>
          <p:nvPr/>
        </p:nvSpPr>
        <p:spPr>
          <a:xfrm>
            <a:off x="5674222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575A85-BE60-5140-3A78-D39EE88DD4F0}"/>
              </a:ext>
            </a:extLst>
          </p:cNvPr>
          <p:cNvSpPr/>
          <p:nvPr/>
        </p:nvSpPr>
        <p:spPr>
          <a:xfrm>
            <a:off x="5880517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867FA-0E68-D11C-1633-E69106008FB1}"/>
              </a:ext>
            </a:extLst>
          </p:cNvPr>
          <p:cNvSpPr/>
          <p:nvPr/>
        </p:nvSpPr>
        <p:spPr>
          <a:xfrm>
            <a:off x="6086813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4B3C7-4147-417A-5E9E-9E5FDCDB589A}"/>
              </a:ext>
            </a:extLst>
          </p:cNvPr>
          <p:cNvSpPr/>
          <p:nvPr/>
        </p:nvSpPr>
        <p:spPr>
          <a:xfrm>
            <a:off x="5467925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92D2-D89B-8227-946C-B3205D0CAFEB}"/>
              </a:ext>
            </a:extLst>
          </p:cNvPr>
          <p:cNvSpPr/>
          <p:nvPr/>
        </p:nvSpPr>
        <p:spPr>
          <a:xfrm>
            <a:off x="5674222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586965-D9F4-19B7-9421-94969B4B0567}"/>
              </a:ext>
            </a:extLst>
          </p:cNvPr>
          <p:cNvSpPr/>
          <p:nvPr/>
        </p:nvSpPr>
        <p:spPr>
          <a:xfrm>
            <a:off x="5880517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733F97-9D80-505A-1FFB-B088287E80AC}"/>
              </a:ext>
            </a:extLst>
          </p:cNvPr>
          <p:cNvSpPr/>
          <p:nvPr/>
        </p:nvSpPr>
        <p:spPr>
          <a:xfrm>
            <a:off x="6086813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EFCD1E-4B90-0A45-390F-C388928B66B2}"/>
              </a:ext>
            </a:extLst>
          </p:cNvPr>
          <p:cNvSpPr/>
          <p:nvPr/>
        </p:nvSpPr>
        <p:spPr>
          <a:xfrm rot="16200000">
            <a:off x="5891505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C2FF8-9CAF-DD81-0019-126BCEA5CA57}"/>
              </a:ext>
            </a:extLst>
          </p:cNvPr>
          <p:cNvSpPr/>
          <p:nvPr/>
        </p:nvSpPr>
        <p:spPr>
          <a:xfrm rot="16200000">
            <a:off x="5891505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4EF9F6-4A83-B9AF-60C7-525117D37A8A}"/>
              </a:ext>
            </a:extLst>
          </p:cNvPr>
          <p:cNvSpPr/>
          <p:nvPr/>
        </p:nvSpPr>
        <p:spPr>
          <a:xfrm rot="16200000">
            <a:off x="6097801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491E61-6376-9262-DD5A-8734B5D11122}"/>
              </a:ext>
            </a:extLst>
          </p:cNvPr>
          <p:cNvSpPr/>
          <p:nvPr/>
        </p:nvSpPr>
        <p:spPr>
          <a:xfrm rot="16200000">
            <a:off x="6097801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62A9E1-DEB9-D5A7-207D-B693E0307035}"/>
              </a:ext>
            </a:extLst>
          </p:cNvPr>
          <p:cNvSpPr/>
          <p:nvPr/>
        </p:nvSpPr>
        <p:spPr>
          <a:xfrm rot="16200000">
            <a:off x="5891505" y="439627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23353-C21C-ACFF-FDA6-7FB07E6E7291}"/>
              </a:ext>
            </a:extLst>
          </p:cNvPr>
          <p:cNvSpPr/>
          <p:nvPr/>
        </p:nvSpPr>
        <p:spPr>
          <a:xfrm rot="16200000">
            <a:off x="5891505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2497B-347E-F933-96B1-AC6F3AD0552C}"/>
              </a:ext>
            </a:extLst>
          </p:cNvPr>
          <p:cNvSpPr/>
          <p:nvPr/>
        </p:nvSpPr>
        <p:spPr>
          <a:xfrm rot="16200000">
            <a:off x="6097801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6F20E-B578-4920-C415-54C2C56BEAAA}"/>
              </a:ext>
            </a:extLst>
          </p:cNvPr>
          <p:cNvSpPr/>
          <p:nvPr/>
        </p:nvSpPr>
        <p:spPr>
          <a:xfrm rot="16200000">
            <a:off x="6097801" y="439448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8CF1258-7B77-E576-430B-6103B98CAB42}"/>
              </a:ext>
            </a:extLst>
          </p:cNvPr>
          <p:cNvSpPr/>
          <p:nvPr/>
        </p:nvSpPr>
        <p:spPr>
          <a:xfrm rot="16200000">
            <a:off x="5600171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2926E1-F18F-2199-6ABB-81A5DBC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9" y="4775228"/>
            <a:ext cx="106231" cy="950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F66F2C-2E7E-43A5-4D95-CAFD5DF6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60" y="4250462"/>
            <a:ext cx="100640" cy="145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4A0477-D830-49C7-BF28-5EB37F6C2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91" y="3769729"/>
            <a:ext cx="374604" cy="2068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571CF5-A85E-84E6-5A45-501E55410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770" y="4844753"/>
            <a:ext cx="273964" cy="1733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E3A467-7058-5188-AE55-E8564EC98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194" y="4113104"/>
            <a:ext cx="273964" cy="173324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D947690C-2E56-373C-207F-018AD97B0FC4}"/>
              </a:ext>
            </a:extLst>
          </p:cNvPr>
          <p:cNvSpPr/>
          <p:nvPr/>
        </p:nvSpPr>
        <p:spPr>
          <a:xfrm rot="16200000">
            <a:off x="5171807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2B2D5D4-E1DF-CEEF-61CD-9E9892829F5D}"/>
              </a:ext>
            </a:extLst>
          </p:cNvPr>
          <p:cNvSpPr/>
          <p:nvPr/>
        </p:nvSpPr>
        <p:spPr>
          <a:xfrm rot="16200000">
            <a:off x="5171807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982D8-2075-FF0A-9788-595970567EB1}"/>
              </a:ext>
            </a:extLst>
          </p:cNvPr>
          <p:cNvCxnSpPr>
            <a:cxnSpLocks/>
          </p:cNvCxnSpPr>
          <p:nvPr/>
        </p:nvCxnSpPr>
        <p:spPr>
          <a:xfrm flipV="1">
            <a:off x="5693587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2C283E-149D-D764-55D4-EBFEFFAC6E8C}"/>
              </a:ext>
            </a:extLst>
          </p:cNvPr>
          <p:cNvCxnSpPr>
            <a:cxnSpLocks/>
          </p:cNvCxnSpPr>
          <p:nvPr/>
        </p:nvCxnSpPr>
        <p:spPr>
          <a:xfrm flipV="1">
            <a:off x="5270494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A77EE90-AEB6-97D1-1D3C-919FB1EBD2B3}"/>
              </a:ext>
            </a:extLst>
          </p:cNvPr>
          <p:cNvSpPr/>
          <p:nvPr/>
        </p:nvSpPr>
        <p:spPr>
          <a:xfrm>
            <a:off x="7077927" y="3622760"/>
            <a:ext cx="2263516" cy="1585522"/>
          </a:xfrm>
          <a:prstGeom prst="roundRect">
            <a:avLst/>
          </a:prstGeom>
          <a:solidFill>
            <a:schemeClr val="accent2">
              <a:alpha val="6295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7A9146-BB65-8F6A-84FE-CBB7ADDAE26A}"/>
              </a:ext>
            </a:extLst>
          </p:cNvPr>
          <p:cNvSpPr/>
          <p:nvPr/>
        </p:nvSpPr>
        <p:spPr>
          <a:xfrm>
            <a:off x="7817759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C194F4-4A31-B837-50CF-0B05CBCB60FB}"/>
              </a:ext>
            </a:extLst>
          </p:cNvPr>
          <p:cNvSpPr/>
          <p:nvPr/>
        </p:nvSpPr>
        <p:spPr>
          <a:xfrm>
            <a:off x="8024055" y="4266534"/>
            <a:ext cx="116462" cy="1164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B0D289-96BF-D91E-0134-A5ED852FB1CA}"/>
              </a:ext>
            </a:extLst>
          </p:cNvPr>
          <p:cNvSpPr/>
          <p:nvPr/>
        </p:nvSpPr>
        <p:spPr>
          <a:xfrm>
            <a:off x="8230352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067464-3F4D-4636-BD40-51FF48CEA5D1}"/>
              </a:ext>
            </a:extLst>
          </p:cNvPr>
          <p:cNvSpPr/>
          <p:nvPr/>
        </p:nvSpPr>
        <p:spPr>
          <a:xfrm>
            <a:off x="7607013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D33282-567B-BEA8-F9DF-B9781AA52B70}"/>
              </a:ext>
            </a:extLst>
          </p:cNvPr>
          <p:cNvSpPr/>
          <p:nvPr/>
        </p:nvSpPr>
        <p:spPr>
          <a:xfrm>
            <a:off x="7813309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B93E312-2F2A-FBC3-FA1D-2E4570ED166C}"/>
              </a:ext>
            </a:extLst>
          </p:cNvPr>
          <p:cNvSpPr/>
          <p:nvPr/>
        </p:nvSpPr>
        <p:spPr>
          <a:xfrm>
            <a:off x="7540515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01BEC58-F4D5-071B-A814-F7251EE78A54}"/>
              </a:ext>
            </a:extLst>
          </p:cNvPr>
          <p:cNvSpPr/>
          <p:nvPr/>
        </p:nvSpPr>
        <p:spPr>
          <a:xfrm>
            <a:off x="8090240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6D3AE44-6BE6-8E6C-A1CD-AA1BFB81471B}"/>
              </a:ext>
            </a:extLst>
          </p:cNvPr>
          <p:cNvSpPr/>
          <p:nvPr/>
        </p:nvSpPr>
        <p:spPr>
          <a:xfrm>
            <a:off x="7538272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FB0E12-EE9D-33E4-BCE7-AA87A4F5F8C5}"/>
              </a:ext>
            </a:extLst>
          </p:cNvPr>
          <p:cNvSpPr/>
          <p:nvPr/>
        </p:nvSpPr>
        <p:spPr>
          <a:xfrm>
            <a:off x="7820894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835911-886F-4EE0-D0D3-E7DE82115DE6}"/>
              </a:ext>
            </a:extLst>
          </p:cNvPr>
          <p:cNvSpPr/>
          <p:nvPr/>
        </p:nvSpPr>
        <p:spPr>
          <a:xfrm>
            <a:off x="8233487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4B37A6-A561-7F28-07FF-BA4C60C2EEAA}"/>
              </a:ext>
            </a:extLst>
          </p:cNvPr>
          <p:cNvSpPr/>
          <p:nvPr/>
        </p:nvSpPr>
        <p:spPr>
          <a:xfrm>
            <a:off x="7541407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98712-6D46-A05E-E7FB-E390724BF863}"/>
              </a:ext>
            </a:extLst>
          </p:cNvPr>
          <p:cNvSpPr/>
          <p:nvPr/>
        </p:nvSpPr>
        <p:spPr>
          <a:xfrm>
            <a:off x="8381573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7DBBDE-D6EB-AC1F-809A-CB2F347E63B2}"/>
              </a:ext>
            </a:extLst>
          </p:cNvPr>
          <p:cNvSpPr/>
          <p:nvPr/>
        </p:nvSpPr>
        <p:spPr>
          <a:xfrm>
            <a:off x="8587869" y="4747995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7A3CCC-7BEE-D6BB-2E19-40BB47C74575}"/>
              </a:ext>
            </a:extLst>
          </p:cNvPr>
          <p:cNvSpPr/>
          <p:nvPr/>
        </p:nvSpPr>
        <p:spPr>
          <a:xfrm>
            <a:off x="8794165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E0DA76-0FFA-2C53-7605-A201C860C88F}"/>
              </a:ext>
            </a:extLst>
          </p:cNvPr>
          <p:cNvSpPr/>
          <p:nvPr/>
        </p:nvSpPr>
        <p:spPr>
          <a:xfrm>
            <a:off x="8381573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20EF67-072D-3490-8EC4-2F6174433EE6}"/>
              </a:ext>
            </a:extLst>
          </p:cNvPr>
          <p:cNvSpPr/>
          <p:nvPr/>
        </p:nvSpPr>
        <p:spPr>
          <a:xfrm>
            <a:off x="8587869" y="4953418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9C8E7A-98FD-1C94-AA9C-92E3B09421F1}"/>
              </a:ext>
            </a:extLst>
          </p:cNvPr>
          <p:cNvSpPr/>
          <p:nvPr/>
        </p:nvSpPr>
        <p:spPr>
          <a:xfrm>
            <a:off x="8794165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8D39D-C648-A92F-025A-9F5497485DED}"/>
              </a:ext>
            </a:extLst>
          </p:cNvPr>
          <p:cNvSpPr/>
          <p:nvPr/>
        </p:nvSpPr>
        <p:spPr>
          <a:xfrm rot="16200000">
            <a:off x="8598856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E263F4-789F-1649-FDCC-52FE9EEC321B}"/>
              </a:ext>
            </a:extLst>
          </p:cNvPr>
          <p:cNvSpPr/>
          <p:nvPr/>
        </p:nvSpPr>
        <p:spPr>
          <a:xfrm rot="16200000">
            <a:off x="8598856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EBBFE8-35F4-622F-30AB-B284E7D1D030}"/>
              </a:ext>
            </a:extLst>
          </p:cNvPr>
          <p:cNvSpPr/>
          <p:nvPr/>
        </p:nvSpPr>
        <p:spPr>
          <a:xfrm rot="16200000">
            <a:off x="8805152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CBF39-13D8-878E-8566-2DBFF749203E}"/>
              </a:ext>
            </a:extLst>
          </p:cNvPr>
          <p:cNvSpPr/>
          <p:nvPr/>
        </p:nvSpPr>
        <p:spPr>
          <a:xfrm rot="16200000">
            <a:off x="8805152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0D9096-2ECE-C536-DFAB-AE9B1BAB7284}"/>
              </a:ext>
            </a:extLst>
          </p:cNvPr>
          <p:cNvSpPr/>
          <p:nvPr/>
        </p:nvSpPr>
        <p:spPr>
          <a:xfrm rot="16200000">
            <a:off x="8598856" y="4396274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94AF12-DF28-238A-947D-360732CDC769}"/>
              </a:ext>
            </a:extLst>
          </p:cNvPr>
          <p:cNvSpPr/>
          <p:nvPr/>
        </p:nvSpPr>
        <p:spPr>
          <a:xfrm rot="16200000">
            <a:off x="8805152" y="4394486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AEDA609-7D5B-B956-B9EB-152EF6CE5911}"/>
              </a:ext>
            </a:extLst>
          </p:cNvPr>
          <p:cNvSpPr/>
          <p:nvPr/>
        </p:nvSpPr>
        <p:spPr>
          <a:xfrm rot="16200000">
            <a:off x="8307524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F462EFA-06B2-2DAB-1412-5EBDF17C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11" y="4775228"/>
            <a:ext cx="106231" cy="95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25C8AE1-199B-7FE0-4470-620F6EE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12" y="4250462"/>
            <a:ext cx="100640" cy="14536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EECB333-28B6-B033-1729-ADA0912A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43" y="3769729"/>
            <a:ext cx="374604" cy="206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90A4059-7541-5BB5-4163-D4AAD0E33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122" y="4844753"/>
            <a:ext cx="273964" cy="1733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1ECF5B-034E-6A72-E4DB-C5D315407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546" y="4113104"/>
            <a:ext cx="273964" cy="173324"/>
          </a:xfrm>
          <a:prstGeom prst="rect">
            <a:avLst/>
          </a:prstGeom>
        </p:spPr>
      </p:pic>
      <p:sp>
        <p:nvSpPr>
          <p:cNvPr id="80" name="Right Arrow 79">
            <a:extLst>
              <a:ext uri="{FF2B5EF4-FFF2-40B4-BE49-F238E27FC236}">
                <a16:creationId xmlns:a16="http://schemas.microsoft.com/office/drawing/2014/main" id="{BD7AD30E-7481-F9FC-5FB4-034F1554957D}"/>
              </a:ext>
            </a:extLst>
          </p:cNvPr>
          <p:cNvSpPr/>
          <p:nvPr/>
        </p:nvSpPr>
        <p:spPr>
          <a:xfrm rot="16200000">
            <a:off x="7879159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E945F822-9A05-B945-D61E-153670F547CE}"/>
              </a:ext>
            </a:extLst>
          </p:cNvPr>
          <p:cNvSpPr/>
          <p:nvPr/>
        </p:nvSpPr>
        <p:spPr>
          <a:xfrm rot="16200000">
            <a:off x="7879159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171DD-9EB3-CC18-5CDC-17C43820F343}"/>
              </a:ext>
            </a:extLst>
          </p:cNvPr>
          <p:cNvCxnSpPr>
            <a:cxnSpLocks/>
          </p:cNvCxnSpPr>
          <p:nvPr/>
        </p:nvCxnSpPr>
        <p:spPr>
          <a:xfrm flipV="1">
            <a:off x="8400939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FFB3B1-30B0-54A4-69A7-C1252AD4D909}"/>
              </a:ext>
            </a:extLst>
          </p:cNvPr>
          <p:cNvCxnSpPr>
            <a:cxnSpLocks/>
          </p:cNvCxnSpPr>
          <p:nvPr/>
        </p:nvCxnSpPr>
        <p:spPr>
          <a:xfrm flipV="1">
            <a:off x="7977847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863D98-44DA-3E25-B8AB-B0AA072ECD3C}"/>
              </a:ext>
            </a:extLst>
          </p:cNvPr>
          <p:cNvSpPr/>
          <p:nvPr/>
        </p:nvSpPr>
        <p:spPr>
          <a:xfrm>
            <a:off x="9782711" y="3622760"/>
            <a:ext cx="2263516" cy="1585522"/>
          </a:xfrm>
          <a:prstGeom prst="roundRect">
            <a:avLst/>
          </a:prstGeom>
          <a:solidFill>
            <a:schemeClr val="accent2">
              <a:alpha val="629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4743967-8CB6-249A-0100-9CFA705F9C47}"/>
              </a:ext>
            </a:extLst>
          </p:cNvPr>
          <p:cNvSpPr/>
          <p:nvPr/>
        </p:nvSpPr>
        <p:spPr>
          <a:xfrm>
            <a:off x="10316249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6F3DD79-BFF3-490E-CBB1-D1EC2CF02D45}"/>
              </a:ext>
            </a:extLst>
          </p:cNvPr>
          <p:cNvSpPr/>
          <p:nvPr/>
        </p:nvSpPr>
        <p:spPr>
          <a:xfrm>
            <a:off x="10728840" y="4266534"/>
            <a:ext cx="116462" cy="1164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3C5D6F3-926E-A5A9-FF9B-988FBC7DD2B0}"/>
              </a:ext>
            </a:extLst>
          </p:cNvPr>
          <p:cNvSpPr/>
          <p:nvPr/>
        </p:nvSpPr>
        <p:spPr>
          <a:xfrm>
            <a:off x="10935136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9C7B0A-0E65-44B6-C55D-FF0572707BD9}"/>
              </a:ext>
            </a:extLst>
          </p:cNvPr>
          <p:cNvSpPr/>
          <p:nvPr/>
        </p:nvSpPr>
        <p:spPr>
          <a:xfrm>
            <a:off x="10311798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1D4DE41-B80D-9333-9A31-DAD610A703FB}"/>
              </a:ext>
            </a:extLst>
          </p:cNvPr>
          <p:cNvSpPr/>
          <p:nvPr/>
        </p:nvSpPr>
        <p:spPr>
          <a:xfrm>
            <a:off x="10518094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49B7F4A-3683-408A-5831-3ACDDBAEBB78}"/>
              </a:ext>
            </a:extLst>
          </p:cNvPr>
          <p:cNvSpPr/>
          <p:nvPr/>
        </p:nvSpPr>
        <p:spPr>
          <a:xfrm>
            <a:off x="10245300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C9D0691-5B99-393D-5DB4-248063CF359B}"/>
              </a:ext>
            </a:extLst>
          </p:cNvPr>
          <p:cNvSpPr/>
          <p:nvPr/>
        </p:nvSpPr>
        <p:spPr>
          <a:xfrm>
            <a:off x="10795024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118A2E3-0AAF-8256-C2D1-04DE1DAAE74E}"/>
              </a:ext>
            </a:extLst>
          </p:cNvPr>
          <p:cNvSpPr/>
          <p:nvPr/>
        </p:nvSpPr>
        <p:spPr>
          <a:xfrm>
            <a:off x="10243056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886F887-3FAA-2FFD-AC69-C294D524DE39}"/>
              </a:ext>
            </a:extLst>
          </p:cNvPr>
          <p:cNvSpPr/>
          <p:nvPr/>
        </p:nvSpPr>
        <p:spPr>
          <a:xfrm>
            <a:off x="10319384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61790D3-01AB-214F-8F23-D0AEFB25E166}"/>
              </a:ext>
            </a:extLst>
          </p:cNvPr>
          <p:cNvSpPr/>
          <p:nvPr/>
        </p:nvSpPr>
        <p:spPr>
          <a:xfrm>
            <a:off x="10938271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52BE701-84F9-B6A3-520C-774CE03BF40C}"/>
              </a:ext>
            </a:extLst>
          </p:cNvPr>
          <p:cNvSpPr/>
          <p:nvPr/>
        </p:nvSpPr>
        <p:spPr>
          <a:xfrm>
            <a:off x="10246191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C960E7-2834-FBFC-3628-EA868A77BCC5}"/>
              </a:ext>
            </a:extLst>
          </p:cNvPr>
          <p:cNvSpPr/>
          <p:nvPr/>
        </p:nvSpPr>
        <p:spPr>
          <a:xfrm>
            <a:off x="10880062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5DBF13A-9452-D54B-B40A-BAC95F6E7817}"/>
              </a:ext>
            </a:extLst>
          </p:cNvPr>
          <p:cNvSpPr/>
          <p:nvPr/>
        </p:nvSpPr>
        <p:spPr>
          <a:xfrm>
            <a:off x="11292654" y="4747995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A8F4EC-5E66-22EE-E732-3F19E5BB24E2}"/>
              </a:ext>
            </a:extLst>
          </p:cNvPr>
          <p:cNvSpPr/>
          <p:nvPr/>
        </p:nvSpPr>
        <p:spPr>
          <a:xfrm>
            <a:off x="11498950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39C868-AF4D-609C-6D72-5F1308B7CA23}"/>
              </a:ext>
            </a:extLst>
          </p:cNvPr>
          <p:cNvSpPr/>
          <p:nvPr/>
        </p:nvSpPr>
        <p:spPr>
          <a:xfrm>
            <a:off x="10880062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AA310E-0A41-6523-8D32-E5B02CB4D932}"/>
              </a:ext>
            </a:extLst>
          </p:cNvPr>
          <p:cNvSpPr/>
          <p:nvPr/>
        </p:nvSpPr>
        <p:spPr>
          <a:xfrm>
            <a:off x="11292654" y="4953418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DF0FCE-7845-38B9-5B07-0E7A4CEA0D2A}"/>
              </a:ext>
            </a:extLst>
          </p:cNvPr>
          <p:cNvSpPr/>
          <p:nvPr/>
        </p:nvSpPr>
        <p:spPr>
          <a:xfrm>
            <a:off x="11498950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6E564B-3A41-3CFE-FE96-A16641CFE5DE}"/>
              </a:ext>
            </a:extLst>
          </p:cNvPr>
          <p:cNvSpPr/>
          <p:nvPr/>
        </p:nvSpPr>
        <p:spPr>
          <a:xfrm rot="16200000">
            <a:off x="11303641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45169-0EEB-07EE-8B17-A6EFECA46309}"/>
              </a:ext>
            </a:extLst>
          </p:cNvPr>
          <p:cNvSpPr/>
          <p:nvPr/>
        </p:nvSpPr>
        <p:spPr>
          <a:xfrm rot="16200000">
            <a:off x="11509937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E211C2-AD39-E7A2-24D4-E2F1AAB614E0}"/>
              </a:ext>
            </a:extLst>
          </p:cNvPr>
          <p:cNvSpPr/>
          <p:nvPr/>
        </p:nvSpPr>
        <p:spPr>
          <a:xfrm rot="16200000">
            <a:off x="11303641" y="4396274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4EB2EB5-8501-9CDF-8809-7AB3349CD18D}"/>
              </a:ext>
            </a:extLst>
          </p:cNvPr>
          <p:cNvSpPr/>
          <p:nvPr/>
        </p:nvSpPr>
        <p:spPr>
          <a:xfrm rot="16200000">
            <a:off x="11303641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22885B-A3CC-68F9-CACC-524CFC443446}"/>
              </a:ext>
            </a:extLst>
          </p:cNvPr>
          <p:cNvSpPr/>
          <p:nvPr/>
        </p:nvSpPr>
        <p:spPr>
          <a:xfrm rot="16200000">
            <a:off x="11509937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C231C05-13F4-13FE-B08A-96D55C004603}"/>
              </a:ext>
            </a:extLst>
          </p:cNvPr>
          <p:cNvSpPr/>
          <p:nvPr/>
        </p:nvSpPr>
        <p:spPr>
          <a:xfrm rot="16200000">
            <a:off x="11509937" y="4394486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08ADE11-6F4A-F3B1-4012-D822C867346A}"/>
              </a:ext>
            </a:extLst>
          </p:cNvPr>
          <p:cNvSpPr/>
          <p:nvPr/>
        </p:nvSpPr>
        <p:spPr>
          <a:xfrm rot="16200000">
            <a:off x="11012308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2616881-339C-62D4-BAD5-D2D03987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996" y="4775228"/>
            <a:ext cx="106231" cy="950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A788DC-F2A7-A41C-B9B3-B4A9C1F5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97" y="4250462"/>
            <a:ext cx="100640" cy="1453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F25C705-3E50-24A0-92DB-4BCB62811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327" y="3769729"/>
            <a:ext cx="374604" cy="20687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A43AF0-FF1F-77C4-C07A-7D5CBC950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907" y="4844753"/>
            <a:ext cx="273964" cy="17332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BC123F9-CA4A-8FD7-A195-01FEF1DE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6331" y="4113104"/>
            <a:ext cx="273964" cy="173324"/>
          </a:xfrm>
          <a:prstGeom prst="rect">
            <a:avLst/>
          </a:prstGeom>
        </p:spPr>
      </p:pic>
      <p:sp>
        <p:nvSpPr>
          <p:cNvPr id="115" name="Right Arrow 114">
            <a:extLst>
              <a:ext uri="{FF2B5EF4-FFF2-40B4-BE49-F238E27FC236}">
                <a16:creationId xmlns:a16="http://schemas.microsoft.com/office/drawing/2014/main" id="{175D61FA-7445-A6B8-772A-BD799E8BD14A}"/>
              </a:ext>
            </a:extLst>
          </p:cNvPr>
          <p:cNvSpPr/>
          <p:nvPr/>
        </p:nvSpPr>
        <p:spPr>
          <a:xfrm rot="16200000">
            <a:off x="10583944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EB110752-35C1-1376-EC92-CB64E4053FD4}"/>
              </a:ext>
            </a:extLst>
          </p:cNvPr>
          <p:cNvSpPr/>
          <p:nvPr/>
        </p:nvSpPr>
        <p:spPr>
          <a:xfrm rot="16200000">
            <a:off x="10583944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1C03A3-2C69-A977-4B5C-8D8528E18005}"/>
              </a:ext>
            </a:extLst>
          </p:cNvPr>
          <p:cNvCxnSpPr>
            <a:cxnSpLocks/>
          </p:cNvCxnSpPr>
          <p:nvPr/>
        </p:nvCxnSpPr>
        <p:spPr>
          <a:xfrm flipV="1">
            <a:off x="11105724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279C28D-72E8-D530-5A6F-512039826708}"/>
              </a:ext>
            </a:extLst>
          </p:cNvPr>
          <p:cNvCxnSpPr>
            <a:cxnSpLocks/>
          </p:cNvCxnSpPr>
          <p:nvPr/>
        </p:nvCxnSpPr>
        <p:spPr>
          <a:xfrm flipV="1">
            <a:off x="10682631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4925EB2-85CA-C182-6117-0BDE9FA34332}"/>
              </a:ext>
            </a:extLst>
          </p:cNvPr>
          <p:cNvGrpSpPr/>
          <p:nvPr/>
        </p:nvGrpSpPr>
        <p:grpSpPr>
          <a:xfrm>
            <a:off x="2980125" y="5208282"/>
            <a:ext cx="7934345" cy="402531"/>
            <a:chOff x="2980125" y="5208282"/>
            <a:chExt cx="7934345" cy="402531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B51EA1A-C2D4-0D86-726D-8736F019BEAB}"/>
                </a:ext>
              </a:extLst>
            </p:cNvPr>
            <p:cNvSpPr/>
            <p:nvPr/>
          </p:nvSpPr>
          <p:spPr>
            <a:xfrm>
              <a:off x="3227927" y="5414987"/>
              <a:ext cx="115219" cy="11521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21961E-A14B-67A5-E29C-6CD09DBDE7FF}"/>
                </a:ext>
              </a:extLst>
            </p:cNvPr>
            <p:cNvSpPr/>
            <p:nvPr/>
          </p:nvSpPr>
          <p:spPr>
            <a:xfrm>
              <a:off x="3434223" y="5414987"/>
              <a:ext cx="115219" cy="11521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CDAAE160-280E-49F6-7982-E99B99F451EB}"/>
                </a:ext>
              </a:extLst>
            </p:cNvPr>
            <p:cNvSpPr/>
            <p:nvPr/>
          </p:nvSpPr>
          <p:spPr>
            <a:xfrm>
              <a:off x="3161429" y="5338064"/>
              <a:ext cx="448961" cy="27274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628C6297-906F-4485-0E3C-662D1A4C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0125" y="5435157"/>
              <a:ext cx="106231" cy="95048"/>
            </a:xfrm>
            <a:prstGeom prst="rect">
              <a:avLst/>
            </a:prstGeom>
          </p:spPr>
        </p:pic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3F8FEC68-254E-2BEF-A1AD-49D262B8EA50}"/>
                </a:ext>
              </a:extLst>
            </p:cNvPr>
            <p:cNvCxnSpPr>
              <a:cxnSpLocks/>
              <a:stCxn id="122" idx="3"/>
              <a:endCxn id="8" idx="2"/>
            </p:cNvCxnSpPr>
            <p:nvPr/>
          </p:nvCxnSpPr>
          <p:spPr>
            <a:xfrm flipV="1">
              <a:off x="3610390" y="5208282"/>
              <a:ext cx="1891943" cy="26615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5D3601DA-45DB-4800-268D-EBA11A3B6B0C}"/>
                </a:ext>
              </a:extLst>
            </p:cNvPr>
            <p:cNvCxnSpPr>
              <a:cxnSpLocks/>
              <a:stCxn id="122" idx="3"/>
              <a:endCxn id="50" idx="2"/>
            </p:cNvCxnSpPr>
            <p:nvPr/>
          </p:nvCxnSpPr>
          <p:spPr>
            <a:xfrm flipV="1">
              <a:off x="3610390" y="5208282"/>
              <a:ext cx="4599295" cy="266157"/>
            </a:xfrm>
            <a:prstGeom prst="bentConnector2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67D9DD01-E5B1-EC26-FFC2-043DBEE4FFB8}"/>
                </a:ext>
              </a:extLst>
            </p:cNvPr>
            <p:cNvCxnSpPr>
              <a:cxnSpLocks/>
              <a:stCxn id="122" idx="3"/>
              <a:endCxn id="85" idx="2"/>
            </p:cNvCxnSpPr>
            <p:nvPr/>
          </p:nvCxnSpPr>
          <p:spPr>
            <a:xfrm flipV="1">
              <a:off x="3610390" y="5208282"/>
              <a:ext cx="7304080" cy="26615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3F86FF6-7C1B-268F-E7B0-0375603F3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169" y="4468187"/>
            <a:ext cx="246339" cy="5132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E99CB4B-9FF5-A1A5-2BA3-18BF3E4D5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716" y="4461393"/>
            <a:ext cx="246339" cy="5132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B17D335-B074-3E9F-3E88-1E5B7C356325}"/>
              </a:ext>
            </a:extLst>
          </p:cNvPr>
          <p:cNvGrpSpPr/>
          <p:nvPr/>
        </p:nvGrpSpPr>
        <p:grpSpPr>
          <a:xfrm>
            <a:off x="2601314" y="2126800"/>
            <a:ext cx="8062252" cy="1106653"/>
            <a:chOff x="2601314" y="2126800"/>
            <a:chExt cx="8062252" cy="1106653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DAA7E6E-1E30-C7F6-2CCA-32C0A24BF7B9}"/>
                </a:ext>
              </a:extLst>
            </p:cNvPr>
            <p:cNvCxnSpPr>
              <a:cxnSpLocks/>
              <a:stCxn id="138" idx="3"/>
              <a:endCxn id="134" idx="1"/>
            </p:cNvCxnSpPr>
            <p:nvPr/>
          </p:nvCxnSpPr>
          <p:spPr>
            <a:xfrm>
              <a:off x="4151790" y="2453484"/>
              <a:ext cx="2915435" cy="779969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881246-7E70-14FB-E76F-1E40B8DC68C5}"/>
                </a:ext>
              </a:extLst>
            </p:cNvPr>
            <p:cNvGrpSpPr/>
            <p:nvPr/>
          </p:nvGrpSpPr>
          <p:grpSpPr>
            <a:xfrm>
              <a:off x="2601314" y="2126800"/>
              <a:ext cx="8062252" cy="977127"/>
              <a:chOff x="2601314" y="2126800"/>
              <a:chExt cx="8062252" cy="977127"/>
            </a:xfrm>
          </p:grpSpPr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5F595226-0B2D-0FD6-1270-FA8E9C79B7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69561" y="1526092"/>
                <a:ext cx="269784" cy="2706048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Elbow Connector 135">
                <a:extLst>
                  <a:ext uri="{FF2B5EF4-FFF2-40B4-BE49-F238E27FC236}">
                    <a16:creationId xmlns:a16="http://schemas.microsoft.com/office/drawing/2014/main" id="{7A266712-8846-F3A9-B38C-405DD29ACFD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23237" y="2878463"/>
                <a:ext cx="269784" cy="1304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>
                <a:extLst>
                  <a:ext uri="{FF2B5EF4-FFF2-40B4-BE49-F238E27FC236}">
                    <a16:creationId xmlns:a16="http://schemas.microsoft.com/office/drawing/2014/main" id="{F0CBE2CA-DA1B-5B39-FB4E-8E4955FAB7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175630" y="1526071"/>
                <a:ext cx="269784" cy="27060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9F909784-F236-9F81-47AA-418C8059D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57369" y="2297304"/>
                <a:ext cx="1494421" cy="312359"/>
              </a:xfrm>
              <a:prstGeom prst="rect">
                <a:avLst/>
              </a:prstGeom>
            </p:spPr>
          </p:pic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83A1DF3-7B63-99B6-16E2-7C0482198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1321" y="2609663"/>
                <a:ext cx="0" cy="494264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7979491F-4A6F-0623-4BE6-8533B96EC748}"/>
                  </a:ext>
                </a:extLst>
              </p:cNvPr>
              <p:cNvSpPr/>
              <p:nvPr/>
            </p:nvSpPr>
            <p:spPr>
              <a:xfrm>
                <a:off x="2601314" y="2147451"/>
                <a:ext cx="2921686" cy="564035"/>
              </a:xfrm>
              <a:prstGeom prst="roundRect">
                <a:avLst>
                  <a:gd name="adj" fmla="val 30144"/>
                </a:avLst>
              </a:prstGeom>
              <a:solidFill>
                <a:srgbClr val="C00000">
                  <a:alpha val="15740"/>
                </a:srgbClr>
              </a:solidFill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3C40E6-2294-AB2F-ED48-AB536BD9687F}"/>
                  </a:ext>
                </a:extLst>
              </p:cNvPr>
              <p:cNvSpPr txBox="1"/>
              <p:nvPr/>
            </p:nvSpPr>
            <p:spPr>
              <a:xfrm>
                <a:off x="4611343" y="2277122"/>
                <a:ext cx="792720" cy="298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</a:t>
                </a: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8E7E94B8-A254-50A1-CD7E-2C59C3AFA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1298" y="2126800"/>
                <a:ext cx="2425845" cy="595230"/>
              </a:xfrm>
              <a:prstGeom prst="rect">
                <a:avLst/>
              </a:prstGeom>
            </p:spPr>
          </p:pic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21009EE-9971-FA72-A46B-61B9812E3AE3}"/>
              </a:ext>
            </a:extLst>
          </p:cNvPr>
          <p:cNvGrpSpPr/>
          <p:nvPr/>
        </p:nvGrpSpPr>
        <p:grpSpPr>
          <a:xfrm>
            <a:off x="2608883" y="2977643"/>
            <a:ext cx="9406988" cy="2360421"/>
            <a:chOff x="2608883" y="2977643"/>
            <a:chExt cx="9406988" cy="2360421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2A1CECC-4432-3FEE-5F0A-0B30F5127823}"/>
                </a:ext>
              </a:extLst>
            </p:cNvPr>
            <p:cNvCxnSpPr>
              <a:cxnSpLocks/>
              <a:stCxn id="122" idx="0"/>
              <a:endCxn id="127" idx="2"/>
            </p:cNvCxnSpPr>
            <p:nvPr/>
          </p:nvCxnSpPr>
          <p:spPr>
            <a:xfrm flipH="1" flipV="1">
              <a:off x="3382973" y="4893952"/>
              <a:ext cx="2937" cy="4441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5824AB7-18B7-16A1-BC63-9BF07FFADBB4}"/>
                </a:ext>
              </a:extLst>
            </p:cNvPr>
            <p:cNvGrpSpPr/>
            <p:nvPr/>
          </p:nvGrpSpPr>
          <p:grpSpPr>
            <a:xfrm>
              <a:off x="2608883" y="2977643"/>
              <a:ext cx="9406988" cy="1916309"/>
              <a:chOff x="2608883" y="2977643"/>
              <a:chExt cx="9406988" cy="191630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FD69350-7B1A-DB08-2588-E5287088E675}"/>
                  </a:ext>
                </a:extLst>
              </p:cNvPr>
              <p:cNvSpPr/>
              <p:nvPr/>
            </p:nvSpPr>
            <p:spPr>
              <a:xfrm>
                <a:off x="2608883" y="2977643"/>
                <a:ext cx="9406988" cy="518695"/>
              </a:xfrm>
              <a:prstGeom prst="roundRect">
                <a:avLst>
                  <a:gd name="adj" fmla="val 30144"/>
                </a:avLst>
              </a:prstGeom>
              <a:solidFill>
                <a:schemeClr val="accent1">
                  <a:alpha val="15740"/>
                </a:schemeClr>
              </a:solidFill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3922A5BA-1C6E-8CCC-2F19-80B77B452806}"/>
                  </a:ext>
                </a:extLst>
              </p:cNvPr>
              <p:cNvSpPr/>
              <p:nvPr/>
            </p:nvSpPr>
            <p:spPr>
              <a:xfrm rot="16200000">
                <a:off x="5163529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03490B49-29DF-E1BA-59CD-996D6255D7ED}"/>
                  </a:ext>
                </a:extLst>
              </p:cNvPr>
              <p:cNvSpPr/>
              <p:nvPr/>
            </p:nvSpPr>
            <p:spPr>
              <a:xfrm rot="16200000">
                <a:off x="7870881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ight Arrow 116">
                <a:extLst>
                  <a:ext uri="{FF2B5EF4-FFF2-40B4-BE49-F238E27FC236}">
                    <a16:creationId xmlns:a16="http://schemas.microsoft.com/office/drawing/2014/main" id="{76BFE0A6-02B1-71DA-F7DF-DCDB11B5F62C}"/>
                  </a:ext>
                </a:extLst>
              </p:cNvPr>
              <p:cNvSpPr/>
              <p:nvPr/>
            </p:nvSpPr>
            <p:spPr>
              <a:xfrm rot="16200000">
                <a:off x="10575665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C76AB40-FB6B-D0CF-201D-6A18B56BE7D9}"/>
                  </a:ext>
                </a:extLst>
              </p:cNvPr>
              <p:cNvSpPr/>
              <p:nvPr/>
            </p:nvSpPr>
            <p:spPr>
              <a:xfrm flipH="1">
                <a:off x="2807673" y="4080155"/>
                <a:ext cx="1150599" cy="81379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A1A413FF-BAD0-E6F6-FD33-B21239B5A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7369" y="3134565"/>
                <a:ext cx="1587856" cy="21520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2FF5B25B-F36D-0E12-25F3-FC4666DD6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5652" y="3148354"/>
                <a:ext cx="530713" cy="176904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C6A5176C-00BE-C1FA-4C16-44758046E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2675" y="3144067"/>
                <a:ext cx="540276" cy="17690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4989D8B7-133C-5DC1-0D86-0CCAF1FEE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7224" y="3145001"/>
                <a:ext cx="611994" cy="176904"/>
              </a:xfrm>
              <a:prstGeom prst="rect">
                <a:avLst/>
              </a:prstGeom>
            </p:spPr>
          </p:pic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DA0634B-C312-5985-2A4D-DB964D236B04}"/>
                  </a:ext>
                </a:extLst>
              </p:cNvPr>
              <p:cNvCxnSpPr>
                <a:cxnSpLocks/>
                <a:stCxn id="127" idx="0"/>
              </p:cNvCxnSpPr>
              <p:nvPr/>
            </p:nvCxnSpPr>
            <p:spPr>
              <a:xfrm flipV="1">
                <a:off x="3382973" y="3496612"/>
                <a:ext cx="5027" cy="5835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09857B9-6C7C-230D-5538-4B8798F00AA9}"/>
                  </a:ext>
                </a:extLst>
              </p:cNvPr>
              <p:cNvSpPr txBox="1"/>
              <p:nvPr/>
            </p:nvSpPr>
            <p:spPr>
              <a:xfrm>
                <a:off x="10855392" y="3076816"/>
                <a:ext cx="1139201" cy="298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time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9DE6E48-648F-E9D7-0F17-D822F7BEB810}"/>
                  </a:ext>
                </a:extLst>
              </p:cNvPr>
              <p:cNvSpPr/>
              <p:nvPr/>
            </p:nvSpPr>
            <p:spPr>
              <a:xfrm>
                <a:off x="5099320" y="3178531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5D39D02-C541-3DC4-B346-D11EEDB256DD}"/>
                  </a:ext>
                </a:extLst>
              </p:cNvPr>
              <p:cNvSpPr/>
              <p:nvPr/>
            </p:nvSpPr>
            <p:spPr>
              <a:xfrm>
                <a:off x="5305616" y="3178531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3BFB352C-B9D2-27C4-E4FB-88078779168A}"/>
                  </a:ext>
                </a:extLst>
              </p:cNvPr>
              <p:cNvSpPr/>
              <p:nvPr/>
            </p:nvSpPr>
            <p:spPr>
              <a:xfrm>
                <a:off x="5032821" y="3101609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A2A355A-304B-72F5-0D93-FDD266D77B68}"/>
                  </a:ext>
                </a:extLst>
              </p:cNvPr>
              <p:cNvSpPr/>
              <p:nvPr/>
            </p:nvSpPr>
            <p:spPr>
              <a:xfrm>
                <a:off x="7795336" y="3194957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318FBA6-A2A4-449A-B037-AA7210411917}"/>
                  </a:ext>
                </a:extLst>
              </p:cNvPr>
              <p:cNvSpPr/>
              <p:nvPr/>
            </p:nvSpPr>
            <p:spPr>
              <a:xfrm>
                <a:off x="8001632" y="3194957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0643BC1-99B8-3209-9941-4D074FD7CD89}"/>
                  </a:ext>
                </a:extLst>
              </p:cNvPr>
              <p:cNvSpPr/>
              <p:nvPr/>
            </p:nvSpPr>
            <p:spPr>
              <a:xfrm>
                <a:off x="7728837" y="3118034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5D27F2E-1118-B69B-FA8C-247CC15374C5}"/>
                  </a:ext>
                </a:extLst>
              </p:cNvPr>
              <p:cNvSpPr/>
              <p:nvPr/>
            </p:nvSpPr>
            <p:spPr>
              <a:xfrm>
                <a:off x="10509088" y="3197516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445789-C6B9-FD1E-F5E0-99D42829F461}"/>
                  </a:ext>
                </a:extLst>
              </p:cNvPr>
              <p:cNvSpPr/>
              <p:nvPr/>
            </p:nvSpPr>
            <p:spPr>
              <a:xfrm>
                <a:off x="10715384" y="3197516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47EFB943-6054-181E-06F2-CFA4B00F52EA}"/>
                  </a:ext>
                </a:extLst>
              </p:cNvPr>
              <p:cNvSpPr/>
              <p:nvPr/>
            </p:nvSpPr>
            <p:spPr>
              <a:xfrm>
                <a:off x="10442590" y="3120593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34B0AC8-4394-F56E-A4F8-A15001AC9E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0" y="1779657"/>
            <a:ext cx="2476500" cy="4178300"/>
          </a:xfrm>
          <a:prstGeom prst="rect">
            <a:avLst/>
          </a:prstGeom>
        </p:spPr>
      </p:pic>
      <p:sp>
        <p:nvSpPr>
          <p:cNvPr id="164" name="Title 1">
            <a:extLst>
              <a:ext uri="{FF2B5EF4-FFF2-40B4-BE49-F238E27FC236}">
                <a16:creationId xmlns:a16="http://schemas.microsoft.com/office/drawing/2014/main" id="{AA7505CA-DF64-9F2D-4FAE-3C7FC24B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NAS to mixed of experts</a:t>
            </a:r>
          </a:p>
        </p:txBody>
      </p:sp>
    </p:spTree>
    <p:extLst>
      <p:ext uri="{BB962C8B-B14F-4D97-AF65-F5344CB8AC3E}">
        <p14:creationId xmlns:p14="http://schemas.microsoft.com/office/powerpoint/2010/main" val="29074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321B-D9DB-0540-06C9-EA5F24D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“Boring” diagram and “fun”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2A8A3-17FB-0E8B-D1DF-D4C2B8D9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595"/>
            <a:ext cx="3460883" cy="52640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49428C-635C-A9C0-BC76-C9F35FAAD5AC}"/>
              </a:ext>
            </a:extLst>
          </p:cNvPr>
          <p:cNvGrpSpPr/>
          <p:nvPr/>
        </p:nvGrpSpPr>
        <p:grpSpPr>
          <a:xfrm>
            <a:off x="5095449" y="1593968"/>
            <a:ext cx="6546092" cy="4933287"/>
            <a:chOff x="3867150" y="292100"/>
            <a:chExt cx="8324850" cy="6273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24FB37-7400-B4FC-2C16-C2DA5FE1C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7150" y="292100"/>
              <a:ext cx="4457700" cy="6273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70005-0D25-6DC1-A5DB-C08F5A10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1800" y="6007100"/>
              <a:ext cx="4140200" cy="558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8571DC-33B8-A718-4EAF-661D58227CD4}"/>
              </a:ext>
            </a:extLst>
          </p:cNvPr>
          <p:cNvSpPr txBox="1"/>
          <p:nvPr/>
        </p:nvSpPr>
        <p:spPr>
          <a:xfrm>
            <a:off x="8779904" y="1428595"/>
            <a:ext cx="341209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Params in feedforward modules account for </a:t>
            </a:r>
            <a:r>
              <a:rPr lang="en-US" sz="2000" b="1" dirty="0">
                <a:solidFill>
                  <a:srgbClr val="C00000"/>
                </a:solidFill>
              </a:rPr>
              <a:t>64.6%</a:t>
            </a:r>
            <a:r>
              <a:rPr lang="en-US" sz="2000" dirty="0"/>
              <a:t> of total params in Llama 7B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Hidden_size</a:t>
            </a:r>
            <a:r>
              <a:rPr lang="en-US" dirty="0"/>
              <a:t> = 4096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Intermediate_size</a:t>
            </a:r>
            <a:r>
              <a:rPr lang="en-US" dirty="0"/>
              <a:t> = 11008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Num_blocks</a:t>
            </a:r>
            <a:r>
              <a:rPr lang="en-US" dirty="0"/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17252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3A78EB-F462-6DE6-22A7-8B0A9307E83C}"/>
              </a:ext>
            </a:extLst>
          </p:cNvPr>
          <p:cNvSpPr/>
          <p:nvPr/>
        </p:nvSpPr>
        <p:spPr>
          <a:xfrm>
            <a:off x="4873960" y="775041"/>
            <a:ext cx="7268311" cy="4152589"/>
          </a:xfrm>
          <a:prstGeom prst="roundRect">
            <a:avLst/>
          </a:prstGeom>
          <a:solidFill>
            <a:srgbClr val="92D050">
              <a:alpha val="1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32337-41AA-60FA-FE81-DA62F25E2EB5}"/>
              </a:ext>
            </a:extLst>
          </p:cNvPr>
          <p:cNvSpPr/>
          <p:nvPr/>
        </p:nvSpPr>
        <p:spPr>
          <a:xfrm>
            <a:off x="5454931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A3867-99AD-FD0A-AA0A-26E2D73424E7}"/>
              </a:ext>
            </a:extLst>
          </p:cNvPr>
          <p:cNvSpPr/>
          <p:nvPr/>
        </p:nvSpPr>
        <p:spPr>
          <a:xfrm>
            <a:off x="5824429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8C1FB3-618A-DF79-BB59-58037FAA640B}"/>
              </a:ext>
            </a:extLst>
          </p:cNvPr>
          <p:cNvSpPr/>
          <p:nvPr/>
        </p:nvSpPr>
        <p:spPr>
          <a:xfrm>
            <a:off x="5335826" y="3938044"/>
            <a:ext cx="804135" cy="48852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CB7F5C-CB6E-763F-0718-92C171E40896}"/>
              </a:ext>
            </a:extLst>
          </p:cNvPr>
          <p:cNvSpPr/>
          <p:nvPr/>
        </p:nvSpPr>
        <p:spPr>
          <a:xfrm>
            <a:off x="6378483" y="3759763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3B51C-FEE9-4F43-C9B0-2C400E022D27}"/>
              </a:ext>
            </a:extLst>
          </p:cNvPr>
          <p:cNvSpPr/>
          <p:nvPr/>
        </p:nvSpPr>
        <p:spPr>
          <a:xfrm>
            <a:off x="6530794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31A9C-5579-3211-AC49-4195DFD3C103}"/>
              </a:ext>
            </a:extLst>
          </p:cNvPr>
          <p:cNvSpPr/>
          <p:nvPr/>
        </p:nvSpPr>
        <p:spPr>
          <a:xfrm>
            <a:off x="6900292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4C7E7-3622-0B78-CF88-CC53D6F303CE}"/>
              </a:ext>
            </a:extLst>
          </p:cNvPr>
          <p:cNvSpPr/>
          <p:nvPr/>
        </p:nvSpPr>
        <p:spPr>
          <a:xfrm>
            <a:off x="7269790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601C7-A2AB-8967-B700-A789DA7D9FED}"/>
              </a:ext>
            </a:extLst>
          </p:cNvPr>
          <p:cNvSpPr/>
          <p:nvPr/>
        </p:nvSpPr>
        <p:spPr>
          <a:xfrm>
            <a:off x="7639288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301D1C-F902-5EA3-534B-116ECD60EA44}"/>
              </a:ext>
            </a:extLst>
          </p:cNvPr>
          <p:cNvSpPr/>
          <p:nvPr/>
        </p:nvSpPr>
        <p:spPr>
          <a:xfrm>
            <a:off x="6530794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66BC3E-C3CC-9A6C-BAA9-2340BEBC218B}"/>
              </a:ext>
            </a:extLst>
          </p:cNvPr>
          <p:cNvSpPr/>
          <p:nvPr/>
        </p:nvSpPr>
        <p:spPr>
          <a:xfrm>
            <a:off x="6900292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D8983-8E42-9B66-5FE1-A84DAD68C75C}"/>
              </a:ext>
            </a:extLst>
          </p:cNvPr>
          <p:cNvSpPr/>
          <p:nvPr/>
        </p:nvSpPr>
        <p:spPr>
          <a:xfrm>
            <a:off x="7269790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DD837-1D75-FBC7-0B46-1770A1C7C2B8}"/>
              </a:ext>
            </a:extLst>
          </p:cNvPr>
          <p:cNvSpPr/>
          <p:nvPr/>
        </p:nvSpPr>
        <p:spPr>
          <a:xfrm>
            <a:off x="7639288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B035C-A8E8-5F04-916F-D75F929817E5}"/>
              </a:ext>
            </a:extLst>
          </p:cNvPr>
          <p:cNvSpPr/>
          <p:nvPr/>
        </p:nvSpPr>
        <p:spPr>
          <a:xfrm rot="16200000">
            <a:off x="9507136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FB43E-F01F-4A56-6425-6CF08BFE1770}"/>
              </a:ext>
            </a:extLst>
          </p:cNvPr>
          <p:cNvSpPr/>
          <p:nvPr/>
        </p:nvSpPr>
        <p:spPr>
          <a:xfrm rot="16200000">
            <a:off x="9507136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4835F-989B-6BD2-4A37-A22145948A18}"/>
              </a:ext>
            </a:extLst>
          </p:cNvPr>
          <p:cNvSpPr/>
          <p:nvPr/>
        </p:nvSpPr>
        <p:spPr>
          <a:xfrm rot="16200000">
            <a:off x="9876634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C230-F8C8-10D2-EFA7-14D338845A80}"/>
              </a:ext>
            </a:extLst>
          </p:cNvPr>
          <p:cNvSpPr/>
          <p:nvPr/>
        </p:nvSpPr>
        <p:spPr>
          <a:xfrm rot="16200000">
            <a:off x="9876634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094C9-4453-7164-EC63-7521570D85BD}"/>
              </a:ext>
            </a:extLst>
          </p:cNvPr>
          <p:cNvSpPr/>
          <p:nvPr/>
        </p:nvSpPr>
        <p:spPr>
          <a:xfrm rot="16200000">
            <a:off x="9507136" y="2338232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61793-B5A2-98E3-E92E-AC9766E41A0F}"/>
              </a:ext>
            </a:extLst>
          </p:cNvPr>
          <p:cNvSpPr/>
          <p:nvPr/>
        </p:nvSpPr>
        <p:spPr>
          <a:xfrm rot="16200000">
            <a:off x="9507136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DD572-A41F-0294-401C-BE502296C520}"/>
              </a:ext>
            </a:extLst>
          </p:cNvPr>
          <p:cNvSpPr/>
          <p:nvPr/>
        </p:nvSpPr>
        <p:spPr>
          <a:xfrm rot="16200000">
            <a:off x="9876634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3B5F7-5F56-DE35-A9A5-899587304FEB}"/>
              </a:ext>
            </a:extLst>
          </p:cNvPr>
          <p:cNvSpPr/>
          <p:nvPr/>
        </p:nvSpPr>
        <p:spPr>
          <a:xfrm rot="16200000">
            <a:off x="9876634" y="2335028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4BB919-5FC2-5346-D7A0-82748D50DC7E}"/>
              </a:ext>
            </a:extLst>
          </p:cNvPr>
          <p:cNvSpPr/>
          <p:nvPr/>
        </p:nvSpPr>
        <p:spPr>
          <a:xfrm rot="16200000">
            <a:off x="8994498" y="1441601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9C567-1321-A183-9BDC-34586A54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92" y="4111947"/>
            <a:ext cx="190271" cy="1702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2309F3B-E2E4-9C04-0753-DB1B6CE7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49" y="4097232"/>
            <a:ext cx="425725" cy="269336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AEA263-5FE2-0D93-FB31-5B086B006B52}"/>
              </a:ext>
            </a:extLst>
          </p:cNvPr>
          <p:cNvSpPr/>
          <p:nvPr/>
        </p:nvSpPr>
        <p:spPr>
          <a:xfrm>
            <a:off x="8912968" y="3744238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DC808-DCCA-679A-DC98-67BBCBDAFDED}"/>
              </a:ext>
            </a:extLst>
          </p:cNvPr>
          <p:cNvSpPr/>
          <p:nvPr/>
        </p:nvSpPr>
        <p:spPr>
          <a:xfrm>
            <a:off x="9065278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0EF55-F0BB-ACB4-1D1E-E4ECB3D7C9D0}"/>
              </a:ext>
            </a:extLst>
          </p:cNvPr>
          <p:cNvSpPr/>
          <p:nvPr/>
        </p:nvSpPr>
        <p:spPr>
          <a:xfrm>
            <a:off x="9434776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132A69-BA9E-AFFD-6888-FE5C1026D056}"/>
              </a:ext>
            </a:extLst>
          </p:cNvPr>
          <p:cNvSpPr/>
          <p:nvPr/>
        </p:nvSpPr>
        <p:spPr>
          <a:xfrm>
            <a:off x="9804274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31EB8-268F-8888-1D75-797076ADD02C}"/>
              </a:ext>
            </a:extLst>
          </p:cNvPr>
          <p:cNvSpPr/>
          <p:nvPr/>
        </p:nvSpPr>
        <p:spPr>
          <a:xfrm>
            <a:off x="10173772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F3070-A6AD-492D-3BB5-66ED3CC4CD10}"/>
              </a:ext>
            </a:extLst>
          </p:cNvPr>
          <p:cNvSpPr/>
          <p:nvPr/>
        </p:nvSpPr>
        <p:spPr>
          <a:xfrm>
            <a:off x="9065278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5FAB05-3FC2-6C9C-59CA-2433D942B3CF}"/>
              </a:ext>
            </a:extLst>
          </p:cNvPr>
          <p:cNvSpPr/>
          <p:nvPr/>
        </p:nvSpPr>
        <p:spPr>
          <a:xfrm>
            <a:off x="9434776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5C040D-7CE4-6FD1-A1A7-1F20F8578FA1}"/>
              </a:ext>
            </a:extLst>
          </p:cNvPr>
          <p:cNvSpPr/>
          <p:nvPr/>
        </p:nvSpPr>
        <p:spPr>
          <a:xfrm>
            <a:off x="9804274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B1F522-E1E6-7CE0-EDD1-C5F8746CEE06}"/>
              </a:ext>
            </a:extLst>
          </p:cNvPr>
          <p:cNvSpPr/>
          <p:nvPr/>
        </p:nvSpPr>
        <p:spPr>
          <a:xfrm>
            <a:off x="10173772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D5DB8-3B77-0094-E692-26E1AD34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155" y="4097232"/>
            <a:ext cx="425725" cy="2693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CE3C6-536E-1DE0-5FE9-200B2C1D670A}"/>
              </a:ext>
            </a:extLst>
          </p:cNvPr>
          <p:cNvGrpSpPr/>
          <p:nvPr/>
        </p:nvGrpSpPr>
        <p:grpSpPr>
          <a:xfrm>
            <a:off x="6139961" y="4164837"/>
            <a:ext cx="2773007" cy="569350"/>
            <a:chOff x="2799849" y="4937075"/>
            <a:chExt cx="3516703" cy="72204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471D214-2C45-1F15-E16F-E18E69035F1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799849" y="4956763"/>
              <a:ext cx="302492" cy="2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A88CF0-A8E8-B574-3042-50660AE7AF9B}"/>
                </a:ext>
              </a:extLst>
            </p:cNvPr>
            <p:cNvCxnSpPr/>
            <p:nvPr/>
          </p:nvCxnSpPr>
          <p:spPr>
            <a:xfrm>
              <a:off x="2964537" y="4956763"/>
              <a:ext cx="0" cy="70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3F3CB5-078D-78A9-729F-5E44250E6F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4537" y="5659120"/>
              <a:ext cx="30967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D100AF-AE77-BAF6-BDC0-1D28D79A7805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055442" y="4937075"/>
              <a:ext cx="2611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44C868-D31D-2127-E31E-559357622C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5442" y="4937170"/>
              <a:ext cx="0" cy="72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A61750DC-CD96-B9ED-9A22-310AC79F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353" y="1792000"/>
            <a:ext cx="434413" cy="2693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2A41573-0A63-BF9D-85B5-5DB6DB7CB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9" y="0"/>
            <a:ext cx="4508851" cy="685800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E30A95-FCF2-999B-EB55-9171B98B08AC}"/>
              </a:ext>
            </a:extLst>
          </p:cNvPr>
          <p:cNvCxnSpPr>
            <a:cxnSpLocks/>
          </p:cNvCxnSpPr>
          <p:nvPr/>
        </p:nvCxnSpPr>
        <p:spPr>
          <a:xfrm flipV="1">
            <a:off x="3454588" y="1174869"/>
            <a:ext cx="1408862" cy="75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99B2BC-497D-0671-5D61-BCDFA862EB06}"/>
              </a:ext>
            </a:extLst>
          </p:cNvPr>
          <p:cNvCxnSpPr>
            <a:cxnSpLocks/>
          </p:cNvCxnSpPr>
          <p:nvPr/>
        </p:nvCxnSpPr>
        <p:spPr>
          <a:xfrm>
            <a:off x="3454588" y="2381676"/>
            <a:ext cx="1408862" cy="154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CB5EE3-A8C1-1147-49A3-34D3FEAD5319}"/>
              </a:ext>
            </a:extLst>
          </p:cNvPr>
          <p:cNvSpPr/>
          <p:nvPr/>
        </p:nvSpPr>
        <p:spPr>
          <a:xfrm>
            <a:off x="930166" y="235149"/>
            <a:ext cx="2743200" cy="571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E7E69F-D50D-0F85-D522-3BA8BBDA3EEC}"/>
              </a:ext>
            </a:extLst>
          </p:cNvPr>
          <p:cNvSpPr txBox="1"/>
          <p:nvPr/>
        </p:nvSpPr>
        <p:spPr>
          <a:xfrm>
            <a:off x="115575" y="15764"/>
            <a:ext cx="4065588" cy="95410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Transformer Block </a:t>
            </a:r>
          </a:p>
          <a:p>
            <a:r>
              <a:rPr lang="en-US" sz="2800" dirty="0"/>
              <a:t>for Llama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037B11-8B49-9AB0-428A-74B46EC33D59}"/>
              </a:ext>
            </a:extLst>
          </p:cNvPr>
          <p:cNvSpPr txBox="1"/>
          <p:nvPr/>
        </p:nvSpPr>
        <p:spPr>
          <a:xfrm>
            <a:off x="4569090" y="27652"/>
            <a:ext cx="2605890" cy="95410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Feedforward or</a:t>
            </a:r>
          </a:p>
          <a:p>
            <a:r>
              <a:rPr lang="en-US" sz="2800" dirty="0"/>
              <a:t>MLP modules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C25B5B-86C0-29F1-A726-48E202A82290}"/>
              </a:ext>
            </a:extLst>
          </p:cNvPr>
          <p:cNvGrpSpPr/>
          <p:nvPr/>
        </p:nvGrpSpPr>
        <p:grpSpPr>
          <a:xfrm>
            <a:off x="5959379" y="2805970"/>
            <a:ext cx="5827425" cy="986778"/>
            <a:chOff x="5959379" y="2805970"/>
            <a:chExt cx="5827425" cy="9867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936C12-41E0-B6B2-4EA0-1F09C09A8586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654746-8A11-F994-FF68-C6440EFE8C59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99ED25-5F0B-3220-11C5-2BC582B9687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9CBFF9-83B8-2F87-BFAB-EE0ABA73E23E}"/>
                </a:ext>
              </a:extLst>
            </p:cNvPr>
            <p:cNvSpPr/>
            <p:nvPr/>
          </p:nvSpPr>
          <p:spPr>
            <a:xfrm>
              <a:off x="7619714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F6D510B-65E1-80D3-3811-9071645AB8BF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E511D-8D98-7E0F-494F-A3C4DCCF6126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E08E06-BB1D-3D80-59C5-2B8C41BEBF6C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CACD40-F23A-2F77-D996-4213FCD40ED0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E80407-4F1B-A46B-EC7C-4416C27CB4FE}"/>
                </a:ext>
              </a:extLst>
            </p:cNvPr>
            <p:cNvSpPr/>
            <p:nvPr/>
          </p:nvSpPr>
          <p:spPr>
            <a:xfrm>
              <a:off x="10153379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1ACBD95-EDDF-8E2C-811B-766883FF30DF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0168950-2549-0702-32B9-BF326B5DBB2D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615AED14-F62A-2EEC-54CE-391CC91EF664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91FB15-D53E-B052-02C1-21F76DE5F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029E476-46E0-2593-7900-457CBBB5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0B3FD1-C842-C99E-05C3-A14A3D1EBFB3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A6FDA6-0185-95CC-5C82-4D0749689651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4E569D-0BD7-340A-6CB5-6396CFFC69FE}"/>
              </a:ext>
            </a:extLst>
          </p:cNvPr>
          <p:cNvGrpSpPr/>
          <p:nvPr/>
        </p:nvGrpSpPr>
        <p:grpSpPr>
          <a:xfrm>
            <a:off x="7134215" y="224600"/>
            <a:ext cx="1656092" cy="1172187"/>
            <a:chOff x="7134215" y="224600"/>
            <a:chExt cx="1656092" cy="11721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3B4234-E3F4-662F-7E74-480F5A1D5848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E05CD69-926E-8D66-E109-A7B80BC22D6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DD91A80-9AAE-36D0-8A45-852D2B29A847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58E5787-50A5-949F-79A2-63C2A33BD1F2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5C0C678C-FFA9-AEE5-86E8-FA50D3DE9A47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AE709A-E268-189E-C86D-A95D51CE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A0585B-EA97-BA70-A7E3-DE2B580781AD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0B1BA0-343A-C087-69A3-37234CA8ABFF}"/>
              </a:ext>
            </a:extLst>
          </p:cNvPr>
          <p:cNvGrpSpPr/>
          <p:nvPr/>
        </p:nvGrpSpPr>
        <p:grpSpPr>
          <a:xfrm>
            <a:off x="8903749" y="750568"/>
            <a:ext cx="1941810" cy="4107431"/>
            <a:chOff x="8903749" y="750568"/>
            <a:chExt cx="1941810" cy="41074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690F96-8561-D448-994E-5D0C9F545DD7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C6C0C1-3350-F903-872E-A279D2975426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80D9AC-C928-E031-EADC-E3C02758350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2B2993-9546-52E2-D660-675AA9E5C9E9}"/>
              </a:ext>
            </a:extLst>
          </p:cNvPr>
          <p:cNvGrpSpPr/>
          <p:nvPr/>
        </p:nvGrpSpPr>
        <p:grpSpPr>
          <a:xfrm>
            <a:off x="5634685" y="1658276"/>
            <a:ext cx="3762802" cy="1036764"/>
            <a:chOff x="5634685" y="1658276"/>
            <a:chExt cx="3762802" cy="10367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EAB535-5EC5-24D4-2D3E-4294D2511956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E964BF-5D05-9762-17B2-3EFA7AD1E710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D71540-E5DD-09FD-AB30-940512703449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AB7610-255F-4B80-2418-CD433E02A08F}"/>
                </a:ext>
              </a:extLst>
            </p:cNvPr>
            <p:cNvSpPr/>
            <p:nvPr/>
          </p:nvSpPr>
          <p:spPr>
            <a:xfrm>
              <a:off x="8849445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54C5388-7371-1C74-C57C-5F60BA71D3CF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957B5C5-A621-CC61-865A-F9833550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CC4EC47C-F1C3-6278-D3DF-921A67DB220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5385032-050C-106D-35FC-00762635EFCB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C5D616-ADBE-E287-B9EE-9F9CF99A1AD7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0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3A78EB-F462-6DE6-22A7-8B0A9307E83C}"/>
              </a:ext>
            </a:extLst>
          </p:cNvPr>
          <p:cNvSpPr/>
          <p:nvPr/>
        </p:nvSpPr>
        <p:spPr>
          <a:xfrm>
            <a:off x="4873960" y="775041"/>
            <a:ext cx="7268311" cy="4152589"/>
          </a:xfrm>
          <a:prstGeom prst="roundRect">
            <a:avLst/>
          </a:prstGeom>
          <a:solidFill>
            <a:srgbClr val="92D050">
              <a:alpha val="1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32337-41AA-60FA-FE81-DA62F25E2EB5}"/>
              </a:ext>
            </a:extLst>
          </p:cNvPr>
          <p:cNvSpPr/>
          <p:nvPr/>
        </p:nvSpPr>
        <p:spPr>
          <a:xfrm>
            <a:off x="5454931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A3867-99AD-FD0A-AA0A-26E2D73424E7}"/>
              </a:ext>
            </a:extLst>
          </p:cNvPr>
          <p:cNvSpPr/>
          <p:nvPr/>
        </p:nvSpPr>
        <p:spPr>
          <a:xfrm>
            <a:off x="5824429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8C1FB3-618A-DF79-BB59-58037FAA640B}"/>
              </a:ext>
            </a:extLst>
          </p:cNvPr>
          <p:cNvSpPr/>
          <p:nvPr/>
        </p:nvSpPr>
        <p:spPr>
          <a:xfrm>
            <a:off x="5335826" y="3938044"/>
            <a:ext cx="804135" cy="48852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CB7F5C-CB6E-763F-0718-92C171E40896}"/>
              </a:ext>
            </a:extLst>
          </p:cNvPr>
          <p:cNvSpPr/>
          <p:nvPr/>
        </p:nvSpPr>
        <p:spPr>
          <a:xfrm>
            <a:off x="6378483" y="3759763"/>
            <a:ext cx="1619552" cy="841198"/>
          </a:xfrm>
          <a:prstGeom prst="roundRect">
            <a:avLst>
              <a:gd name="adj" fmla="val 0"/>
            </a:avLst>
          </a:prstGeom>
          <a:solidFill>
            <a:srgbClr val="53823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B035C-A8E8-5F04-916F-D75F929817E5}"/>
              </a:ext>
            </a:extLst>
          </p:cNvPr>
          <p:cNvSpPr/>
          <p:nvPr/>
        </p:nvSpPr>
        <p:spPr>
          <a:xfrm rot="16200000">
            <a:off x="9507136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FB43E-F01F-4A56-6425-6CF08BFE1770}"/>
              </a:ext>
            </a:extLst>
          </p:cNvPr>
          <p:cNvSpPr/>
          <p:nvPr/>
        </p:nvSpPr>
        <p:spPr>
          <a:xfrm rot="16200000">
            <a:off x="9507136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4835F-989B-6BD2-4A37-A22145948A18}"/>
              </a:ext>
            </a:extLst>
          </p:cNvPr>
          <p:cNvSpPr/>
          <p:nvPr/>
        </p:nvSpPr>
        <p:spPr>
          <a:xfrm rot="16200000">
            <a:off x="9876634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C230-F8C8-10D2-EFA7-14D338845A80}"/>
              </a:ext>
            </a:extLst>
          </p:cNvPr>
          <p:cNvSpPr/>
          <p:nvPr/>
        </p:nvSpPr>
        <p:spPr>
          <a:xfrm rot="16200000">
            <a:off x="9876634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094C9-4453-7164-EC63-7521570D85BD}"/>
              </a:ext>
            </a:extLst>
          </p:cNvPr>
          <p:cNvSpPr/>
          <p:nvPr/>
        </p:nvSpPr>
        <p:spPr>
          <a:xfrm rot="16200000">
            <a:off x="9507136" y="2338232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61793-B5A2-98E3-E92E-AC9766E41A0F}"/>
              </a:ext>
            </a:extLst>
          </p:cNvPr>
          <p:cNvSpPr/>
          <p:nvPr/>
        </p:nvSpPr>
        <p:spPr>
          <a:xfrm rot="16200000">
            <a:off x="9507136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DD572-A41F-0294-401C-BE502296C520}"/>
              </a:ext>
            </a:extLst>
          </p:cNvPr>
          <p:cNvSpPr/>
          <p:nvPr/>
        </p:nvSpPr>
        <p:spPr>
          <a:xfrm rot="16200000">
            <a:off x="9876634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3B5F7-5F56-DE35-A9A5-899587304FEB}"/>
              </a:ext>
            </a:extLst>
          </p:cNvPr>
          <p:cNvSpPr/>
          <p:nvPr/>
        </p:nvSpPr>
        <p:spPr>
          <a:xfrm rot="16200000">
            <a:off x="9876634" y="2335028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4BB919-5FC2-5346-D7A0-82748D50DC7E}"/>
              </a:ext>
            </a:extLst>
          </p:cNvPr>
          <p:cNvSpPr/>
          <p:nvPr/>
        </p:nvSpPr>
        <p:spPr>
          <a:xfrm rot="16200000">
            <a:off x="8994498" y="1441601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2309F3B-E2E4-9C04-0753-DB1B6CE7E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598" y="4075821"/>
            <a:ext cx="425725" cy="269336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AEA263-5FE2-0D93-FB31-5B086B006B52}"/>
              </a:ext>
            </a:extLst>
          </p:cNvPr>
          <p:cNvSpPr/>
          <p:nvPr/>
        </p:nvSpPr>
        <p:spPr>
          <a:xfrm>
            <a:off x="8912968" y="3744238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DC808-DCCA-679A-DC98-67BBCBDAFDED}"/>
              </a:ext>
            </a:extLst>
          </p:cNvPr>
          <p:cNvSpPr/>
          <p:nvPr/>
        </p:nvSpPr>
        <p:spPr>
          <a:xfrm>
            <a:off x="9065278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0EF55-F0BB-ACB4-1D1E-E4ECB3D7C9D0}"/>
              </a:ext>
            </a:extLst>
          </p:cNvPr>
          <p:cNvSpPr/>
          <p:nvPr/>
        </p:nvSpPr>
        <p:spPr>
          <a:xfrm>
            <a:off x="9434776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132A69-BA9E-AFFD-6888-FE5C1026D056}"/>
              </a:ext>
            </a:extLst>
          </p:cNvPr>
          <p:cNvSpPr/>
          <p:nvPr/>
        </p:nvSpPr>
        <p:spPr>
          <a:xfrm>
            <a:off x="9804274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31EB8-268F-8888-1D75-797076ADD02C}"/>
              </a:ext>
            </a:extLst>
          </p:cNvPr>
          <p:cNvSpPr/>
          <p:nvPr/>
        </p:nvSpPr>
        <p:spPr>
          <a:xfrm>
            <a:off x="10173772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F3070-A6AD-492D-3BB5-66ED3CC4CD10}"/>
              </a:ext>
            </a:extLst>
          </p:cNvPr>
          <p:cNvSpPr/>
          <p:nvPr/>
        </p:nvSpPr>
        <p:spPr>
          <a:xfrm>
            <a:off x="9065278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5FAB05-3FC2-6C9C-59CA-2433D942B3CF}"/>
              </a:ext>
            </a:extLst>
          </p:cNvPr>
          <p:cNvSpPr/>
          <p:nvPr/>
        </p:nvSpPr>
        <p:spPr>
          <a:xfrm>
            <a:off x="9434776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5C040D-7CE4-6FD1-A1A7-1F20F8578FA1}"/>
              </a:ext>
            </a:extLst>
          </p:cNvPr>
          <p:cNvSpPr/>
          <p:nvPr/>
        </p:nvSpPr>
        <p:spPr>
          <a:xfrm>
            <a:off x="9804274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B1F522-E1E6-7CE0-EDD1-C5F8746CEE06}"/>
              </a:ext>
            </a:extLst>
          </p:cNvPr>
          <p:cNvSpPr/>
          <p:nvPr/>
        </p:nvSpPr>
        <p:spPr>
          <a:xfrm>
            <a:off x="10173772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D5DB8-3B77-0094-E692-26E1AD348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155" y="4097232"/>
            <a:ext cx="425725" cy="2693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CE3C6-536E-1DE0-5FE9-200B2C1D670A}"/>
              </a:ext>
            </a:extLst>
          </p:cNvPr>
          <p:cNvGrpSpPr/>
          <p:nvPr/>
        </p:nvGrpSpPr>
        <p:grpSpPr>
          <a:xfrm>
            <a:off x="6139961" y="4164837"/>
            <a:ext cx="2773007" cy="569350"/>
            <a:chOff x="2799849" y="4937075"/>
            <a:chExt cx="3516703" cy="72204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471D214-2C45-1F15-E16F-E18E69035F1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799849" y="4956764"/>
              <a:ext cx="302491" cy="24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A88CF0-A8E8-B574-3042-50660AE7AF9B}"/>
                </a:ext>
              </a:extLst>
            </p:cNvPr>
            <p:cNvCxnSpPr/>
            <p:nvPr/>
          </p:nvCxnSpPr>
          <p:spPr>
            <a:xfrm>
              <a:off x="2964537" y="4956763"/>
              <a:ext cx="0" cy="70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3F3CB5-078D-78A9-729F-5E44250E6F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4537" y="5659120"/>
              <a:ext cx="30967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D100AF-AE77-BAF6-BDC0-1D28D79A7805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055442" y="4937075"/>
              <a:ext cx="2611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44C868-D31D-2127-E31E-559357622C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5442" y="4937170"/>
              <a:ext cx="0" cy="72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A61750DC-CD96-B9ED-9A22-310AC79F4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353" y="1792000"/>
            <a:ext cx="434413" cy="26933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A037B11-8B49-9AB0-428A-74B46EC33D59}"/>
              </a:ext>
            </a:extLst>
          </p:cNvPr>
          <p:cNvSpPr txBox="1"/>
          <p:nvPr/>
        </p:nvSpPr>
        <p:spPr>
          <a:xfrm>
            <a:off x="4569090" y="27652"/>
            <a:ext cx="2605890" cy="523220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MLP modules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C25B5B-86C0-29F1-A726-48E202A82290}"/>
              </a:ext>
            </a:extLst>
          </p:cNvPr>
          <p:cNvGrpSpPr/>
          <p:nvPr/>
        </p:nvGrpSpPr>
        <p:grpSpPr>
          <a:xfrm>
            <a:off x="5959379" y="2805970"/>
            <a:ext cx="5827425" cy="986778"/>
            <a:chOff x="5959379" y="2805970"/>
            <a:chExt cx="5827425" cy="9867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936C12-41E0-B6B2-4EA0-1F09C09A8586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654746-8A11-F994-FF68-C6440EFE8C59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99ED25-5F0B-3220-11C5-2BC582B9687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9CBFF9-83B8-2F87-BFAB-EE0ABA73E23E}"/>
                </a:ext>
              </a:extLst>
            </p:cNvPr>
            <p:cNvSpPr/>
            <p:nvPr/>
          </p:nvSpPr>
          <p:spPr>
            <a:xfrm>
              <a:off x="7619714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F6D510B-65E1-80D3-3811-9071645AB8BF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E511D-8D98-7E0F-494F-A3C4DCCF6126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E08E06-BB1D-3D80-59C5-2B8C41BEBF6C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CACD40-F23A-2F77-D996-4213FCD40ED0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E80407-4F1B-A46B-EC7C-4416C27CB4FE}"/>
                </a:ext>
              </a:extLst>
            </p:cNvPr>
            <p:cNvSpPr/>
            <p:nvPr/>
          </p:nvSpPr>
          <p:spPr>
            <a:xfrm>
              <a:off x="10153379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1ACBD95-EDDF-8E2C-811B-766883FF30DF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0168950-2549-0702-32B9-BF326B5DBB2D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615AED14-F62A-2EEC-54CE-391CC91EF664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91FB15-D53E-B052-02C1-21F76DE5F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029E476-46E0-2593-7900-457CBBB5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0B3FD1-C842-C99E-05C3-A14A3D1EBFB3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A6FDA6-0185-95CC-5C82-4D0749689651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4E569D-0BD7-340A-6CB5-6396CFFC69FE}"/>
              </a:ext>
            </a:extLst>
          </p:cNvPr>
          <p:cNvGrpSpPr/>
          <p:nvPr/>
        </p:nvGrpSpPr>
        <p:grpSpPr>
          <a:xfrm>
            <a:off x="7134215" y="224600"/>
            <a:ext cx="1656092" cy="1172187"/>
            <a:chOff x="7134215" y="224600"/>
            <a:chExt cx="1656092" cy="11721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3B4234-E3F4-662F-7E74-480F5A1D5848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E05CD69-926E-8D66-E109-A7B80BC22D6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DD91A80-9AAE-36D0-8A45-852D2B29A847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58E5787-50A5-949F-79A2-63C2A33BD1F2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5C0C678C-FFA9-AEE5-86E8-FA50D3DE9A47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AE709A-E268-189E-C86D-A95D51CE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A0585B-EA97-BA70-A7E3-DE2B580781AD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0B1BA0-343A-C087-69A3-37234CA8ABFF}"/>
              </a:ext>
            </a:extLst>
          </p:cNvPr>
          <p:cNvGrpSpPr/>
          <p:nvPr/>
        </p:nvGrpSpPr>
        <p:grpSpPr>
          <a:xfrm>
            <a:off x="8903749" y="750568"/>
            <a:ext cx="1941810" cy="4107431"/>
            <a:chOff x="8903749" y="750568"/>
            <a:chExt cx="1941810" cy="41074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690F96-8561-D448-994E-5D0C9F545DD7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C6C0C1-3350-F903-872E-A279D2975426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80D9AC-C928-E031-EADC-E3C02758350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2B2993-9546-52E2-D660-675AA9E5C9E9}"/>
              </a:ext>
            </a:extLst>
          </p:cNvPr>
          <p:cNvGrpSpPr/>
          <p:nvPr/>
        </p:nvGrpSpPr>
        <p:grpSpPr>
          <a:xfrm>
            <a:off x="5634685" y="1658276"/>
            <a:ext cx="3762802" cy="1036764"/>
            <a:chOff x="5634685" y="1658276"/>
            <a:chExt cx="3762802" cy="10367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EAB535-5EC5-24D4-2D3E-4294D2511956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E964BF-5D05-9762-17B2-3EFA7AD1E710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D71540-E5DD-09FD-AB30-940512703449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AB7610-255F-4B80-2418-CD433E02A08F}"/>
                </a:ext>
              </a:extLst>
            </p:cNvPr>
            <p:cNvSpPr/>
            <p:nvPr/>
          </p:nvSpPr>
          <p:spPr>
            <a:xfrm>
              <a:off x="8849445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54C5388-7371-1C74-C57C-5F60BA71D3CF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957B5C5-A621-CC61-865A-F9833550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CC4EC47C-F1C3-6278-D3DF-921A67DB220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5385032-050C-106D-35FC-00762635EFCB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C5D616-ADBE-E287-B9EE-9F9CF99A1AD7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30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F807D0-26A3-CFB4-3AC7-377DB02AD086}"/>
              </a:ext>
            </a:extLst>
          </p:cNvPr>
          <p:cNvGrpSpPr/>
          <p:nvPr/>
        </p:nvGrpSpPr>
        <p:grpSpPr>
          <a:xfrm>
            <a:off x="60239" y="1514450"/>
            <a:ext cx="9413961" cy="5343550"/>
            <a:chOff x="60239" y="0"/>
            <a:chExt cx="12082032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A3A78EB-F462-6DE6-22A7-8B0A9307E83C}"/>
                </a:ext>
              </a:extLst>
            </p:cNvPr>
            <p:cNvSpPr/>
            <p:nvPr/>
          </p:nvSpPr>
          <p:spPr>
            <a:xfrm>
              <a:off x="4873960" y="775041"/>
              <a:ext cx="7268311" cy="41525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132337-41AA-60FA-FE81-DA62F25E2EB5}"/>
                </a:ext>
              </a:extLst>
            </p:cNvPr>
            <p:cNvSpPr/>
            <p:nvPr/>
          </p:nvSpPr>
          <p:spPr>
            <a:xfrm>
              <a:off x="5454931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5A3867-99AD-FD0A-AA0A-26E2D73424E7}"/>
                </a:ext>
              </a:extLst>
            </p:cNvPr>
            <p:cNvSpPr/>
            <p:nvPr/>
          </p:nvSpPr>
          <p:spPr>
            <a:xfrm>
              <a:off x="5824429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8C1FB3-618A-DF79-BB59-58037FAA640B}"/>
                </a:ext>
              </a:extLst>
            </p:cNvPr>
            <p:cNvSpPr/>
            <p:nvPr/>
          </p:nvSpPr>
          <p:spPr>
            <a:xfrm>
              <a:off x="5335826" y="3938044"/>
              <a:ext cx="804135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CB7F5C-CB6E-763F-0718-92C171E40896}"/>
                </a:ext>
              </a:extLst>
            </p:cNvPr>
            <p:cNvSpPr/>
            <p:nvPr/>
          </p:nvSpPr>
          <p:spPr>
            <a:xfrm>
              <a:off x="6378483" y="3759763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D3B51C-FEE9-4F43-C9B0-2C400E022D27}"/>
                </a:ext>
              </a:extLst>
            </p:cNvPr>
            <p:cNvSpPr/>
            <p:nvPr/>
          </p:nvSpPr>
          <p:spPr>
            <a:xfrm>
              <a:off x="6530794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31A9C-5579-3211-AC49-4195DFD3C103}"/>
                </a:ext>
              </a:extLst>
            </p:cNvPr>
            <p:cNvSpPr/>
            <p:nvPr/>
          </p:nvSpPr>
          <p:spPr>
            <a:xfrm>
              <a:off x="6900292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B4C7E7-3622-0B78-CF88-CC53D6F303CE}"/>
                </a:ext>
              </a:extLst>
            </p:cNvPr>
            <p:cNvSpPr/>
            <p:nvPr/>
          </p:nvSpPr>
          <p:spPr>
            <a:xfrm>
              <a:off x="7269790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0601C7-A2AB-8967-B700-A789DA7D9FED}"/>
                </a:ext>
              </a:extLst>
            </p:cNvPr>
            <p:cNvSpPr/>
            <p:nvPr/>
          </p:nvSpPr>
          <p:spPr>
            <a:xfrm>
              <a:off x="7639288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301D1C-F902-5EA3-534B-116ECD60EA44}"/>
                </a:ext>
              </a:extLst>
            </p:cNvPr>
            <p:cNvSpPr/>
            <p:nvPr/>
          </p:nvSpPr>
          <p:spPr>
            <a:xfrm>
              <a:off x="6530794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66BC3E-C3CC-9A6C-BAA9-2340BEBC218B}"/>
                </a:ext>
              </a:extLst>
            </p:cNvPr>
            <p:cNvSpPr/>
            <p:nvPr/>
          </p:nvSpPr>
          <p:spPr>
            <a:xfrm>
              <a:off x="6900292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DD8983-8E42-9B66-5FE1-A84DAD68C75C}"/>
                </a:ext>
              </a:extLst>
            </p:cNvPr>
            <p:cNvSpPr/>
            <p:nvPr/>
          </p:nvSpPr>
          <p:spPr>
            <a:xfrm>
              <a:off x="7269790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DD837-1D75-FBC7-0B46-1770A1C7C2B8}"/>
                </a:ext>
              </a:extLst>
            </p:cNvPr>
            <p:cNvSpPr/>
            <p:nvPr/>
          </p:nvSpPr>
          <p:spPr>
            <a:xfrm>
              <a:off x="7639288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FB035C-A8E8-5F04-916F-D75F929817E5}"/>
                </a:ext>
              </a:extLst>
            </p:cNvPr>
            <p:cNvSpPr/>
            <p:nvPr/>
          </p:nvSpPr>
          <p:spPr>
            <a:xfrm rot="16200000">
              <a:off x="9507136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EFB43E-F01F-4A56-6425-6CF08BFE1770}"/>
                </a:ext>
              </a:extLst>
            </p:cNvPr>
            <p:cNvSpPr/>
            <p:nvPr/>
          </p:nvSpPr>
          <p:spPr>
            <a:xfrm rot="16200000">
              <a:off x="9507136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14835F-989B-6BD2-4A37-A22145948A18}"/>
                </a:ext>
              </a:extLst>
            </p:cNvPr>
            <p:cNvSpPr/>
            <p:nvPr/>
          </p:nvSpPr>
          <p:spPr>
            <a:xfrm rot="16200000">
              <a:off x="9876634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E1C230-F8C8-10D2-EFA7-14D338845A80}"/>
                </a:ext>
              </a:extLst>
            </p:cNvPr>
            <p:cNvSpPr/>
            <p:nvPr/>
          </p:nvSpPr>
          <p:spPr>
            <a:xfrm rot="16200000">
              <a:off x="9876634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C094C9-4453-7164-EC63-7521570D85BD}"/>
                </a:ext>
              </a:extLst>
            </p:cNvPr>
            <p:cNvSpPr/>
            <p:nvPr/>
          </p:nvSpPr>
          <p:spPr>
            <a:xfrm rot="16200000">
              <a:off x="9507136" y="2338232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261793-B5A2-98E3-E92E-AC9766E41A0F}"/>
                </a:ext>
              </a:extLst>
            </p:cNvPr>
            <p:cNvSpPr/>
            <p:nvPr/>
          </p:nvSpPr>
          <p:spPr>
            <a:xfrm rot="16200000">
              <a:off x="9507136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DDD572-A41F-0294-401C-BE502296C520}"/>
                </a:ext>
              </a:extLst>
            </p:cNvPr>
            <p:cNvSpPr/>
            <p:nvPr/>
          </p:nvSpPr>
          <p:spPr>
            <a:xfrm rot="16200000">
              <a:off x="9876634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83B5F7-5F56-DE35-A9A5-899587304FEB}"/>
                </a:ext>
              </a:extLst>
            </p:cNvPr>
            <p:cNvSpPr/>
            <p:nvPr/>
          </p:nvSpPr>
          <p:spPr>
            <a:xfrm rot="16200000">
              <a:off x="9876634" y="2335028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34BB919-5FC2-5346-D7A0-82748D50DC7E}"/>
                </a:ext>
              </a:extLst>
            </p:cNvPr>
            <p:cNvSpPr/>
            <p:nvPr/>
          </p:nvSpPr>
          <p:spPr>
            <a:xfrm rot="16200000">
              <a:off x="8994498" y="1441601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6B9C567-1321-A183-9BDC-34586A54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092" y="4111947"/>
              <a:ext cx="190271" cy="1702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309F3B-E2E4-9C04-0753-DB1B6CE7E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4449" y="4097232"/>
              <a:ext cx="425725" cy="269336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AEA263-5FE2-0D93-FB31-5B086B006B52}"/>
                </a:ext>
              </a:extLst>
            </p:cNvPr>
            <p:cNvSpPr/>
            <p:nvPr/>
          </p:nvSpPr>
          <p:spPr>
            <a:xfrm>
              <a:off x="8912968" y="3744238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5DC808-DCCA-679A-DC98-67BBCBDAFDED}"/>
                </a:ext>
              </a:extLst>
            </p:cNvPr>
            <p:cNvSpPr/>
            <p:nvPr/>
          </p:nvSpPr>
          <p:spPr>
            <a:xfrm>
              <a:off x="9065278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30EF55-F0BB-ACB4-1D1E-E4ECB3D7C9D0}"/>
                </a:ext>
              </a:extLst>
            </p:cNvPr>
            <p:cNvSpPr/>
            <p:nvPr/>
          </p:nvSpPr>
          <p:spPr>
            <a:xfrm>
              <a:off x="9434776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132A69-BA9E-AFFD-6888-FE5C1026D056}"/>
                </a:ext>
              </a:extLst>
            </p:cNvPr>
            <p:cNvSpPr/>
            <p:nvPr/>
          </p:nvSpPr>
          <p:spPr>
            <a:xfrm>
              <a:off x="9804274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E31EB8-268F-8888-1D75-797076ADD02C}"/>
                </a:ext>
              </a:extLst>
            </p:cNvPr>
            <p:cNvSpPr/>
            <p:nvPr/>
          </p:nvSpPr>
          <p:spPr>
            <a:xfrm>
              <a:off x="10173772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F3070-A6AD-492D-3BB5-66ED3CC4CD10}"/>
                </a:ext>
              </a:extLst>
            </p:cNvPr>
            <p:cNvSpPr/>
            <p:nvPr/>
          </p:nvSpPr>
          <p:spPr>
            <a:xfrm>
              <a:off x="9065278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5FAB05-3FC2-6C9C-59CA-2433D942B3CF}"/>
                </a:ext>
              </a:extLst>
            </p:cNvPr>
            <p:cNvSpPr/>
            <p:nvPr/>
          </p:nvSpPr>
          <p:spPr>
            <a:xfrm>
              <a:off x="9434776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5C040D-7CE4-6FD1-A1A7-1F20F8578FA1}"/>
                </a:ext>
              </a:extLst>
            </p:cNvPr>
            <p:cNvSpPr/>
            <p:nvPr/>
          </p:nvSpPr>
          <p:spPr>
            <a:xfrm>
              <a:off x="9804274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B1F522-E1E6-7CE0-EDD1-C5F8746CEE06}"/>
                </a:ext>
              </a:extLst>
            </p:cNvPr>
            <p:cNvSpPr/>
            <p:nvPr/>
          </p:nvSpPr>
          <p:spPr>
            <a:xfrm>
              <a:off x="10173772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79D5DB8-3B77-0094-E692-26E1AD34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5155" y="4097232"/>
              <a:ext cx="425725" cy="269336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15CE3C6-536E-1DE0-5FE9-200B2C1D670A}"/>
                </a:ext>
              </a:extLst>
            </p:cNvPr>
            <p:cNvGrpSpPr/>
            <p:nvPr/>
          </p:nvGrpSpPr>
          <p:grpSpPr>
            <a:xfrm>
              <a:off x="6139961" y="4164837"/>
              <a:ext cx="2773007" cy="569350"/>
              <a:chOff x="2799849" y="4937075"/>
              <a:chExt cx="3516703" cy="72204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471D214-2C45-1F15-E16F-E18E69035F1D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6A88CF0-A8E8-B574-3042-50660AE7AF9B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93F3CB5-078D-78A9-729F-5E44250E6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DD100AF-AE77-BAF6-BDC0-1D28D79A7805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6055442" y="4937075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E44C868-D31D-2127-E31E-559357622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61750DC-CD96-B9ED-9A22-310AC79F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8353" y="1792000"/>
              <a:ext cx="434413" cy="269336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2A41573-0A63-BF9D-85B5-5DB6DB7CB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9" y="0"/>
              <a:ext cx="4508851" cy="6858000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9E30A95-FCF2-999B-EB55-9171B98B0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88" y="1174869"/>
              <a:ext cx="1408862" cy="75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99B2BC-497D-0671-5D61-BCDFA862EB0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88" y="2381676"/>
              <a:ext cx="1408862" cy="154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CB5EE3-A8C1-1147-49A3-34D3FEAD5319}"/>
                </a:ext>
              </a:extLst>
            </p:cNvPr>
            <p:cNvSpPr/>
            <p:nvPr/>
          </p:nvSpPr>
          <p:spPr>
            <a:xfrm>
              <a:off x="930166" y="235149"/>
              <a:ext cx="2743200" cy="571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4E7E69F-D50D-0F85-D522-3BA8BBDA3EEC}"/>
                </a:ext>
              </a:extLst>
            </p:cNvPr>
            <p:cNvSpPr txBox="1"/>
            <p:nvPr/>
          </p:nvSpPr>
          <p:spPr>
            <a:xfrm>
              <a:off x="115575" y="15764"/>
              <a:ext cx="4065588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Transformer Block </a:t>
              </a:r>
            </a:p>
            <a:p>
              <a:r>
                <a:rPr lang="en-US" sz="2800" dirty="0"/>
                <a:t>for Llama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037B11-8B49-9AB0-428A-74B46EC33D59}"/>
                </a:ext>
              </a:extLst>
            </p:cNvPr>
            <p:cNvSpPr txBox="1"/>
            <p:nvPr/>
          </p:nvSpPr>
          <p:spPr>
            <a:xfrm>
              <a:off x="4569090" y="27652"/>
              <a:ext cx="2605890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Feedforward or</a:t>
              </a:r>
            </a:p>
            <a:p>
              <a:r>
                <a:rPr lang="en-US" sz="2800" dirty="0"/>
                <a:t>MLP modules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BC25B5B-86C0-29F1-A726-48E202A82290}"/>
                </a:ext>
              </a:extLst>
            </p:cNvPr>
            <p:cNvGrpSpPr/>
            <p:nvPr/>
          </p:nvGrpSpPr>
          <p:grpSpPr>
            <a:xfrm>
              <a:off x="5959379" y="2805970"/>
              <a:ext cx="5827425" cy="986778"/>
              <a:chOff x="5959379" y="2805970"/>
              <a:chExt cx="5827425" cy="98677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6936C12-41E0-B6B2-4EA0-1F09C09A8586}"/>
                  </a:ext>
                </a:extLst>
              </p:cNvPr>
              <p:cNvSpPr/>
              <p:nvPr/>
            </p:nvSpPr>
            <p:spPr>
              <a:xfrm>
                <a:off x="6511220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0654746-8A11-F994-FF68-C6440EFE8C59}"/>
                  </a:ext>
                </a:extLst>
              </p:cNvPr>
              <p:cNvSpPr/>
              <p:nvPr/>
            </p:nvSpPr>
            <p:spPr>
              <a:xfrm>
                <a:off x="6880718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99ED25-5F0B-3220-11C5-2BC582B96879}"/>
                  </a:ext>
                </a:extLst>
              </p:cNvPr>
              <p:cNvSpPr/>
              <p:nvPr/>
            </p:nvSpPr>
            <p:spPr>
              <a:xfrm>
                <a:off x="7250216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9CBFF9-83B8-2F87-BFAB-EE0ABA73E23E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F6D510B-65E1-80D3-3811-9071645AB8BF}"/>
                  </a:ext>
                </a:extLst>
              </p:cNvPr>
              <p:cNvSpPr/>
              <p:nvPr/>
            </p:nvSpPr>
            <p:spPr>
              <a:xfrm>
                <a:off x="6380126" y="2805970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6EE511D-8D98-7E0F-494F-A3C4DCCF6126}"/>
                  </a:ext>
                </a:extLst>
              </p:cNvPr>
              <p:cNvSpPr/>
              <p:nvPr/>
            </p:nvSpPr>
            <p:spPr>
              <a:xfrm>
                <a:off x="9044886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DE08E06-BB1D-3D80-59C5-2B8C41BEBF6C}"/>
                  </a:ext>
                </a:extLst>
              </p:cNvPr>
              <p:cNvSpPr/>
              <p:nvPr/>
            </p:nvSpPr>
            <p:spPr>
              <a:xfrm>
                <a:off x="9414383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CACD40-F23A-2F77-D996-4213FCD40ED0}"/>
                  </a:ext>
                </a:extLst>
              </p:cNvPr>
              <p:cNvSpPr/>
              <p:nvPr/>
            </p:nvSpPr>
            <p:spPr>
              <a:xfrm>
                <a:off x="9783881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E80407-4F1B-A46B-EC7C-4416C27CB4FE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81ACBD95-EDDF-8E2C-811B-766883FF30DF}"/>
                  </a:ext>
                </a:extLst>
              </p:cNvPr>
              <p:cNvSpPr/>
              <p:nvPr/>
            </p:nvSpPr>
            <p:spPr>
              <a:xfrm>
                <a:off x="8913791" y="2805970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B0168950-2549-0702-32B9-BF326B5DBB2D}"/>
                  </a:ext>
                </a:extLst>
              </p:cNvPr>
              <p:cNvSpPr/>
              <p:nvPr/>
            </p:nvSpPr>
            <p:spPr>
              <a:xfrm rot="16200000">
                <a:off x="6985437" y="3324793"/>
                <a:ext cx="347864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615AED14-F62A-2EEC-54CE-391CC91EF664}"/>
                  </a:ext>
                </a:extLst>
              </p:cNvPr>
              <p:cNvSpPr/>
              <p:nvPr/>
            </p:nvSpPr>
            <p:spPr>
              <a:xfrm rot="16200000">
                <a:off x="9565544" y="3328659"/>
                <a:ext cx="347864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391FB15-D53E-B052-02C1-21F76DE5F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8367" y="2929795"/>
                <a:ext cx="1148437" cy="30569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4029E476-46E0-2593-7900-457CBBB57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9379" y="2933428"/>
                <a:ext cx="256126" cy="264388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0B3FD1-C842-C99E-05C3-A14A3D1EBFB3}"/>
                  </a:ext>
                </a:extLst>
              </p:cNvPr>
              <p:cNvSpPr txBox="1"/>
              <p:nvPr/>
            </p:nvSpPr>
            <p:spPr>
              <a:xfrm>
                <a:off x="9783881" y="3432764"/>
                <a:ext cx="11036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Gate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BA6FDA6-0185-95CC-5C82-4D0749689651}"/>
                  </a:ext>
                </a:extLst>
              </p:cNvPr>
              <p:cNvSpPr txBox="1"/>
              <p:nvPr/>
            </p:nvSpPr>
            <p:spPr>
              <a:xfrm>
                <a:off x="6275874" y="3454194"/>
                <a:ext cx="11036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Up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34E569D-0BD7-340A-6CB5-6396CFFC69FE}"/>
                </a:ext>
              </a:extLst>
            </p:cNvPr>
            <p:cNvGrpSpPr/>
            <p:nvPr/>
          </p:nvGrpSpPr>
          <p:grpSpPr>
            <a:xfrm>
              <a:off x="7134215" y="224600"/>
              <a:ext cx="1656092" cy="1172187"/>
              <a:chOff x="7134215" y="224600"/>
              <a:chExt cx="1656092" cy="117218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3B4234-E3F4-662F-7E74-480F5A1D5848}"/>
                  </a:ext>
                </a:extLst>
              </p:cNvPr>
              <p:cNvGrpSpPr/>
              <p:nvPr/>
            </p:nvGrpSpPr>
            <p:grpSpPr>
              <a:xfrm rot="16200000">
                <a:off x="8143979" y="66793"/>
                <a:ext cx="488522" cy="804135"/>
                <a:chOff x="2493966" y="659398"/>
                <a:chExt cx="619539" cy="101979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05CD69-926E-8D66-E109-A7B80BC22D6B}"/>
                    </a:ext>
                  </a:extLst>
                </p:cNvPr>
                <p:cNvSpPr/>
                <p:nvPr/>
              </p:nvSpPr>
              <p:spPr>
                <a:xfrm rot="16200000">
                  <a:off x="2668693" y="1266432"/>
                  <a:ext cx="261715" cy="26171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D91A80-9AAE-36D0-8A45-852D2B29A847}"/>
                    </a:ext>
                  </a:extLst>
                </p:cNvPr>
                <p:cNvSpPr/>
                <p:nvPr/>
              </p:nvSpPr>
              <p:spPr>
                <a:xfrm rot="16200000">
                  <a:off x="2668693" y="797838"/>
                  <a:ext cx="261715" cy="26171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558E5787-50A5-949F-79A2-63C2A33BD1F2}"/>
                    </a:ext>
                  </a:extLst>
                </p:cNvPr>
                <p:cNvSpPr/>
                <p:nvPr/>
              </p:nvSpPr>
              <p:spPr>
                <a:xfrm rot="16200000">
                  <a:off x="2293837" y="859527"/>
                  <a:ext cx="1019797" cy="619539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5C0C678C-FFA9-AEE5-86E8-FA50D3DE9A47}"/>
                  </a:ext>
                </a:extLst>
              </p:cNvPr>
              <p:cNvSpPr/>
              <p:nvPr/>
            </p:nvSpPr>
            <p:spPr>
              <a:xfrm rot="16200000">
                <a:off x="8053170" y="874697"/>
                <a:ext cx="683667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AE709A-E268-189E-C86D-A95D51CE4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4215" y="312457"/>
                <a:ext cx="804135" cy="29458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2A0585B-EA97-BA70-A7E3-DE2B580781AD}"/>
                  </a:ext>
                </a:extLst>
              </p:cNvPr>
              <p:cNvSpPr txBox="1"/>
              <p:nvPr/>
            </p:nvSpPr>
            <p:spPr>
              <a:xfrm>
                <a:off x="7250216" y="983793"/>
                <a:ext cx="12079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Down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10B1BA0-343A-C087-69A3-37234CA8ABFF}"/>
                </a:ext>
              </a:extLst>
            </p:cNvPr>
            <p:cNvGrpSpPr/>
            <p:nvPr/>
          </p:nvGrpSpPr>
          <p:grpSpPr>
            <a:xfrm>
              <a:off x="8903749" y="750568"/>
              <a:ext cx="1941810" cy="4107431"/>
              <a:chOff x="8903749" y="750568"/>
              <a:chExt cx="1941810" cy="4107431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690F96-8561-D448-994E-5D0C9F545DD7}"/>
                  </a:ext>
                </a:extLst>
              </p:cNvPr>
              <p:cNvSpPr txBox="1"/>
              <p:nvPr/>
            </p:nvSpPr>
            <p:spPr>
              <a:xfrm>
                <a:off x="8903749" y="4519445"/>
                <a:ext cx="19418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Intermediate size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C6C0C1-3350-F903-872E-A279D2975426}"/>
                  </a:ext>
                </a:extLst>
              </p:cNvPr>
              <p:cNvSpPr txBox="1"/>
              <p:nvPr/>
            </p:nvSpPr>
            <p:spPr>
              <a:xfrm rot="16200000">
                <a:off x="9382550" y="1578203"/>
                <a:ext cx="1906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Intermediate size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80D9AC-C928-E031-EADC-E3C027583500}"/>
                  </a:ext>
                </a:extLst>
              </p:cNvPr>
              <p:cNvSpPr txBox="1"/>
              <p:nvPr/>
            </p:nvSpPr>
            <p:spPr>
              <a:xfrm>
                <a:off x="9273728" y="750568"/>
                <a:ext cx="12595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Hidden size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2B2993-9546-52E2-D660-675AA9E5C9E9}"/>
                </a:ext>
              </a:extLst>
            </p:cNvPr>
            <p:cNvGrpSpPr/>
            <p:nvPr/>
          </p:nvGrpSpPr>
          <p:grpSpPr>
            <a:xfrm>
              <a:off x="5634685" y="1658276"/>
              <a:ext cx="3762802" cy="1036764"/>
              <a:chOff x="5634685" y="1658276"/>
              <a:chExt cx="3762802" cy="103676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EAB535-5EC5-24D4-2D3E-4294D2511956}"/>
                  </a:ext>
                </a:extLst>
              </p:cNvPr>
              <p:cNvSpPr/>
              <p:nvPr/>
            </p:nvSpPr>
            <p:spPr>
              <a:xfrm>
                <a:off x="7740951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BE964BF-5D05-9762-17B2-3EFA7AD1E710}"/>
                  </a:ext>
                </a:extLst>
              </p:cNvPr>
              <p:cNvSpPr/>
              <p:nvPr/>
            </p:nvSpPr>
            <p:spPr>
              <a:xfrm>
                <a:off x="8110449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D71540-E5DD-09FD-AB30-940512703449}"/>
                  </a:ext>
                </a:extLst>
              </p:cNvPr>
              <p:cNvSpPr/>
              <p:nvPr/>
            </p:nvSpPr>
            <p:spPr>
              <a:xfrm>
                <a:off x="8479947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FAB7610-255F-4B80-2418-CD433E02A08F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4C5388-7371-1C74-C57C-5F60BA71D3CF}"/>
                  </a:ext>
                </a:extLst>
              </p:cNvPr>
              <p:cNvSpPr/>
              <p:nvPr/>
            </p:nvSpPr>
            <p:spPr>
              <a:xfrm>
                <a:off x="7609857" y="1658276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957B5C5-A621-CC61-865A-F98335502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685" y="1757668"/>
                <a:ext cx="1817670" cy="305699"/>
              </a:xfrm>
              <a:prstGeom prst="rect">
                <a:avLst/>
              </a:prstGeom>
            </p:spPr>
          </p:pic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CC4EC47C-F1C3-6278-D3DF-921A67DB2207}"/>
                  </a:ext>
                </a:extLst>
              </p:cNvPr>
              <p:cNvSpPr/>
              <p:nvPr/>
            </p:nvSpPr>
            <p:spPr>
              <a:xfrm rot="16200000">
                <a:off x="8186767" y="2283019"/>
                <a:ext cx="463529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95385032-050C-106D-35FC-00762635EFCB}"/>
                  </a:ext>
                </a:extLst>
              </p:cNvPr>
              <p:cNvCxnSpPr/>
              <p:nvPr/>
            </p:nvCxnSpPr>
            <p:spPr>
              <a:xfrm flipV="1">
                <a:off x="9158965" y="1902303"/>
                <a:ext cx="238522" cy="19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C5D616-ADBE-E287-B9EE-9F9CF99A1AD7}"/>
                  </a:ext>
                </a:extLst>
              </p:cNvPr>
              <p:cNvSpPr txBox="1"/>
              <p:nvPr/>
            </p:nvSpPr>
            <p:spPr>
              <a:xfrm>
                <a:off x="6825342" y="2354969"/>
                <a:ext cx="16998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Hadamard prod</a:t>
                </a:r>
                <a:endParaRPr lang="en-US" sz="1600" dirty="0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878B8F2-6EC8-8967-E1EC-7440F3CF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Shrinking mode</a:t>
            </a:r>
          </a:p>
        </p:txBody>
      </p:sp>
    </p:spTree>
    <p:extLst>
      <p:ext uri="{BB962C8B-B14F-4D97-AF65-F5344CB8AC3E}">
        <p14:creationId xmlns:p14="http://schemas.microsoft.com/office/powerpoint/2010/main" val="154541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25A868-4745-7EA4-1554-C2E936486085}"/>
              </a:ext>
            </a:extLst>
          </p:cNvPr>
          <p:cNvGrpSpPr/>
          <p:nvPr/>
        </p:nvGrpSpPr>
        <p:grpSpPr>
          <a:xfrm>
            <a:off x="60240" y="1519255"/>
            <a:ext cx="9405494" cy="5338744"/>
            <a:chOff x="60239" y="0"/>
            <a:chExt cx="12082032" cy="6858000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7F187DB-5AC0-6BC2-4ACE-1EE5FB37969E}"/>
                </a:ext>
              </a:extLst>
            </p:cNvPr>
            <p:cNvSpPr/>
            <p:nvPr/>
          </p:nvSpPr>
          <p:spPr>
            <a:xfrm>
              <a:off x="4873960" y="775041"/>
              <a:ext cx="7268311" cy="41525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9459F9-A305-9D50-F635-E234FD48CC0D}"/>
                </a:ext>
              </a:extLst>
            </p:cNvPr>
            <p:cNvSpPr/>
            <p:nvPr/>
          </p:nvSpPr>
          <p:spPr>
            <a:xfrm>
              <a:off x="5454931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36F3A0-AA4B-5E6F-D277-78352D9D187C}"/>
                </a:ext>
              </a:extLst>
            </p:cNvPr>
            <p:cNvSpPr/>
            <p:nvPr/>
          </p:nvSpPr>
          <p:spPr>
            <a:xfrm>
              <a:off x="5824429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CAE9D0F-51FD-2502-CB04-294D730E28C1}"/>
                </a:ext>
              </a:extLst>
            </p:cNvPr>
            <p:cNvSpPr/>
            <p:nvPr/>
          </p:nvSpPr>
          <p:spPr>
            <a:xfrm>
              <a:off x="5335826" y="3938044"/>
              <a:ext cx="804135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DFFC264-84C4-7D53-41B9-83F24C23BBFE}"/>
                </a:ext>
              </a:extLst>
            </p:cNvPr>
            <p:cNvSpPr/>
            <p:nvPr/>
          </p:nvSpPr>
          <p:spPr>
            <a:xfrm>
              <a:off x="6378483" y="3759763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690503-06BE-F9F5-FF4D-0CFB1679B204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DB2C7-53CE-CCA1-D93E-FB11C78FA21F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5F53B-0298-F263-F8B4-DC153C6F3E00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1C00875-3629-A506-C75F-939971827B80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10F967-EB7F-908A-4A08-F95CB008221A}"/>
                </a:ext>
              </a:extLst>
            </p:cNvPr>
            <p:cNvSpPr/>
            <p:nvPr/>
          </p:nvSpPr>
          <p:spPr>
            <a:xfrm>
              <a:off x="6530794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DE941-D29F-E143-F4A5-7262DFEC57D7}"/>
                </a:ext>
              </a:extLst>
            </p:cNvPr>
            <p:cNvSpPr/>
            <p:nvPr/>
          </p:nvSpPr>
          <p:spPr>
            <a:xfrm>
              <a:off x="6900292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8233D-6573-7A13-2048-8B3802C48A98}"/>
                </a:ext>
              </a:extLst>
            </p:cNvPr>
            <p:cNvSpPr/>
            <p:nvPr/>
          </p:nvSpPr>
          <p:spPr>
            <a:xfrm>
              <a:off x="7269790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95BD3-68DF-6EB5-7857-AB9299CED47D}"/>
                </a:ext>
              </a:extLst>
            </p:cNvPr>
            <p:cNvSpPr/>
            <p:nvPr/>
          </p:nvSpPr>
          <p:spPr>
            <a:xfrm>
              <a:off x="7639288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C0C83F-2E94-1533-4EB8-FA07A2A73B26}"/>
                </a:ext>
              </a:extLst>
            </p:cNvPr>
            <p:cNvSpPr/>
            <p:nvPr/>
          </p:nvSpPr>
          <p:spPr>
            <a:xfrm>
              <a:off x="6530794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2DD0E-B6CB-3B73-8E4A-281FF40281C3}"/>
                </a:ext>
              </a:extLst>
            </p:cNvPr>
            <p:cNvSpPr/>
            <p:nvPr/>
          </p:nvSpPr>
          <p:spPr>
            <a:xfrm>
              <a:off x="6900292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8D76A1-9D5D-5057-35F8-091E4F608872}"/>
                </a:ext>
              </a:extLst>
            </p:cNvPr>
            <p:cNvSpPr/>
            <p:nvPr/>
          </p:nvSpPr>
          <p:spPr>
            <a:xfrm>
              <a:off x="7269790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0B29CE-0290-7406-A0C5-0D46B4ED276D}"/>
                </a:ext>
              </a:extLst>
            </p:cNvPr>
            <p:cNvSpPr/>
            <p:nvPr/>
          </p:nvSpPr>
          <p:spPr>
            <a:xfrm>
              <a:off x="7639288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CDDD6C-CA76-6FA2-9620-03F5E412A868}"/>
                </a:ext>
              </a:extLst>
            </p:cNvPr>
            <p:cNvSpPr/>
            <p:nvPr/>
          </p:nvSpPr>
          <p:spPr>
            <a:xfrm rot="16200000">
              <a:off x="9507136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1D80E-9B3A-1F0C-B4F7-45EF20492CCD}"/>
                </a:ext>
              </a:extLst>
            </p:cNvPr>
            <p:cNvSpPr/>
            <p:nvPr/>
          </p:nvSpPr>
          <p:spPr>
            <a:xfrm rot="16200000">
              <a:off x="9507136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21D9C7-7325-7CC3-63DC-68B61256C2CF}"/>
                </a:ext>
              </a:extLst>
            </p:cNvPr>
            <p:cNvSpPr/>
            <p:nvPr/>
          </p:nvSpPr>
          <p:spPr>
            <a:xfrm rot="16200000">
              <a:off x="9876634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7A34B5-F27C-4F15-3440-BE9312F8DC64}"/>
                </a:ext>
              </a:extLst>
            </p:cNvPr>
            <p:cNvSpPr/>
            <p:nvPr/>
          </p:nvSpPr>
          <p:spPr>
            <a:xfrm rot="16200000">
              <a:off x="9876634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569AA9-B606-0A05-D6BB-4C0902B68AEE}"/>
                </a:ext>
              </a:extLst>
            </p:cNvPr>
            <p:cNvSpPr/>
            <p:nvPr/>
          </p:nvSpPr>
          <p:spPr>
            <a:xfrm rot="16200000">
              <a:off x="9507136" y="2338232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A3733-895C-D24B-88C7-76165FEA5CA4}"/>
                </a:ext>
              </a:extLst>
            </p:cNvPr>
            <p:cNvSpPr/>
            <p:nvPr/>
          </p:nvSpPr>
          <p:spPr>
            <a:xfrm rot="16200000">
              <a:off x="9507136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6AEAF7-A0C3-D299-580B-A4009A67C223}"/>
                </a:ext>
              </a:extLst>
            </p:cNvPr>
            <p:cNvSpPr/>
            <p:nvPr/>
          </p:nvSpPr>
          <p:spPr>
            <a:xfrm rot="16200000">
              <a:off x="9876634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25D08-4EEA-02A6-1BB5-CBEDBB511C1C}"/>
                </a:ext>
              </a:extLst>
            </p:cNvPr>
            <p:cNvSpPr/>
            <p:nvPr/>
          </p:nvSpPr>
          <p:spPr>
            <a:xfrm rot="16200000">
              <a:off x="9876634" y="2335028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A806256-F521-8744-6E41-E863920F43D8}"/>
                </a:ext>
              </a:extLst>
            </p:cNvPr>
            <p:cNvSpPr/>
            <p:nvPr/>
          </p:nvSpPr>
          <p:spPr>
            <a:xfrm rot="16200000">
              <a:off x="8994498" y="1441601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4AF4E1-0830-8685-1FFB-2DAD2C80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092" y="4111947"/>
              <a:ext cx="190271" cy="1702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19DF2B-3A77-2EFA-A552-CC6054CC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4449" y="4097232"/>
              <a:ext cx="425725" cy="26933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47E8C-6D5A-BBB2-E5ED-AF2A706F7165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94E5F0-E1C4-C445-8438-04968CDE5646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82F1CC-43B2-731F-0811-2C44600BA57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0DC83D-499C-4299-BED0-89F957E4125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0759517-1ADB-BF2A-836C-DC047E03DD84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56B27C8-A600-DB6D-8B3A-09098CE7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E9DEE73-219A-CD64-793D-0B07C745560F}"/>
                </a:ext>
              </a:extLst>
            </p:cNvPr>
            <p:cNvSpPr/>
            <p:nvPr/>
          </p:nvSpPr>
          <p:spPr>
            <a:xfrm>
              <a:off x="8912968" y="3744238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6393D5-13D1-7603-B871-FB4E3F3D9B99}"/>
                </a:ext>
              </a:extLst>
            </p:cNvPr>
            <p:cNvSpPr/>
            <p:nvPr/>
          </p:nvSpPr>
          <p:spPr>
            <a:xfrm>
              <a:off x="9065278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8AE45D-713A-1E66-2820-09891A67D8CB}"/>
                </a:ext>
              </a:extLst>
            </p:cNvPr>
            <p:cNvSpPr/>
            <p:nvPr/>
          </p:nvSpPr>
          <p:spPr>
            <a:xfrm>
              <a:off x="9434776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EDB7734-DCE1-E32A-6965-6F6A097564BE}"/>
                </a:ext>
              </a:extLst>
            </p:cNvPr>
            <p:cNvSpPr/>
            <p:nvPr/>
          </p:nvSpPr>
          <p:spPr>
            <a:xfrm>
              <a:off x="9804274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F792B4-6B3B-C93B-1710-113CB4B15EC4}"/>
                </a:ext>
              </a:extLst>
            </p:cNvPr>
            <p:cNvSpPr/>
            <p:nvPr/>
          </p:nvSpPr>
          <p:spPr>
            <a:xfrm>
              <a:off x="10173772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617872-26AB-0C4D-BD6B-61A36CD7C4BB}"/>
                </a:ext>
              </a:extLst>
            </p:cNvPr>
            <p:cNvSpPr/>
            <p:nvPr/>
          </p:nvSpPr>
          <p:spPr>
            <a:xfrm>
              <a:off x="9065278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13AA3-872C-7F8C-B27D-2BFF5DA50AD4}"/>
                </a:ext>
              </a:extLst>
            </p:cNvPr>
            <p:cNvSpPr/>
            <p:nvPr/>
          </p:nvSpPr>
          <p:spPr>
            <a:xfrm>
              <a:off x="9434776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CA7C51-994C-F544-D3D8-D689595F9992}"/>
                </a:ext>
              </a:extLst>
            </p:cNvPr>
            <p:cNvSpPr/>
            <p:nvPr/>
          </p:nvSpPr>
          <p:spPr>
            <a:xfrm>
              <a:off x="9804274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8C919D7-470D-AEE1-EDDE-116DDBC20539}"/>
                </a:ext>
              </a:extLst>
            </p:cNvPr>
            <p:cNvSpPr/>
            <p:nvPr/>
          </p:nvSpPr>
          <p:spPr>
            <a:xfrm>
              <a:off x="10173772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98F241-180C-96E2-BF86-2D63ADB01BAC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58CA8B-9394-9041-626F-6D1951B237B0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298DBF-948C-0A00-5331-825A7368F6D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F0D716E-98E2-EE2A-229B-DDC29B4B8B41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0D7782-5BC3-8C63-3294-33B1CF8B175A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8B63E4-2235-38BD-4BFD-C3A0CAB6BC7E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96BFAA-2A92-072C-3190-973231F249A2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570725-446F-2BC9-4563-CD8714BCC4B5}"/>
                </a:ext>
              </a:extLst>
            </p:cNvPr>
            <p:cNvGrpSpPr/>
            <p:nvPr/>
          </p:nvGrpSpPr>
          <p:grpSpPr>
            <a:xfrm>
              <a:off x="7619714" y="1801139"/>
              <a:ext cx="2742260" cy="1356290"/>
              <a:chOff x="7619714" y="1801139"/>
              <a:chExt cx="2742260" cy="1356290"/>
            </a:xfrm>
            <a:solidFill>
              <a:schemeClr val="bg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F31872-066F-2EEC-65C5-1AAE4581C711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EFA025B-BD2D-E694-0304-5DAFE5A4DD96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F083591-1F04-D1F9-168B-F3420A5B101B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C78C0C62-2E54-DC9A-0F05-767927B0648D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7BF5358A-083A-C39B-CFA8-171764354EA4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F53FDFAF-0AD8-AF43-1D9D-8481999A8AC7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1F35C6-5F12-A8FD-01FF-86C12DF2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5155" y="4097232"/>
              <a:ext cx="425725" cy="26933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639390D-12D6-CBB7-599B-1CE3FBA2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54606EC-048A-1900-1C41-CE1AC04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92E39EE-E006-0481-3E1B-67AA2D5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9CC045-B765-7850-C261-9F63DE1B953C}"/>
                </a:ext>
              </a:extLst>
            </p:cNvPr>
            <p:cNvGrpSpPr/>
            <p:nvPr/>
          </p:nvGrpSpPr>
          <p:grpSpPr>
            <a:xfrm>
              <a:off x="6139961" y="4164837"/>
              <a:ext cx="2773007" cy="569350"/>
              <a:chOff x="2799849" y="4937075"/>
              <a:chExt cx="3516703" cy="722045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6CDDD5-5E80-505A-5E1B-935646E078D2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74365A5-B4CC-07FE-04A9-6C8DD0A98782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B1BBD3E-F620-C339-78D8-44D1A5EC3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A7BB1E6-3512-800D-A746-F8EFD59D3F1F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055442" y="4937075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380B2CD-5F5B-30A7-981F-FE7026C12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C86C852F-72A2-420F-F108-1E8AD0B65FA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2692FA-B3D7-9B35-CF5D-0B40494AB879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63B8A1-5997-ADD3-B607-E2F0EE49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28353" y="1792000"/>
              <a:ext cx="434413" cy="269336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2D9E822-BD48-9547-3671-0C9168BC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" y="0"/>
              <a:ext cx="4508851" cy="6858000"/>
            </a:xfrm>
            <a:prstGeom prst="rect">
              <a:avLst/>
            </a:prstGeom>
          </p:spPr>
        </p:pic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D64F343-5100-E1E6-55E2-7395B8E9A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88" y="1174869"/>
              <a:ext cx="1408862" cy="75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6C23591-C878-2E24-DDAC-688C4FD194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88" y="2381676"/>
              <a:ext cx="1408862" cy="154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E583AAD-A9A4-805D-E738-576BC43F62D7}"/>
                </a:ext>
              </a:extLst>
            </p:cNvPr>
            <p:cNvSpPr/>
            <p:nvPr/>
          </p:nvSpPr>
          <p:spPr>
            <a:xfrm>
              <a:off x="930166" y="235149"/>
              <a:ext cx="2743200" cy="571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590ABA-B6BB-C750-6133-7D8AECB83B89}"/>
                </a:ext>
              </a:extLst>
            </p:cNvPr>
            <p:cNvSpPr txBox="1"/>
            <p:nvPr/>
          </p:nvSpPr>
          <p:spPr>
            <a:xfrm>
              <a:off x="115575" y="15764"/>
              <a:ext cx="4065588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Transformer Block </a:t>
              </a:r>
            </a:p>
            <a:p>
              <a:r>
                <a:rPr lang="en-US" sz="2800" dirty="0"/>
                <a:t>for Llama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611645B-8DAA-DFF7-4998-9C6E7DB17E50}"/>
                </a:ext>
              </a:extLst>
            </p:cNvPr>
            <p:cNvSpPr txBox="1"/>
            <p:nvPr/>
          </p:nvSpPr>
          <p:spPr>
            <a:xfrm>
              <a:off x="4569090" y="27652"/>
              <a:ext cx="2605890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Feedforward or</a:t>
              </a:r>
            </a:p>
            <a:p>
              <a:r>
                <a:rPr lang="en-US" sz="2800" dirty="0"/>
                <a:t>MLP modules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72FCE95-1F06-426F-6426-2F75E5A6432F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037AC9-0C10-343B-0C21-DBD9947D27AE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98B133-930B-361E-F365-59EC24B5F75C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798C5E-BD0D-78D5-0F3C-5FB5893A8725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75DE22F-615B-019B-8C72-BAA6EDF1BD27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E68097-C1B4-CD73-9ADF-0F11BBA874AF}"/>
                </a:ext>
              </a:extLst>
            </p:cNvPr>
            <p:cNvGrpSpPr/>
            <p:nvPr/>
          </p:nvGrpSpPr>
          <p:grpSpPr>
            <a:xfrm>
              <a:off x="6380125" y="1489686"/>
              <a:ext cx="3844748" cy="3112574"/>
              <a:chOff x="6380125" y="1489686"/>
              <a:chExt cx="3844748" cy="3112574"/>
            </a:xfrm>
          </p:grpSpPr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3101A11E-A3E2-B798-E902-2BBEED9AB6D4}"/>
                  </a:ext>
                </a:extLst>
              </p:cNvPr>
              <p:cNvSpPr/>
              <p:nvPr/>
            </p:nvSpPr>
            <p:spPr>
              <a:xfrm>
                <a:off x="6380125" y="3761062"/>
                <a:ext cx="1205115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C58B9B06-9C54-2D1A-1F8C-B7DD2D0227A8}"/>
                  </a:ext>
                </a:extLst>
              </p:cNvPr>
              <p:cNvSpPr/>
              <p:nvPr/>
            </p:nvSpPr>
            <p:spPr>
              <a:xfrm>
                <a:off x="8911489" y="3744238"/>
                <a:ext cx="1205115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1D496A01-7F2E-281B-39E7-F91BEAD95635}"/>
                  </a:ext>
                </a:extLst>
              </p:cNvPr>
              <p:cNvSpPr/>
              <p:nvPr/>
            </p:nvSpPr>
            <p:spPr>
              <a:xfrm>
                <a:off x="9383675" y="1489686"/>
                <a:ext cx="841198" cy="1173701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E6FE44-3D8C-9CA0-46D6-3E3C6AD2758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C44AB-D31A-986F-963F-D7FABA9631F9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4DE978C-7ACC-F518-4971-D9F8ADFF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Shrinking mode</a:t>
            </a:r>
          </a:p>
        </p:txBody>
      </p:sp>
    </p:spTree>
    <p:extLst>
      <p:ext uri="{BB962C8B-B14F-4D97-AF65-F5344CB8AC3E}">
        <p14:creationId xmlns:p14="http://schemas.microsoft.com/office/powerpoint/2010/main" val="64802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7BAC6E2-8447-D5D4-3BD0-388A67BFA010}"/>
              </a:ext>
            </a:extLst>
          </p:cNvPr>
          <p:cNvGrpSpPr/>
          <p:nvPr/>
        </p:nvGrpSpPr>
        <p:grpSpPr>
          <a:xfrm>
            <a:off x="0" y="831045"/>
            <a:ext cx="13693020" cy="4760618"/>
            <a:chOff x="0" y="831045"/>
            <a:chExt cx="13693020" cy="4760618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C39FBFE-7B4E-9172-AD71-590AE56ABE42}"/>
                </a:ext>
              </a:extLst>
            </p:cNvPr>
            <p:cNvSpPr/>
            <p:nvPr/>
          </p:nvSpPr>
          <p:spPr>
            <a:xfrm>
              <a:off x="8534807" y="1327604"/>
              <a:ext cx="5158213" cy="3746089"/>
            </a:xfrm>
            <a:prstGeom prst="roundRect">
              <a:avLst/>
            </a:prstGeom>
            <a:solidFill>
              <a:srgbClr val="92D050">
                <a:alpha val="2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7F187DB-5AC0-6BC2-4ACE-1EE5FB37969E}"/>
                </a:ext>
              </a:extLst>
            </p:cNvPr>
            <p:cNvSpPr/>
            <p:nvPr/>
          </p:nvSpPr>
          <p:spPr>
            <a:xfrm>
              <a:off x="0" y="1349682"/>
              <a:ext cx="6393759" cy="37460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9459F9-A305-9D50-F635-E234FD48CC0D}"/>
                </a:ext>
              </a:extLst>
            </p:cNvPr>
            <p:cNvSpPr/>
            <p:nvPr/>
          </p:nvSpPr>
          <p:spPr>
            <a:xfrm>
              <a:off x="524099" y="4327345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36F3A0-AA4B-5E6F-D277-78352D9D187C}"/>
                </a:ext>
              </a:extLst>
            </p:cNvPr>
            <p:cNvSpPr/>
            <p:nvPr/>
          </p:nvSpPr>
          <p:spPr>
            <a:xfrm>
              <a:off x="857427" y="4327345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CAE9D0F-51FD-2502-CB04-294D730E28C1}"/>
                </a:ext>
              </a:extLst>
            </p:cNvPr>
            <p:cNvSpPr/>
            <p:nvPr/>
          </p:nvSpPr>
          <p:spPr>
            <a:xfrm>
              <a:off x="416653" y="4203056"/>
              <a:ext cx="725418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DFFC264-84C4-7D53-41B9-83F24C23BBFE}"/>
                </a:ext>
              </a:extLst>
            </p:cNvPr>
            <p:cNvSpPr/>
            <p:nvPr/>
          </p:nvSpPr>
          <p:spPr>
            <a:xfrm>
              <a:off x="1357244" y="4042227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690503-06BE-F9F5-FF4D-0CFB1679B204}"/>
                </a:ext>
              </a:extLst>
            </p:cNvPr>
            <p:cNvSpPr/>
            <p:nvPr/>
          </p:nvSpPr>
          <p:spPr>
            <a:xfrm>
              <a:off x="2586340" y="2275334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DB2C7-53CE-CCA1-D93E-FB11C78FA21F}"/>
                </a:ext>
              </a:extLst>
            </p:cNvPr>
            <p:cNvSpPr/>
            <p:nvPr/>
          </p:nvSpPr>
          <p:spPr>
            <a:xfrm>
              <a:off x="2919667" y="2275334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5F53B-0298-F263-F8B4-DC153C6F3E00}"/>
                </a:ext>
              </a:extLst>
            </p:cNvPr>
            <p:cNvSpPr/>
            <p:nvPr/>
          </p:nvSpPr>
          <p:spPr>
            <a:xfrm>
              <a:off x="3252995" y="2275334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1C00875-3629-A506-C75F-939971827B80}"/>
                </a:ext>
              </a:extLst>
            </p:cNvPr>
            <p:cNvSpPr/>
            <p:nvPr/>
          </p:nvSpPr>
          <p:spPr>
            <a:xfrm>
              <a:off x="2468078" y="2146455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10F967-EB7F-908A-4A08-F95CB008221A}"/>
                </a:ext>
              </a:extLst>
            </p:cNvPr>
            <p:cNvSpPr/>
            <p:nvPr/>
          </p:nvSpPr>
          <p:spPr>
            <a:xfrm>
              <a:off x="1494646" y="416651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DE941-D29F-E143-F4A5-7262DFEC57D7}"/>
                </a:ext>
              </a:extLst>
            </p:cNvPr>
            <p:cNvSpPr/>
            <p:nvPr/>
          </p:nvSpPr>
          <p:spPr>
            <a:xfrm>
              <a:off x="1827974" y="416651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8233D-6573-7A13-2048-8B3802C48A98}"/>
                </a:ext>
              </a:extLst>
            </p:cNvPr>
            <p:cNvSpPr/>
            <p:nvPr/>
          </p:nvSpPr>
          <p:spPr>
            <a:xfrm>
              <a:off x="2161301" y="416651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95BD3-68DF-6EB5-7857-AB9299CED47D}"/>
                </a:ext>
              </a:extLst>
            </p:cNvPr>
            <p:cNvSpPr/>
            <p:nvPr/>
          </p:nvSpPr>
          <p:spPr>
            <a:xfrm>
              <a:off x="2494628" y="416651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C0C83F-2E94-1533-4EB8-FA07A2A73B26}"/>
                </a:ext>
              </a:extLst>
            </p:cNvPr>
            <p:cNvSpPr/>
            <p:nvPr/>
          </p:nvSpPr>
          <p:spPr>
            <a:xfrm>
              <a:off x="1494646" y="449843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2DD0E-B6CB-3B73-8E4A-281FF40281C3}"/>
                </a:ext>
              </a:extLst>
            </p:cNvPr>
            <p:cNvSpPr/>
            <p:nvPr/>
          </p:nvSpPr>
          <p:spPr>
            <a:xfrm>
              <a:off x="1827974" y="449843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8D76A1-9D5D-5057-35F8-091E4F608872}"/>
                </a:ext>
              </a:extLst>
            </p:cNvPr>
            <p:cNvSpPr/>
            <p:nvPr/>
          </p:nvSpPr>
          <p:spPr>
            <a:xfrm>
              <a:off x="2161301" y="449843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0B29CE-0290-7406-A0C5-0D46B4ED276D}"/>
                </a:ext>
              </a:extLst>
            </p:cNvPr>
            <p:cNvSpPr/>
            <p:nvPr/>
          </p:nvSpPr>
          <p:spPr>
            <a:xfrm>
              <a:off x="2494628" y="449843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CDDD6C-CA76-6FA2-9620-03F5E412A868}"/>
                </a:ext>
              </a:extLst>
            </p:cNvPr>
            <p:cNvSpPr/>
            <p:nvPr/>
          </p:nvSpPr>
          <p:spPr>
            <a:xfrm rot="16200000">
              <a:off x="4179632" y="176069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1D80E-9B3A-1F0C-B4F7-45EF20492CCD}"/>
                </a:ext>
              </a:extLst>
            </p:cNvPr>
            <p:cNvSpPr/>
            <p:nvPr/>
          </p:nvSpPr>
          <p:spPr>
            <a:xfrm rot="16200000">
              <a:off x="4179632" y="2093130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21D9C7-7325-7CC3-63DC-68B61256C2CF}"/>
                </a:ext>
              </a:extLst>
            </p:cNvPr>
            <p:cNvSpPr/>
            <p:nvPr/>
          </p:nvSpPr>
          <p:spPr>
            <a:xfrm rot="16200000">
              <a:off x="4512960" y="2093130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7A34B5-F27C-4F15-3440-BE9312F8DC64}"/>
                </a:ext>
              </a:extLst>
            </p:cNvPr>
            <p:cNvSpPr/>
            <p:nvPr/>
          </p:nvSpPr>
          <p:spPr>
            <a:xfrm rot="16200000">
              <a:off x="4512960" y="176069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569AA9-B606-0A05-D6BB-4C0902B68AEE}"/>
                </a:ext>
              </a:extLst>
            </p:cNvPr>
            <p:cNvSpPr/>
            <p:nvPr/>
          </p:nvSpPr>
          <p:spPr>
            <a:xfrm rot="16200000">
              <a:off x="4179632" y="275985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A3733-895C-D24B-88C7-76165FEA5CA4}"/>
                </a:ext>
              </a:extLst>
            </p:cNvPr>
            <p:cNvSpPr/>
            <p:nvPr/>
          </p:nvSpPr>
          <p:spPr>
            <a:xfrm rot="16200000">
              <a:off x="4179632" y="242504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6AEAF7-A0C3-D299-580B-A4009A67C223}"/>
                </a:ext>
              </a:extLst>
            </p:cNvPr>
            <p:cNvSpPr/>
            <p:nvPr/>
          </p:nvSpPr>
          <p:spPr>
            <a:xfrm rot="16200000">
              <a:off x="4512960" y="242504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25D08-4EEA-02A6-1BB5-CBEDBB511C1C}"/>
                </a:ext>
              </a:extLst>
            </p:cNvPr>
            <p:cNvSpPr/>
            <p:nvPr/>
          </p:nvSpPr>
          <p:spPr>
            <a:xfrm rot="16200000">
              <a:off x="4512960" y="275696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A806256-F521-8744-6E41-E863920F43D8}"/>
                </a:ext>
              </a:extLst>
            </p:cNvPr>
            <p:cNvSpPr/>
            <p:nvPr/>
          </p:nvSpPr>
          <p:spPr>
            <a:xfrm rot="16200000">
              <a:off x="3717176" y="1950991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4AF4E1-0830-8685-1FFB-2DAD2C80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08" y="4359935"/>
              <a:ext cx="171645" cy="15357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19DF2B-3A77-2EFA-A552-CC6054CC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7191" y="4346661"/>
              <a:ext cx="384051" cy="242971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47E8C-6D5A-BBB2-E5ED-AF2A706F7165}"/>
                </a:ext>
              </a:extLst>
            </p:cNvPr>
            <p:cNvGrpSpPr/>
            <p:nvPr/>
          </p:nvGrpSpPr>
          <p:grpSpPr>
            <a:xfrm rot="16200000">
              <a:off x="2949915" y="710764"/>
              <a:ext cx="440700" cy="725418"/>
              <a:chOff x="2493966" y="659398"/>
              <a:chExt cx="619539" cy="101979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94E5F0-E1C4-C445-8438-04968CDE5646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82F1CC-43B2-731F-0811-2C44600BA57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0DC83D-499C-4299-BED0-89F957E4125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0759517-1ADB-BF2A-836C-DC047E03DD84}"/>
                </a:ext>
              </a:extLst>
            </p:cNvPr>
            <p:cNvSpPr/>
            <p:nvPr/>
          </p:nvSpPr>
          <p:spPr>
            <a:xfrm rot="16200000">
              <a:off x="2867996" y="1439582"/>
              <a:ext cx="61674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E9DEE73-219A-CD64-793D-0B07C745560F}"/>
                </a:ext>
              </a:extLst>
            </p:cNvPr>
            <p:cNvSpPr/>
            <p:nvPr/>
          </p:nvSpPr>
          <p:spPr>
            <a:xfrm>
              <a:off x="3643628" y="4028222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6393D5-13D1-7603-B871-FB4E3F3D9B99}"/>
                </a:ext>
              </a:extLst>
            </p:cNvPr>
            <p:cNvSpPr/>
            <p:nvPr/>
          </p:nvSpPr>
          <p:spPr>
            <a:xfrm>
              <a:off x="3781027" y="415251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8AE45D-713A-1E66-2820-09891A67D8CB}"/>
                </a:ext>
              </a:extLst>
            </p:cNvPr>
            <p:cNvSpPr/>
            <p:nvPr/>
          </p:nvSpPr>
          <p:spPr>
            <a:xfrm>
              <a:off x="4114355" y="415251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EDB7734-DCE1-E32A-6965-6F6A097564BE}"/>
                </a:ext>
              </a:extLst>
            </p:cNvPr>
            <p:cNvSpPr/>
            <p:nvPr/>
          </p:nvSpPr>
          <p:spPr>
            <a:xfrm>
              <a:off x="4447683" y="415251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F792B4-6B3B-C93B-1710-113CB4B15EC4}"/>
                </a:ext>
              </a:extLst>
            </p:cNvPr>
            <p:cNvSpPr/>
            <p:nvPr/>
          </p:nvSpPr>
          <p:spPr>
            <a:xfrm>
              <a:off x="4781011" y="415251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617872-26AB-0C4D-BD6B-61A36CD7C4BB}"/>
                </a:ext>
              </a:extLst>
            </p:cNvPr>
            <p:cNvSpPr/>
            <p:nvPr/>
          </p:nvSpPr>
          <p:spPr>
            <a:xfrm>
              <a:off x="3781027" y="448442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13AA3-872C-7F8C-B27D-2BFF5DA50AD4}"/>
                </a:ext>
              </a:extLst>
            </p:cNvPr>
            <p:cNvSpPr/>
            <p:nvPr/>
          </p:nvSpPr>
          <p:spPr>
            <a:xfrm>
              <a:off x="4114355" y="448442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CA7C51-994C-F544-D3D8-D689595F9992}"/>
                </a:ext>
              </a:extLst>
            </p:cNvPr>
            <p:cNvSpPr/>
            <p:nvPr/>
          </p:nvSpPr>
          <p:spPr>
            <a:xfrm>
              <a:off x="4447683" y="448442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8C919D7-470D-AEE1-EDDE-116DDBC20539}"/>
                </a:ext>
              </a:extLst>
            </p:cNvPr>
            <p:cNvSpPr/>
            <p:nvPr/>
          </p:nvSpPr>
          <p:spPr>
            <a:xfrm>
              <a:off x="4781011" y="448442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98F241-180C-96E2-BF86-2D63ADB01BAC}"/>
                </a:ext>
              </a:extLst>
            </p:cNvPr>
            <p:cNvSpPr/>
            <p:nvPr/>
          </p:nvSpPr>
          <p:spPr>
            <a:xfrm>
              <a:off x="1476988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58CA8B-9394-9041-626F-6D1951B237B0}"/>
                </a:ext>
              </a:extLst>
            </p:cNvPr>
            <p:cNvSpPr/>
            <p:nvPr/>
          </p:nvSpPr>
          <p:spPr>
            <a:xfrm>
              <a:off x="1810316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298DBF-948C-0A00-5331-825A7368F6D9}"/>
                </a:ext>
              </a:extLst>
            </p:cNvPr>
            <p:cNvSpPr/>
            <p:nvPr/>
          </p:nvSpPr>
          <p:spPr>
            <a:xfrm>
              <a:off x="2143643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F0D716E-98E2-EE2A-229B-DDC29B4B8B41}"/>
                </a:ext>
              </a:extLst>
            </p:cNvPr>
            <p:cNvSpPr/>
            <p:nvPr/>
          </p:nvSpPr>
          <p:spPr>
            <a:xfrm>
              <a:off x="1358726" y="3181801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0D7782-5BC3-8C63-3294-33B1CF8B175A}"/>
                </a:ext>
              </a:extLst>
            </p:cNvPr>
            <p:cNvSpPr/>
            <p:nvPr/>
          </p:nvSpPr>
          <p:spPr>
            <a:xfrm>
              <a:off x="3762632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8B63E4-2235-38BD-4BFD-C3A0CAB6BC7E}"/>
                </a:ext>
              </a:extLst>
            </p:cNvPr>
            <p:cNvSpPr/>
            <p:nvPr/>
          </p:nvSpPr>
          <p:spPr>
            <a:xfrm>
              <a:off x="4095959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96BFAA-2A92-072C-3190-973231F249A2}"/>
                </a:ext>
              </a:extLst>
            </p:cNvPr>
            <p:cNvSpPr/>
            <p:nvPr/>
          </p:nvSpPr>
          <p:spPr>
            <a:xfrm>
              <a:off x="4429287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570725-446F-2BC9-4563-CD8714BCC4B5}"/>
                </a:ext>
              </a:extLst>
            </p:cNvPr>
            <p:cNvGrpSpPr/>
            <p:nvPr/>
          </p:nvGrpSpPr>
          <p:grpSpPr>
            <a:xfrm>
              <a:off x="2476971" y="2275334"/>
              <a:ext cx="2473819" cy="1223521"/>
              <a:chOff x="7619714" y="1801139"/>
              <a:chExt cx="2742260" cy="1356290"/>
            </a:xfrm>
            <a:solidFill>
              <a:schemeClr val="bg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F31872-066F-2EEC-65C5-1AAE4581C711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EFA025B-BD2D-E694-0304-5DAFE5A4DD96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F083591-1F04-D1F9-168B-F3420A5B101B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C78C0C62-2E54-DC9A-0F05-767927B0648D}"/>
                </a:ext>
              </a:extLst>
            </p:cNvPr>
            <p:cNvSpPr/>
            <p:nvPr/>
          </p:nvSpPr>
          <p:spPr>
            <a:xfrm>
              <a:off x="3644370" y="3181801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7BF5358A-083A-C39B-CFA8-171764354EA4}"/>
                </a:ext>
              </a:extLst>
            </p:cNvPr>
            <p:cNvSpPr/>
            <p:nvPr/>
          </p:nvSpPr>
          <p:spPr>
            <a:xfrm rot="16200000">
              <a:off x="1904783" y="3649836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F53FDFAF-0AD8-AF43-1D9D-8481999A8AC7}"/>
                </a:ext>
              </a:extLst>
            </p:cNvPr>
            <p:cNvSpPr/>
            <p:nvPr/>
          </p:nvSpPr>
          <p:spPr>
            <a:xfrm rot="16200000">
              <a:off x="4232322" y="3653324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1F35C6-5F12-A8FD-01FF-86C12DF2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3314" y="4346661"/>
              <a:ext cx="384051" cy="242971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639390D-12D6-CBB7-599B-1CE3FBA2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0126" y="3293505"/>
              <a:ext cx="1036016" cy="275774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54606EC-048A-1900-1C41-CE1AC04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166" y="3296782"/>
              <a:ext cx="231053" cy="23850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92E39EE-E006-0481-3E1B-67AA2D5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6257" y="2236118"/>
              <a:ext cx="1639738" cy="275774"/>
            </a:xfrm>
            <a:prstGeom prst="rect">
              <a:avLst/>
            </a:prstGeom>
          </p:spPr>
        </p:pic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9CC045-B765-7850-C261-9F63DE1B953C}"/>
                </a:ext>
              </a:extLst>
            </p:cNvPr>
            <p:cNvGrpSpPr/>
            <p:nvPr/>
          </p:nvGrpSpPr>
          <p:grpSpPr>
            <a:xfrm>
              <a:off x="1142071" y="4407651"/>
              <a:ext cx="2501558" cy="513618"/>
              <a:chOff x="2799848" y="4937073"/>
              <a:chExt cx="3516704" cy="722047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6CDDD5-5E80-505A-5E1B-935646E078D2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74365A5-B4CC-07FE-04A9-6C8DD0A98782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B1BBD3E-F620-C339-78D8-44D1A5EC3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A7BB1E6-3512-800D-A746-F8EFD59D3F1F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055442" y="4937073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380B2CD-5F5B-30A7-981F-FE7026C12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C86C852F-72A2-420F-F108-1E8AD0B65FA7}"/>
                </a:ext>
              </a:extLst>
            </p:cNvPr>
            <p:cNvSpPr/>
            <p:nvPr/>
          </p:nvSpPr>
          <p:spPr>
            <a:xfrm rot="16200000">
              <a:off x="2988514" y="2710043"/>
              <a:ext cx="418154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2692FA-B3D7-9B35-CF5D-0B40494AB879}"/>
                </a:ext>
              </a:extLst>
            </p:cNvPr>
            <p:cNvCxnSpPr/>
            <p:nvPr/>
          </p:nvCxnSpPr>
          <p:spPr>
            <a:xfrm flipV="1">
              <a:off x="3865544" y="2366595"/>
              <a:ext cx="215173" cy="1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63B8A1-5997-ADD3-B607-E2F0EE49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1093" y="2267089"/>
              <a:ext cx="391888" cy="242971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72FCE95-1F06-426F-6426-2F75E5A6432F}"/>
                </a:ext>
              </a:extLst>
            </p:cNvPr>
            <p:cNvSpPr txBox="1"/>
            <p:nvPr/>
          </p:nvSpPr>
          <p:spPr>
            <a:xfrm>
              <a:off x="3635311" y="4727543"/>
              <a:ext cx="175172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037AC9-0C10-343B-0C21-DBD9947D27AE}"/>
                </a:ext>
              </a:extLst>
            </p:cNvPr>
            <p:cNvSpPr txBox="1"/>
            <p:nvPr/>
          </p:nvSpPr>
          <p:spPr>
            <a:xfrm rot="16200000">
              <a:off x="4092409" y="2107777"/>
              <a:ext cx="1719707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98B133-930B-361E-F365-59EC24B5F75C}"/>
                </a:ext>
              </a:extLst>
            </p:cNvPr>
            <p:cNvSpPr txBox="1"/>
            <p:nvPr/>
          </p:nvSpPr>
          <p:spPr>
            <a:xfrm>
              <a:off x="4429287" y="3747238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798C5E-BD0D-78D5-0F3C-5FB5893A8725}"/>
                </a:ext>
              </a:extLst>
            </p:cNvPr>
            <p:cNvSpPr txBox="1"/>
            <p:nvPr/>
          </p:nvSpPr>
          <p:spPr>
            <a:xfrm>
              <a:off x="1197566" y="3766571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75DE22F-615B-019B-8C72-BAA6EDF1BD27}"/>
                </a:ext>
              </a:extLst>
            </p:cNvPr>
            <p:cNvSpPr txBox="1"/>
            <p:nvPr/>
          </p:nvSpPr>
          <p:spPr>
            <a:xfrm>
              <a:off x="1992640" y="1537999"/>
              <a:ext cx="108970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E6FE44-3D8C-9CA0-46D6-3E3C6AD27580}"/>
                </a:ext>
              </a:extLst>
            </p:cNvPr>
            <p:cNvSpPr txBox="1"/>
            <p:nvPr/>
          </p:nvSpPr>
          <p:spPr>
            <a:xfrm>
              <a:off x="3969072" y="1327604"/>
              <a:ext cx="113628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C44AB-D31A-986F-963F-D7FABA9631F9}"/>
                </a:ext>
              </a:extLst>
            </p:cNvPr>
            <p:cNvSpPr txBox="1"/>
            <p:nvPr/>
          </p:nvSpPr>
          <p:spPr>
            <a:xfrm>
              <a:off x="1609357" y="2774950"/>
              <a:ext cx="153344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75744B-8466-25F5-34D3-498AF106C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86926" y="929956"/>
              <a:ext cx="946745" cy="2594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452CFE-D618-A4C7-DA1E-DB311068533F}"/>
                </a:ext>
              </a:extLst>
            </p:cNvPr>
            <p:cNvSpPr txBox="1"/>
            <p:nvPr/>
          </p:nvSpPr>
          <p:spPr>
            <a:xfrm>
              <a:off x="290969" y="5222331"/>
              <a:ext cx="12931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1. A “</a:t>
              </a:r>
              <a:r>
                <a:rPr lang="en-US" dirty="0" err="1"/>
                <a:t>shrinked</a:t>
              </a:r>
              <a:r>
                <a:rPr lang="en-US" dirty="0"/>
                <a:t>” MLP module in Llama 2: Intermediate size is cut by half as an example, therefore accelerating the training speed.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02304CF-7FA8-627E-5933-345509E99272}"/>
                </a:ext>
              </a:extLst>
            </p:cNvPr>
            <p:cNvSpPr/>
            <p:nvPr/>
          </p:nvSpPr>
          <p:spPr>
            <a:xfrm>
              <a:off x="9058906" y="4305267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47C65A3-289E-24D5-C644-30A8B7860A87}"/>
                </a:ext>
              </a:extLst>
            </p:cNvPr>
            <p:cNvSpPr/>
            <p:nvPr/>
          </p:nvSpPr>
          <p:spPr>
            <a:xfrm>
              <a:off x="9392234" y="4305267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02ABB1E3-B581-29E0-3334-4FEA19A81AD9}"/>
                </a:ext>
              </a:extLst>
            </p:cNvPr>
            <p:cNvSpPr/>
            <p:nvPr/>
          </p:nvSpPr>
          <p:spPr>
            <a:xfrm>
              <a:off x="8951460" y="4180978"/>
              <a:ext cx="725418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781142EF-39DD-8404-F5F4-B6F2A3B890DD}"/>
                </a:ext>
              </a:extLst>
            </p:cNvPr>
            <p:cNvSpPr/>
            <p:nvPr/>
          </p:nvSpPr>
          <p:spPr>
            <a:xfrm>
              <a:off x="9892051" y="4020149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D19C9E1-BCD8-2150-F3B9-490BB40EA241}"/>
                </a:ext>
              </a:extLst>
            </p:cNvPr>
            <p:cNvSpPr/>
            <p:nvPr/>
          </p:nvSpPr>
          <p:spPr>
            <a:xfrm>
              <a:off x="10029453" y="4144438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B5D9853-D5DB-D33E-9C2D-F0A586609CC7}"/>
                </a:ext>
              </a:extLst>
            </p:cNvPr>
            <p:cNvSpPr/>
            <p:nvPr/>
          </p:nvSpPr>
          <p:spPr>
            <a:xfrm>
              <a:off x="10362781" y="4144438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44B5343-9DAB-AA66-DC72-3FF0086F95ED}"/>
                </a:ext>
              </a:extLst>
            </p:cNvPr>
            <p:cNvSpPr/>
            <p:nvPr/>
          </p:nvSpPr>
          <p:spPr>
            <a:xfrm>
              <a:off x="10029453" y="4476353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A707AEA-F60D-4541-BFC2-E0F76966793B}"/>
                </a:ext>
              </a:extLst>
            </p:cNvPr>
            <p:cNvSpPr/>
            <p:nvPr/>
          </p:nvSpPr>
          <p:spPr>
            <a:xfrm>
              <a:off x="10362781" y="4476353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112A8CFC-DCA4-8ED6-CFF8-C3F78340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8515" y="4337857"/>
              <a:ext cx="171645" cy="153577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560DCA0-BF0C-B296-2957-BF4BA63D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6171" y="4324583"/>
              <a:ext cx="384051" cy="242971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C58B5AA-282D-4811-22BA-198A94D33026}"/>
                </a:ext>
              </a:extLst>
            </p:cNvPr>
            <p:cNvGrpSpPr/>
            <p:nvPr/>
          </p:nvGrpSpPr>
          <p:grpSpPr>
            <a:xfrm rot="16200000">
              <a:off x="10818895" y="688686"/>
              <a:ext cx="440700" cy="725418"/>
              <a:chOff x="2493966" y="659398"/>
              <a:chExt cx="619539" cy="10197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7C5A1C7-C70A-4106-E637-F031DC52449C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2F5625A-A9CD-CDCF-C151-6CCD20A61B64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57768551-CC21-E9C3-6B72-ADD2C37FE5CC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" name="Right Arrow 213">
              <a:extLst>
                <a:ext uri="{FF2B5EF4-FFF2-40B4-BE49-F238E27FC236}">
                  <a16:creationId xmlns:a16="http://schemas.microsoft.com/office/drawing/2014/main" id="{4692CF55-E0AB-0CF1-1A24-DA48A17BDC77}"/>
                </a:ext>
              </a:extLst>
            </p:cNvPr>
            <p:cNvSpPr/>
            <p:nvPr/>
          </p:nvSpPr>
          <p:spPr>
            <a:xfrm rot="16200000">
              <a:off x="10736976" y="1417504"/>
              <a:ext cx="61674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ight Arrow 232">
              <a:extLst>
                <a:ext uri="{FF2B5EF4-FFF2-40B4-BE49-F238E27FC236}">
                  <a16:creationId xmlns:a16="http://schemas.microsoft.com/office/drawing/2014/main" id="{C76F1465-7E63-F170-76A7-B8B76CA7BD3F}"/>
                </a:ext>
              </a:extLst>
            </p:cNvPr>
            <p:cNvSpPr/>
            <p:nvPr/>
          </p:nvSpPr>
          <p:spPr>
            <a:xfrm rot="16200000">
              <a:off x="10124282" y="3627758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ight Arrow 233">
              <a:extLst>
                <a:ext uri="{FF2B5EF4-FFF2-40B4-BE49-F238E27FC236}">
                  <a16:creationId xmlns:a16="http://schemas.microsoft.com/office/drawing/2014/main" id="{9B34E5A0-A4A0-358B-AFDC-62F4319A243A}"/>
                </a:ext>
              </a:extLst>
            </p:cNvPr>
            <p:cNvSpPr/>
            <p:nvPr/>
          </p:nvSpPr>
          <p:spPr>
            <a:xfrm rot="16200000">
              <a:off x="11834977" y="3631246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54F00962-06EA-FA1B-A101-18C4B007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2905" y="4324583"/>
              <a:ext cx="384051" cy="242971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26FEEF-84AD-8DDE-6A3E-3224D3A0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563083" y="3271427"/>
              <a:ext cx="1036016" cy="275774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EEA3D55C-8327-9984-EF28-631E2996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13973" y="3274704"/>
              <a:ext cx="231053" cy="238507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FEEB34EE-5478-B68D-0393-1BAF16C7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0564" y="2206630"/>
              <a:ext cx="1639738" cy="275774"/>
            </a:xfrm>
            <a:prstGeom prst="rect">
              <a:avLst/>
            </a:prstGeom>
          </p:spPr>
        </p:pic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DA1A9372-2B2E-1555-ADA2-3A2D4B0D10E6}"/>
                </a:ext>
              </a:extLst>
            </p:cNvPr>
            <p:cNvGrpSpPr/>
            <p:nvPr/>
          </p:nvGrpSpPr>
          <p:grpSpPr>
            <a:xfrm>
              <a:off x="9663915" y="4385573"/>
              <a:ext cx="1940682" cy="513618"/>
              <a:chOff x="2941996" y="4937073"/>
              <a:chExt cx="3374556" cy="722047"/>
            </a:xfrm>
          </p:grpSpPr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390088E1-F4C9-8447-CF07-1FB319D4A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1996" y="4955035"/>
                <a:ext cx="392537" cy="24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EA18D15-2EBB-BE4A-783D-BE81A911E050}"/>
                  </a:ext>
                </a:extLst>
              </p:cNvPr>
              <p:cNvCxnSpPr/>
              <p:nvPr/>
            </p:nvCxnSpPr>
            <p:spPr>
              <a:xfrm>
                <a:off x="308887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AF4A799-8791-B528-6813-1D644017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3036" y="5659120"/>
                <a:ext cx="2978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C2836FD4-88D3-E3F0-6AD1-3DA6621BD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073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C8BCA571-782A-CCB7-343A-993915326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Right Arrow 239">
              <a:extLst>
                <a:ext uri="{FF2B5EF4-FFF2-40B4-BE49-F238E27FC236}">
                  <a16:creationId xmlns:a16="http://schemas.microsoft.com/office/drawing/2014/main" id="{0CC5522A-8B49-A87F-D7A0-A2A8EC36A947}"/>
                </a:ext>
              </a:extLst>
            </p:cNvPr>
            <p:cNvSpPr/>
            <p:nvPr/>
          </p:nvSpPr>
          <p:spPr>
            <a:xfrm rot="16200000">
              <a:off x="10857494" y="2687965"/>
              <a:ext cx="418154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21F4629-54B5-DE8F-3D36-3569597E7C26}"/>
                </a:ext>
              </a:extLst>
            </p:cNvPr>
            <p:cNvCxnSpPr>
              <a:cxnSpLocks/>
              <a:endCxn id="285" idx="1"/>
            </p:cNvCxnSpPr>
            <p:nvPr/>
          </p:nvCxnSpPr>
          <p:spPr>
            <a:xfrm>
              <a:off x="11432687" y="2346270"/>
              <a:ext cx="193975" cy="3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DAA23F6F-0A99-7B76-5FAC-74B06ACB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93748" y="2245011"/>
              <a:ext cx="391888" cy="242971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C050CEF-51BD-478B-6B8B-A46C92622DE6}"/>
                </a:ext>
              </a:extLst>
            </p:cNvPr>
            <p:cNvSpPr txBox="1"/>
            <p:nvPr/>
          </p:nvSpPr>
          <p:spPr>
            <a:xfrm>
              <a:off x="11388105" y="4775979"/>
              <a:ext cx="175172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58E8C24-9272-76F3-EF71-D118A86B69A2}"/>
                </a:ext>
              </a:extLst>
            </p:cNvPr>
            <p:cNvSpPr txBox="1"/>
            <p:nvPr/>
          </p:nvSpPr>
          <p:spPr>
            <a:xfrm rot="16200000">
              <a:off x="11730261" y="2128525"/>
              <a:ext cx="1719707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B11BD7C-48C7-4F06-E099-D5822F670F81}"/>
                </a:ext>
              </a:extLst>
            </p:cNvPr>
            <p:cNvSpPr txBox="1"/>
            <p:nvPr/>
          </p:nvSpPr>
          <p:spPr>
            <a:xfrm>
              <a:off x="12096797" y="3688240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0D8CC7-ABA5-586B-10BA-4CF8280C4ADF}"/>
                </a:ext>
              </a:extLst>
            </p:cNvPr>
            <p:cNvSpPr txBox="1"/>
            <p:nvPr/>
          </p:nvSpPr>
          <p:spPr>
            <a:xfrm>
              <a:off x="9316967" y="3663467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CCC203F-C3C8-CE1B-046A-F1E29F0D7D81}"/>
                </a:ext>
              </a:extLst>
            </p:cNvPr>
            <p:cNvSpPr txBox="1"/>
            <p:nvPr/>
          </p:nvSpPr>
          <p:spPr>
            <a:xfrm>
              <a:off x="9896637" y="1494151"/>
              <a:ext cx="108970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2272670-B0EF-2458-65D2-116AC9202E2F}"/>
                </a:ext>
              </a:extLst>
            </p:cNvPr>
            <p:cNvSpPr txBox="1"/>
            <p:nvPr/>
          </p:nvSpPr>
          <p:spPr>
            <a:xfrm>
              <a:off x="11464436" y="1622867"/>
              <a:ext cx="113628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977D5B1-BDA6-E076-9292-8B7852C789A8}"/>
                </a:ext>
              </a:extLst>
            </p:cNvPr>
            <p:cNvSpPr txBox="1"/>
            <p:nvPr/>
          </p:nvSpPr>
          <p:spPr>
            <a:xfrm>
              <a:off x="9463458" y="2743234"/>
              <a:ext cx="153344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B9F9E5D-24D4-5D72-1E36-8279D9F9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656210" y="896850"/>
              <a:ext cx="946745" cy="259478"/>
            </a:xfrm>
            <a:prstGeom prst="rect">
              <a:avLst/>
            </a:prstGeom>
          </p:spPr>
        </p:pic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41AB8B23-1698-AB3D-CFE4-D44BCB4B439C}"/>
                </a:ext>
              </a:extLst>
            </p:cNvPr>
            <p:cNvGrpSpPr/>
            <p:nvPr/>
          </p:nvGrpSpPr>
          <p:grpSpPr>
            <a:xfrm rot="16200000">
              <a:off x="10070087" y="3033663"/>
              <a:ext cx="440700" cy="725418"/>
              <a:chOff x="2493966" y="659398"/>
              <a:chExt cx="619539" cy="1019797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6C5D18C-EA63-E08E-F83B-B00494562CEA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0228938-BF3C-B7F4-1E25-51F2C56FB552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4350860B-D8DB-8D09-8506-AC3C20FB77A8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31D03A2-7573-9631-1382-993469D56787}"/>
                </a:ext>
              </a:extLst>
            </p:cNvPr>
            <p:cNvGrpSpPr/>
            <p:nvPr/>
          </p:nvGrpSpPr>
          <p:grpSpPr>
            <a:xfrm rot="16200000">
              <a:off x="11804083" y="3033663"/>
              <a:ext cx="440700" cy="725418"/>
              <a:chOff x="2493966" y="659398"/>
              <a:chExt cx="619539" cy="1019797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3CB126E1-758C-1176-E4D7-0105A187700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70CE06F-4F2C-62F4-6EE9-E2833BCA868C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66E4C4B0-935C-68E9-0FD4-C0B848D2770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BDFF09F-CF5A-964D-3699-E88FE565AEC2}"/>
                </a:ext>
              </a:extLst>
            </p:cNvPr>
            <p:cNvGrpSpPr/>
            <p:nvPr/>
          </p:nvGrpSpPr>
          <p:grpSpPr>
            <a:xfrm rot="16200000">
              <a:off x="10844060" y="1969777"/>
              <a:ext cx="440700" cy="725418"/>
              <a:chOff x="2493966" y="659398"/>
              <a:chExt cx="619539" cy="1019797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53E9887-2945-2A20-738C-D64CA9631CE4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C37FD82-438F-7CBA-2B56-871079159D3D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687C3E5F-E449-1CAA-B11E-68CED1CAD3D8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B5FE1A7D-7227-7335-C9C3-CA65127C34BF}"/>
                </a:ext>
              </a:extLst>
            </p:cNvPr>
            <p:cNvSpPr/>
            <p:nvPr/>
          </p:nvSpPr>
          <p:spPr>
            <a:xfrm>
              <a:off x="11607071" y="4020149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F7A80286-7DFF-AEEC-16CA-AAF5ABE2F80B}"/>
                </a:ext>
              </a:extLst>
            </p:cNvPr>
            <p:cNvSpPr/>
            <p:nvPr/>
          </p:nvSpPr>
          <p:spPr>
            <a:xfrm>
              <a:off x="11744473" y="4144438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3AC95BB-C47D-A507-DE30-D596666587D3}"/>
                </a:ext>
              </a:extLst>
            </p:cNvPr>
            <p:cNvSpPr/>
            <p:nvPr/>
          </p:nvSpPr>
          <p:spPr>
            <a:xfrm>
              <a:off x="12077801" y="4144438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4EA53D4-F8CC-A14A-B365-A49C986A45E2}"/>
                </a:ext>
              </a:extLst>
            </p:cNvPr>
            <p:cNvSpPr/>
            <p:nvPr/>
          </p:nvSpPr>
          <p:spPr>
            <a:xfrm>
              <a:off x="11744473" y="4476353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BBB4142-2E37-A0D0-B2ED-B407FAB9133A}"/>
                </a:ext>
              </a:extLst>
            </p:cNvPr>
            <p:cNvSpPr/>
            <p:nvPr/>
          </p:nvSpPr>
          <p:spPr>
            <a:xfrm>
              <a:off x="12077801" y="4476353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FCDED6BE-84D5-2DD7-A315-FB155E2DA645}"/>
                </a:ext>
              </a:extLst>
            </p:cNvPr>
            <p:cNvSpPr/>
            <p:nvPr/>
          </p:nvSpPr>
          <p:spPr>
            <a:xfrm>
              <a:off x="11626662" y="1970776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4A692D0-07F1-8195-7741-ED63511478F7}"/>
                </a:ext>
              </a:extLst>
            </p:cNvPr>
            <p:cNvSpPr/>
            <p:nvPr/>
          </p:nvSpPr>
          <p:spPr>
            <a:xfrm>
              <a:off x="11764064" y="209506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2CC61E2-7C14-C49D-1109-442E82034F17}"/>
                </a:ext>
              </a:extLst>
            </p:cNvPr>
            <p:cNvSpPr/>
            <p:nvPr/>
          </p:nvSpPr>
          <p:spPr>
            <a:xfrm>
              <a:off x="12097392" y="209506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9B0D941-2CFB-534F-4DEF-6840C5497544}"/>
                </a:ext>
              </a:extLst>
            </p:cNvPr>
            <p:cNvSpPr/>
            <p:nvPr/>
          </p:nvSpPr>
          <p:spPr>
            <a:xfrm>
              <a:off x="11764064" y="242698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2CDCC65E-AC6C-EDC4-27B2-9F6F431B03CE}"/>
                </a:ext>
              </a:extLst>
            </p:cNvPr>
            <p:cNvSpPr/>
            <p:nvPr/>
          </p:nvSpPr>
          <p:spPr>
            <a:xfrm>
              <a:off x="12097392" y="242698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ight Arrow 293">
              <a:extLst>
                <a:ext uri="{FF2B5EF4-FFF2-40B4-BE49-F238E27FC236}">
                  <a16:creationId xmlns:a16="http://schemas.microsoft.com/office/drawing/2014/main" id="{8FBB79BC-B3A3-F759-5344-2F699DB63AE7}"/>
                </a:ext>
              </a:extLst>
            </p:cNvPr>
            <p:cNvSpPr/>
            <p:nvPr/>
          </p:nvSpPr>
          <p:spPr>
            <a:xfrm>
              <a:off x="6390145" y="2982966"/>
              <a:ext cx="2144756" cy="47952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AA08827-D426-CE5D-AA8E-460F94E1015D}"/>
                </a:ext>
              </a:extLst>
            </p:cNvPr>
            <p:cNvSpPr txBox="1"/>
            <p:nvPr/>
          </p:nvSpPr>
          <p:spPr>
            <a:xfrm>
              <a:off x="6341487" y="3025964"/>
              <a:ext cx="2101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Re-parameterization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32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C955820-0F91-2469-3372-046434BDDE0A}"/>
              </a:ext>
            </a:extLst>
          </p:cNvPr>
          <p:cNvGrpSpPr/>
          <p:nvPr/>
        </p:nvGrpSpPr>
        <p:grpSpPr>
          <a:xfrm>
            <a:off x="65059" y="731659"/>
            <a:ext cx="12931720" cy="4868439"/>
            <a:chOff x="-72101" y="724039"/>
            <a:chExt cx="12931720" cy="4868439"/>
          </a:xfrm>
        </p:grpSpPr>
        <p:sp>
          <p:nvSpPr>
            <p:cNvPr id="177" name="Rounded Rectangle 176">
              <a:extLst>
                <a:ext uri="{FF2B5EF4-FFF2-40B4-BE49-F238E27FC236}">
                  <a16:creationId xmlns:a16="http://schemas.microsoft.com/office/drawing/2014/main" id="{AC39FBFE-7B4E-9172-AD71-590AE56ABE42}"/>
                </a:ext>
              </a:extLst>
            </p:cNvPr>
            <p:cNvSpPr/>
            <p:nvPr/>
          </p:nvSpPr>
          <p:spPr>
            <a:xfrm>
              <a:off x="7285975" y="1360720"/>
              <a:ext cx="5158213" cy="3746089"/>
            </a:xfrm>
            <a:prstGeom prst="roundRect">
              <a:avLst/>
            </a:prstGeom>
            <a:solidFill>
              <a:srgbClr val="92D050">
                <a:alpha val="2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7F187DB-5AC0-6BC2-4ACE-1EE5FB37969E}"/>
                </a:ext>
              </a:extLst>
            </p:cNvPr>
            <p:cNvSpPr/>
            <p:nvPr/>
          </p:nvSpPr>
          <p:spPr>
            <a:xfrm>
              <a:off x="0" y="1349682"/>
              <a:ext cx="6393759" cy="37460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9459F9-A305-9D50-F635-E234FD48CC0D}"/>
                </a:ext>
              </a:extLst>
            </p:cNvPr>
            <p:cNvSpPr/>
            <p:nvPr/>
          </p:nvSpPr>
          <p:spPr>
            <a:xfrm>
              <a:off x="524099" y="4327345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36F3A0-AA4B-5E6F-D277-78352D9D187C}"/>
                </a:ext>
              </a:extLst>
            </p:cNvPr>
            <p:cNvSpPr/>
            <p:nvPr/>
          </p:nvSpPr>
          <p:spPr>
            <a:xfrm>
              <a:off x="857427" y="4327345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CAE9D0F-51FD-2502-CB04-294D730E28C1}"/>
                </a:ext>
              </a:extLst>
            </p:cNvPr>
            <p:cNvSpPr/>
            <p:nvPr/>
          </p:nvSpPr>
          <p:spPr>
            <a:xfrm>
              <a:off x="416653" y="4203056"/>
              <a:ext cx="725418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DFFC264-84C4-7D53-41B9-83F24C23BBFE}"/>
                </a:ext>
              </a:extLst>
            </p:cNvPr>
            <p:cNvSpPr/>
            <p:nvPr/>
          </p:nvSpPr>
          <p:spPr>
            <a:xfrm>
              <a:off x="1357244" y="4042227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690503-06BE-F9F5-FF4D-0CFB1679B204}"/>
                </a:ext>
              </a:extLst>
            </p:cNvPr>
            <p:cNvSpPr/>
            <p:nvPr/>
          </p:nvSpPr>
          <p:spPr>
            <a:xfrm>
              <a:off x="2586340" y="2275334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DB2C7-53CE-CCA1-D93E-FB11C78FA21F}"/>
                </a:ext>
              </a:extLst>
            </p:cNvPr>
            <p:cNvSpPr/>
            <p:nvPr/>
          </p:nvSpPr>
          <p:spPr>
            <a:xfrm>
              <a:off x="2919667" y="2275334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5F53B-0298-F263-F8B4-DC153C6F3E00}"/>
                </a:ext>
              </a:extLst>
            </p:cNvPr>
            <p:cNvSpPr/>
            <p:nvPr/>
          </p:nvSpPr>
          <p:spPr>
            <a:xfrm>
              <a:off x="3252995" y="2275334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1C00875-3629-A506-C75F-939971827B80}"/>
                </a:ext>
              </a:extLst>
            </p:cNvPr>
            <p:cNvSpPr/>
            <p:nvPr/>
          </p:nvSpPr>
          <p:spPr>
            <a:xfrm>
              <a:off x="2468078" y="2146455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10F967-EB7F-908A-4A08-F95CB008221A}"/>
                </a:ext>
              </a:extLst>
            </p:cNvPr>
            <p:cNvSpPr/>
            <p:nvPr/>
          </p:nvSpPr>
          <p:spPr>
            <a:xfrm>
              <a:off x="1494646" y="416651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DE941-D29F-E143-F4A5-7262DFEC57D7}"/>
                </a:ext>
              </a:extLst>
            </p:cNvPr>
            <p:cNvSpPr/>
            <p:nvPr/>
          </p:nvSpPr>
          <p:spPr>
            <a:xfrm>
              <a:off x="1827974" y="416651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8233D-6573-7A13-2048-8B3802C48A98}"/>
                </a:ext>
              </a:extLst>
            </p:cNvPr>
            <p:cNvSpPr/>
            <p:nvPr/>
          </p:nvSpPr>
          <p:spPr>
            <a:xfrm>
              <a:off x="2161301" y="416651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95BD3-68DF-6EB5-7857-AB9299CED47D}"/>
                </a:ext>
              </a:extLst>
            </p:cNvPr>
            <p:cNvSpPr/>
            <p:nvPr/>
          </p:nvSpPr>
          <p:spPr>
            <a:xfrm>
              <a:off x="2494628" y="416651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C0C83F-2E94-1533-4EB8-FA07A2A73B26}"/>
                </a:ext>
              </a:extLst>
            </p:cNvPr>
            <p:cNvSpPr/>
            <p:nvPr/>
          </p:nvSpPr>
          <p:spPr>
            <a:xfrm>
              <a:off x="1494646" y="449843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2DD0E-B6CB-3B73-8E4A-281FF40281C3}"/>
                </a:ext>
              </a:extLst>
            </p:cNvPr>
            <p:cNvSpPr/>
            <p:nvPr/>
          </p:nvSpPr>
          <p:spPr>
            <a:xfrm>
              <a:off x="1827974" y="449843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8D76A1-9D5D-5057-35F8-091E4F608872}"/>
                </a:ext>
              </a:extLst>
            </p:cNvPr>
            <p:cNvSpPr/>
            <p:nvPr/>
          </p:nvSpPr>
          <p:spPr>
            <a:xfrm>
              <a:off x="2161301" y="449843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0B29CE-0290-7406-A0C5-0D46B4ED276D}"/>
                </a:ext>
              </a:extLst>
            </p:cNvPr>
            <p:cNvSpPr/>
            <p:nvPr/>
          </p:nvSpPr>
          <p:spPr>
            <a:xfrm>
              <a:off x="2494628" y="449843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CDDD6C-CA76-6FA2-9620-03F5E412A868}"/>
                </a:ext>
              </a:extLst>
            </p:cNvPr>
            <p:cNvSpPr/>
            <p:nvPr/>
          </p:nvSpPr>
          <p:spPr>
            <a:xfrm rot="16200000">
              <a:off x="4179632" y="176069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1D80E-9B3A-1F0C-B4F7-45EF20492CCD}"/>
                </a:ext>
              </a:extLst>
            </p:cNvPr>
            <p:cNvSpPr/>
            <p:nvPr/>
          </p:nvSpPr>
          <p:spPr>
            <a:xfrm rot="16200000">
              <a:off x="4179632" y="2093130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21D9C7-7325-7CC3-63DC-68B61256C2CF}"/>
                </a:ext>
              </a:extLst>
            </p:cNvPr>
            <p:cNvSpPr/>
            <p:nvPr/>
          </p:nvSpPr>
          <p:spPr>
            <a:xfrm rot="16200000">
              <a:off x="4512960" y="2093130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7A34B5-F27C-4F15-3440-BE9312F8DC64}"/>
                </a:ext>
              </a:extLst>
            </p:cNvPr>
            <p:cNvSpPr/>
            <p:nvPr/>
          </p:nvSpPr>
          <p:spPr>
            <a:xfrm rot="16200000">
              <a:off x="4512960" y="176069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569AA9-B606-0A05-D6BB-4C0902B68AEE}"/>
                </a:ext>
              </a:extLst>
            </p:cNvPr>
            <p:cNvSpPr/>
            <p:nvPr/>
          </p:nvSpPr>
          <p:spPr>
            <a:xfrm rot="16200000">
              <a:off x="4179632" y="275985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A3733-895C-D24B-88C7-76165FEA5CA4}"/>
                </a:ext>
              </a:extLst>
            </p:cNvPr>
            <p:cNvSpPr/>
            <p:nvPr/>
          </p:nvSpPr>
          <p:spPr>
            <a:xfrm rot="16200000">
              <a:off x="4179632" y="242504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6AEAF7-A0C3-D299-580B-A4009A67C223}"/>
                </a:ext>
              </a:extLst>
            </p:cNvPr>
            <p:cNvSpPr/>
            <p:nvPr/>
          </p:nvSpPr>
          <p:spPr>
            <a:xfrm rot="16200000">
              <a:off x="4512960" y="2425045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25D08-4EEA-02A6-1BB5-CBEDBB511C1C}"/>
                </a:ext>
              </a:extLst>
            </p:cNvPr>
            <p:cNvSpPr/>
            <p:nvPr/>
          </p:nvSpPr>
          <p:spPr>
            <a:xfrm rot="16200000">
              <a:off x="4512960" y="2756960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A806256-F521-8744-6E41-E863920F43D8}"/>
                </a:ext>
              </a:extLst>
            </p:cNvPr>
            <p:cNvSpPr/>
            <p:nvPr/>
          </p:nvSpPr>
          <p:spPr>
            <a:xfrm rot="16200000">
              <a:off x="3717176" y="1950991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4AF4E1-0830-8685-1FFB-2DAD2C80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08" y="4359935"/>
              <a:ext cx="171645" cy="15357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19DF2B-3A77-2EFA-A552-CC6054CC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87191" y="4346661"/>
              <a:ext cx="384051" cy="242971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47E8C-6D5A-BBB2-E5ED-AF2A706F7165}"/>
                </a:ext>
              </a:extLst>
            </p:cNvPr>
            <p:cNvGrpSpPr/>
            <p:nvPr/>
          </p:nvGrpSpPr>
          <p:grpSpPr>
            <a:xfrm rot="16200000">
              <a:off x="2949915" y="710764"/>
              <a:ext cx="440700" cy="725418"/>
              <a:chOff x="2493966" y="659398"/>
              <a:chExt cx="619539" cy="101979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94E5F0-E1C4-C445-8438-04968CDE5646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82F1CC-43B2-731F-0811-2C44600BA57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0DC83D-499C-4299-BED0-89F957E4125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0759517-1ADB-BF2A-836C-DC047E03DD84}"/>
                </a:ext>
              </a:extLst>
            </p:cNvPr>
            <p:cNvSpPr/>
            <p:nvPr/>
          </p:nvSpPr>
          <p:spPr>
            <a:xfrm rot="16200000">
              <a:off x="2867996" y="1439582"/>
              <a:ext cx="61674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E9DEE73-219A-CD64-793D-0B07C745560F}"/>
                </a:ext>
              </a:extLst>
            </p:cNvPr>
            <p:cNvSpPr/>
            <p:nvPr/>
          </p:nvSpPr>
          <p:spPr>
            <a:xfrm>
              <a:off x="3643628" y="4028222"/>
              <a:ext cx="146101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6393D5-13D1-7603-B871-FB4E3F3D9B99}"/>
                </a:ext>
              </a:extLst>
            </p:cNvPr>
            <p:cNvSpPr/>
            <p:nvPr/>
          </p:nvSpPr>
          <p:spPr>
            <a:xfrm>
              <a:off x="3781027" y="415251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8AE45D-713A-1E66-2820-09891A67D8CB}"/>
                </a:ext>
              </a:extLst>
            </p:cNvPr>
            <p:cNvSpPr/>
            <p:nvPr/>
          </p:nvSpPr>
          <p:spPr>
            <a:xfrm>
              <a:off x="4114355" y="4152511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EDB7734-DCE1-E32A-6965-6F6A097564BE}"/>
                </a:ext>
              </a:extLst>
            </p:cNvPr>
            <p:cNvSpPr/>
            <p:nvPr/>
          </p:nvSpPr>
          <p:spPr>
            <a:xfrm>
              <a:off x="4447683" y="415251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F792B4-6B3B-C93B-1710-113CB4B15EC4}"/>
                </a:ext>
              </a:extLst>
            </p:cNvPr>
            <p:cNvSpPr/>
            <p:nvPr/>
          </p:nvSpPr>
          <p:spPr>
            <a:xfrm>
              <a:off x="4781011" y="415251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617872-26AB-0C4D-BD6B-61A36CD7C4BB}"/>
                </a:ext>
              </a:extLst>
            </p:cNvPr>
            <p:cNvSpPr/>
            <p:nvPr/>
          </p:nvSpPr>
          <p:spPr>
            <a:xfrm>
              <a:off x="3781027" y="448442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13AA3-872C-7F8C-B27D-2BFF5DA50AD4}"/>
                </a:ext>
              </a:extLst>
            </p:cNvPr>
            <p:cNvSpPr/>
            <p:nvPr/>
          </p:nvSpPr>
          <p:spPr>
            <a:xfrm>
              <a:off x="4114355" y="4484426"/>
              <a:ext cx="186167" cy="1861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CA7C51-994C-F544-D3D8-D689595F9992}"/>
                </a:ext>
              </a:extLst>
            </p:cNvPr>
            <p:cNvSpPr/>
            <p:nvPr/>
          </p:nvSpPr>
          <p:spPr>
            <a:xfrm>
              <a:off x="4447683" y="448442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8C919D7-470D-AEE1-EDDE-116DDBC20539}"/>
                </a:ext>
              </a:extLst>
            </p:cNvPr>
            <p:cNvSpPr/>
            <p:nvPr/>
          </p:nvSpPr>
          <p:spPr>
            <a:xfrm>
              <a:off x="4781011" y="448442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98F241-180C-96E2-BF86-2D63ADB01BAC}"/>
                </a:ext>
              </a:extLst>
            </p:cNvPr>
            <p:cNvSpPr/>
            <p:nvPr/>
          </p:nvSpPr>
          <p:spPr>
            <a:xfrm>
              <a:off x="1476988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58CA8B-9394-9041-626F-6D1951B237B0}"/>
                </a:ext>
              </a:extLst>
            </p:cNvPr>
            <p:cNvSpPr/>
            <p:nvPr/>
          </p:nvSpPr>
          <p:spPr>
            <a:xfrm>
              <a:off x="1810316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298DBF-948C-0A00-5331-825A7368F6D9}"/>
                </a:ext>
              </a:extLst>
            </p:cNvPr>
            <p:cNvSpPr/>
            <p:nvPr/>
          </p:nvSpPr>
          <p:spPr>
            <a:xfrm>
              <a:off x="2143643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F0D716E-98E2-EE2A-229B-DDC29B4B8B41}"/>
                </a:ext>
              </a:extLst>
            </p:cNvPr>
            <p:cNvSpPr/>
            <p:nvPr/>
          </p:nvSpPr>
          <p:spPr>
            <a:xfrm>
              <a:off x="1358726" y="3181801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0D7782-5BC3-8C63-3294-33B1CF8B175A}"/>
                </a:ext>
              </a:extLst>
            </p:cNvPr>
            <p:cNvSpPr/>
            <p:nvPr/>
          </p:nvSpPr>
          <p:spPr>
            <a:xfrm>
              <a:off x="3762632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8B63E4-2235-38BD-4BFD-C3A0CAB6BC7E}"/>
                </a:ext>
              </a:extLst>
            </p:cNvPr>
            <p:cNvSpPr/>
            <p:nvPr/>
          </p:nvSpPr>
          <p:spPr>
            <a:xfrm>
              <a:off x="4095959" y="3310680"/>
              <a:ext cx="188176" cy="1881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96BFAA-2A92-072C-3190-973231F249A2}"/>
                </a:ext>
              </a:extLst>
            </p:cNvPr>
            <p:cNvSpPr/>
            <p:nvPr/>
          </p:nvSpPr>
          <p:spPr>
            <a:xfrm>
              <a:off x="4429287" y="3310680"/>
              <a:ext cx="188176" cy="188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570725-446F-2BC9-4563-CD8714BCC4B5}"/>
                </a:ext>
              </a:extLst>
            </p:cNvPr>
            <p:cNvGrpSpPr/>
            <p:nvPr/>
          </p:nvGrpSpPr>
          <p:grpSpPr>
            <a:xfrm>
              <a:off x="2476971" y="2275334"/>
              <a:ext cx="2473819" cy="1223521"/>
              <a:chOff x="7619714" y="1801139"/>
              <a:chExt cx="2742260" cy="1356290"/>
            </a:xfrm>
            <a:solidFill>
              <a:schemeClr val="bg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F31872-066F-2EEC-65C5-1AAE4581C711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EFA025B-BD2D-E694-0304-5DAFE5A4DD96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F083591-1F04-D1F9-168B-F3420A5B101B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C78C0C62-2E54-DC9A-0F05-767927B0648D}"/>
                </a:ext>
              </a:extLst>
            </p:cNvPr>
            <p:cNvSpPr/>
            <p:nvPr/>
          </p:nvSpPr>
          <p:spPr>
            <a:xfrm>
              <a:off x="3644370" y="3181801"/>
              <a:ext cx="1405926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7BF5358A-083A-C39B-CFA8-171764354EA4}"/>
                </a:ext>
              </a:extLst>
            </p:cNvPr>
            <p:cNvSpPr/>
            <p:nvPr/>
          </p:nvSpPr>
          <p:spPr>
            <a:xfrm rot="16200000">
              <a:off x="1904783" y="3649836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F53FDFAF-0AD8-AF43-1D9D-8481999A8AC7}"/>
                </a:ext>
              </a:extLst>
            </p:cNvPr>
            <p:cNvSpPr/>
            <p:nvPr/>
          </p:nvSpPr>
          <p:spPr>
            <a:xfrm rot="16200000">
              <a:off x="4232322" y="3653324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1F35C6-5F12-A8FD-01FF-86C12DF2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33314" y="4346661"/>
              <a:ext cx="384051" cy="242971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639390D-12D6-CBB7-599B-1CE3FBA2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00126" y="3293505"/>
              <a:ext cx="1036016" cy="275774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54606EC-048A-1900-1C41-CE1AC04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166" y="3296782"/>
              <a:ext cx="231053" cy="23850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92E39EE-E006-0481-3E1B-67AA2D5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6257" y="2236118"/>
              <a:ext cx="1639738" cy="275774"/>
            </a:xfrm>
            <a:prstGeom prst="rect">
              <a:avLst/>
            </a:prstGeom>
          </p:spPr>
        </p:pic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9CC045-B765-7850-C261-9F63DE1B953C}"/>
                </a:ext>
              </a:extLst>
            </p:cNvPr>
            <p:cNvGrpSpPr/>
            <p:nvPr/>
          </p:nvGrpSpPr>
          <p:grpSpPr>
            <a:xfrm>
              <a:off x="1142071" y="4407651"/>
              <a:ext cx="2501558" cy="513618"/>
              <a:chOff x="2799848" y="4937073"/>
              <a:chExt cx="3516704" cy="722047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6CDDD5-5E80-505A-5E1B-935646E078D2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74365A5-B4CC-07FE-04A9-6C8DD0A98782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B1BBD3E-F620-C339-78D8-44D1A5EC3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A7BB1E6-3512-800D-A746-F8EFD59D3F1F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055442" y="4937073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380B2CD-5F5B-30A7-981F-FE7026C12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C86C852F-72A2-420F-F108-1E8AD0B65FA7}"/>
                </a:ext>
              </a:extLst>
            </p:cNvPr>
            <p:cNvSpPr/>
            <p:nvPr/>
          </p:nvSpPr>
          <p:spPr>
            <a:xfrm rot="16200000">
              <a:off x="2988514" y="2710043"/>
              <a:ext cx="418154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2692FA-B3D7-9B35-CF5D-0B40494AB879}"/>
                </a:ext>
              </a:extLst>
            </p:cNvPr>
            <p:cNvCxnSpPr/>
            <p:nvPr/>
          </p:nvCxnSpPr>
          <p:spPr>
            <a:xfrm flipV="1">
              <a:off x="3865544" y="2366595"/>
              <a:ext cx="215173" cy="17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63B8A1-5997-ADD3-B607-E2F0EE49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91093" y="2267089"/>
              <a:ext cx="391888" cy="242971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72FCE95-1F06-426F-6426-2F75E5A6432F}"/>
                </a:ext>
              </a:extLst>
            </p:cNvPr>
            <p:cNvSpPr txBox="1"/>
            <p:nvPr/>
          </p:nvSpPr>
          <p:spPr>
            <a:xfrm>
              <a:off x="3635311" y="4727543"/>
              <a:ext cx="175172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037AC9-0C10-343B-0C21-DBD9947D27AE}"/>
                </a:ext>
              </a:extLst>
            </p:cNvPr>
            <p:cNvSpPr txBox="1"/>
            <p:nvPr/>
          </p:nvSpPr>
          <p:spPr>
            <a:xfrm rot="16200000">
              <a:off x="4092409" y="2107777"/>
              <a:ext cx="1719707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98B133-930B-361E-F365-59EC24B5F75C}"/>
                </a:ext>
              </a:extLst>
            </p:cNvPr>
            <p:cNvSpPr txBox="1"/>
            <p:nvPr/>
          </p:nvSpPr>
          <p:spPr>
            <a:xfrm>
              <a:off x="4429287" y="3747238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798C5E-BD0D-78D5-0F3C-5FB5893A8725}"/>
                </a:ext>
              </a:extLst>
            </p:cNvPr>
            <p:cNvSpPr txBox="1"/>
            <p:nvPr/>
          </p:nvSpPr>
          <p:spPr>
            <a:xfrm>
              <a:off x="1197566" y="3766571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75DE22F-615B-019B-8C72-BAA6EDF1BD27}"/>
                </a:ext>
              </a:extLst>
            </p:cNvPr>
            <p:cNvSpPr txBox="1"/>
            <p:nvPr/>
          </p:nvSpPr>
          <p:spPr>
            <a:xfrm>
              <a:off x="1992640" y="1537999"/>
              <a:ext cx="108970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E6FE44-3D8C-9CA0-46D6-3E3C6AD27580}"/>
                </a:ext>
              </a:extLst>
            </p:cNvPr>
            <p:cNvSpPr txBox="1"/>
            <p:nvPr/>
          </p:nvSpPr>
          <p:spPr>
            <a:xfrm>
              <a:off x="3969072" y="1327604"/>
              <a:ext cx="113628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C44AB-D31A-986F-963F-D7FABA9631F9}"/>
                </a:ext>
              </a:extLst>
            </p:cNvPr>
            <p:cNvSpPr txBox="1"/>
            <p:nvPr/>
          </p:nvSpPr>
          <p:spPr>
            <a:xfrm>
              <a:off x="1609357" y="2774950"/>
              <a:ext cx="153344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875744B-8466-25F5-34D3-498AF106C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86926" y="929956"/>
              <a:ext cx="946745" cy="25947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452CFE-D618-A4C7-DA1E-DB311068533F}"/>
                </a:ext>
              </a:extLst>
            </p:cNvPr>
            <p:cNvSpPr txBox="1"/>
            <p:nvPr/>
          </p:nvSpPr>
          <p:spPr>
            <a:xfrm>
              <a:off x="-72101" y="5223146"/>
              <a:ext cx="12931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1. A “shrunken” MLP module in Llama 2: Intermediate size is cut by half as an example, therefore accelerating the training speed.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02304CF-7FA8-627E-5933-345509E99272}"/>
                </a:ext>
              </a:extLst>
            </p:cNvPr>
            <p:cNvSpPr/>
            <p:nvPr/>
          </p:nvSpPr>
          <p:spPr>
            <a:xfrm>
              <a:off x="7810074" y="4338383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47C65A3-289E-24D5-C644-30A8B7860A87}"/>
                </a:ext>
              </a:extLst>
            </p:cNvPr>
            <p:cNvSpPr/>
            <p:nvPr/>
          </p:nvSpPr>
          <p:spPr>
            <a:xfrm>
              <a:off x="8143402" y="4338383"/>
              <a:ext cx="186167" cy="18616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02ABB1E3-B581-29E0-3334-4FEA19A81AD9}"/>
                </a:ext>
              </a:extLst>
            </p:cNvPr>
            <p:cNvSpPr/>
            <p:nvPr/>
          </p:nvSpPr>
          <p:spPr>
            <a:xfrm>
              <a:off x="7702628" y="4214094"/>
              <a:ext cx="725418" cy="44070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Rounded Rectangle 188">
              <a:extLst>
                <a:ext uri="{FF2B5EF4-FFF2-40B4-BE49-F238E27FC236}">
                  <a16:creationId xmlns:a16="http://schemas.microsoft.com/office/drawing/2014/main" id="{781142EF-39DD-8404-F5F4-B6F2A3B890DD}"/>
                </a:ext>
              </a:extLst>
            </p:cNvPr>
            <p:cNvSpPr/>
            <p:nvPr/>
          </p:nvSpPr>
          <p:spPr>
            <a:xfrm>
              <a:off x="8643219" y="4053265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0D19C9E1-BCD8-2150-F3B9-490BB40EA241}"/>
                </a:ext>
              </a:extLst>
            </p:cNvPr>
            <p:cNvSpPr/>
            <p:nvPr/>
          </p:nvSpPr>
          <p:spPr>
            <a:xfrm>
              <a:off x="8780621" y="4177554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EB5D9853-D5DB-D33E-9C2D-F0A586609CC7}"/>
                </a:ext>
              </a:extLst>
            </p:cNvPr>
            <p:cNvSpPr/>
            <p:nvPr/>
          </p:nvSpPr>
          <p:spPr>
            <a:xfrm>
              <a:off x="9113949" y="4177554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44B5343-9DAB-AA66-DC72-3FF0086F95ED}"/>
                </a:ext>
              </a:extLst>
            </p:cNvPr>
            <p:cNvSpPr/>
            <p:nvPr/>
          </p:nvSpPr>
          <p:spPr>
            <a:xfrm>
              <a:off x="8780621" y="4509469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A707AEA-F60D-4541-BFC2-E0F76966793B}"/>
                </a:ext>
              </a:extLst>
            </p:cNvPr>
            <p:cNvSpPr/>
            <p:nvPr/>
          </p:nvSpPr>
          <p:spPr>
            <a:xfrm>
              <a:off x="9113949" y="4509469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112A8CFC-DCA4-8ED6-CFF8-C3F78340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9683" y="4370973"/>
              <a:ext cx="171645" cy="153577"/>
            </a:xfrm>
            <a:prstGeom prst="rect">
              <a:avLst/>
            </a:prstGeom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6560DCA0-BF0C-B296-2957-BF4BA63DE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7339" y="4357699"/>
              <a:ext cx="384051" cy="242971"/>
            </a:xfrm>
            <a:prstGeom prst="rect">
              <a:avLst/>
            </a:prstGeom>
          </p:spPr>
        </p:pic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C58B5AA-282D-4811-22BA-198A94D33026}"/>
                </a:ext>
              </a:extLst>
            </p:cNvPr>
            <p:cNvGrpSpPr/>
            <p:nvPr/>
          </p:nvGrpSpPr>
          <p:grpSpPr>
            <a:xfrm rot="16200000">
              <a:off x="9570063" y="721802"/>
              <a:ext cx="440700" cy="725418"/>
              <a:chOff x="2493966" y="659398"/>
              <a:chExt cx="619539" cy="1019797"/>
            </a:xfrm>
          </p:grpSpPr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7C5A1C7-C70A-4106-E637-F031DC52449C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2F5625A-A9CD-CDCF-C151-6CCD20A61B64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:a16="http://schemas.microsoft.com/office/drawing/2014/main" id="{57768551-CC21-E9C3-6B72-ADD2C37FE5CC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4" name="Right Arrow 213">
              <a:extLst>
                <a:ext uri="{FF2B5EF4-FFF2-40B4-BE49-F238E27FC236}">
                  <a16:creationId xmlns:a16="http://schemas.microsoft.com/office/drawing/2014/main" id="{4692CF55-E0AB-0CF1-1A24-DA48A17BDC77}"/>
                </a:ext>
              </a:extLst>
            </p:cNvPr>
            <p:cNvSpPr/>
            <p:nvPr/>
          </p:nvSpPr>
          <p:spPr>
            <a:xfrm rot="16200000">
              <a:off x="9488144" y="1450620"/>
              <a:ext cx="61674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ight Arrow 232">
              <a:extLst>
                <a:ext uri="{FF2B5EF4-FFF2-40B4-BE49-F238E27FC236}">
                  <a16:creationId xmlns:a16="http://schemas.microsoft.com/office/drawing/2014/main" id="{C76F1465-7E63-F170-76A7-B8B76CA7BD3F}"/>
                </a:ext>
              </a:extLst>
            </p:cNvPr>
            <p:cNvSpPr/>
            <p:nvPr/>
          </p:nvSpPr>
          <p:spPr>
            <a:xfrm rot="16200000">
              <a:off x="8875450" y="3660874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ight Arrow 233">
              <a:extLst>
                <a:ext uri="{FF2B5EF4-FFF2-40B4-BE49-F238E27FC236}">
                  <a16:creationId xmlns:a16="http://schemas.microsoft.com/office/drawing/2014/main" id="{9B34E5A0-A4A0-358B-AFDC-62F4319A243A}"/>
                </a:ext>
              </a:extLst>
            </p:cNvPr>
            <p:cNvSpPr/>
            <p:nvPr/>
          </p:nvSpPr>
          <p:spPr>
            <a:xfrm rot="16200000">
              <a:off x="10586145" y="3664362"/>
              <a:ext cx="313812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5" name="Picture 234">
              <a:extLst>
                <a:ext uri="{FF2B5EF4-FFF2-40B4-BE49-F238E27FC236}">
                  <a16:creationId xmlns:a16="http://schemas.microsoft.com/office/drawing/2014/main" id="{54F00962-06EA-FA1B-A101-18C4B007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84073" y="4357699"/>
              <a:ext cx="384051" cy="242971"/>
            </a:xfrm>
            <a:prstGeom prst="rect">
              <a:avLst/>
            </a:prstGeom>
          </p:spPr>
        </p:pic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C426FEEF-84AD-8DDE-6A3E-3224D3A0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14251" y="3304543"/>
              <a:ext cx="1036016" cy="275774"/>
            </a:xfrm>
            <a:prstGeom prst="rect">
              <a:avLst/>
            </a:prstGeom>
          </p:spPr>
        </p:pic>
        <p:pic>
          <p:nvPicPr>
            <p:cNvPr id="237" name="Picture 236">
              <a:extLst>
                <a:ext uri="{FF2B5EF4-FFF2-40B4-BE49-F238E27FC236}">
                  <a16:creationId xmlns:a16="http://schemas.microsoft.com/office/drawing/2014/main" id="{EEA3D55C-8327-9984-EF28-631E29966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5141" y="3307820"/>
              <a:ext cx="231053" cy="238507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FEEB34EE-5478-B68D-0393-1BAF16C7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71732" y="2239746"/>
              <a:ext cx="1639738" cy="275774"/>
            </a:xfrm>
            <a:prstGeom prst="rect">
              <a:avLst/>
            </a:prstGeom>
          </p:spPr>
        </p:pic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DA1A9372-2B2E-1555-ADA2-3A2D4B0D10E6}"/>
                </a:ext>
              </a:extLst>
            </p:cNvPr>
            <p:cNvGrpSpPr/>
            <p:nvPr/>
          </p:nvGrpSpPr>
          <p:grpSpPr>
            <a:xfrm>
              <a:off x="8415083" y="4418689"/>
              <a:ext cx="1940682" cy="513618"/>
              <a:chOff x="2941996" y="4937073"/>
              <a:chExt cx="3374556" cy="722047"/>
            </a:xfrm>
          </p:grpSpPr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390088E1-F4C9-8447-CF07-1FB319D4A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1996" y="4955035"/>
                <a:ext cx="392537" cy="24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EA18D15-2EBB-BE4A-783D-BE81A911E050}"/>
                  </a:ext>
                </a:extLst>
              </p:cNvPr>
              <p:cNvCxnSpPr/>
              <p:nvPr/>
            </p:nvCxnSpPr>
            <p:spPr>
              <a:xfrm>
                <a:off x="308887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5AF4A799-8791-B528-6813-1D644017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3036" y="5659120"/>
                <a:ext cx="2978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C2836FD4-88D3-E3F0-6AD1-3DA6621BDD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073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C8BCA571-782A-CCB7-343A-993915326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0" name="Right Arrow 239">
              <a:extLst>
                <a:ext uri="{FF2B5EF4-FFF2-40B4-BE49-F238E27FC236}">
                  <a16:creationId xmlns:a16="http://schemas.microsoft.com/office/drawing/2014/main" id="{0CC5522A-8B49-A87F-D7A0-A2A8EC36A947}"/>
                </a:ext>
              </a:extLst>
            </p:cNvPr>
            <p:cNvSpPr/>
            <p:nvPr/>
          </p:nvSpPr>
          <p:spPr>
            <a:xfrm rot="16200000">
              <a:off x="9608662" y="2721081"/>
              <a:ext cx="418154" cy="32522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21F4629-54B5-DE8F-3D36-3569597E7C26}"/>
                </a:ext>
              </a:extLst>
            </p:cNvPr>
            <p:cNvCxnSpPr>
              <a:cxnSpLocks/>
              <a:endCxn id="285" idx="1"/>
            </p:cNvCxnSpPr>
            <p:nvPr/>
          </p:nvCxnSpPr>
          <p:spPr>
            <a:xfrm>
              <a:off x="10183855" y="2379386"/>
              <a:ext cx="193975" cy="3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DAA23F6F-0A99-7B76-5FAC-74B06ACBB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544916" y="2278127"/>
              <a:ext cx="391888" cy="242971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C050CEF-51BD-478B-6B8B-A46C92622DE6}"/>
                </a:ext>
              </a:extLst>
            </p:cNvPr>
            <p:cNvSpPr txBox="1"/>
            <p:nvPr/>
          </p:nvSpPr>
          <p:spPr>
            <a:xfrm>
              <a:off x="10139273" y="4809095"/>
              <a:ext cx="175172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58E8C24-9272-76F3-EF71-D118A86B69A2}"/>
                </a:ext>
              </a:extLst>
            </p:cNvPr>
            <p:cNvSpPr txBox="1"/>
            <p:nvPr/>
          </p:nvSpPr>
          <p:spPr>
            <a:xfrm rot="16200000">
              <a:off x="10481429" y="2161641"/>
              <a:ext cx="1719707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2B11BD7C-48C7-4F06-E099-D5822F670F81}"/>
                </a:ext>
              </a:extLst>
            </p:cNvPr>
            <p:cNvSpPr txBox="1"/>
            <p:nvPr/>
          </p:nvSpPr>
          <p:spPr>
            <a:xfrm>
              <a:off x="10847965" y="3721356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70D8CC7-ABA5-586B-10BA-4CF8280C4ADF}"/>
                </a:ext>
              </a:extLst>
            </p:cNvPr>
            <p:cNvSpPr txBox="1"/>
            <p:nvPr/>
          </p:nvSpPr>
          <p:spPr>
            <a:xfrm>
              <a:off x="8068135" y="3696583"/>
              <a:ext cx="995619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8CCC203F-C3C8-CE1B-046A-F1E29F0D7D81}"/>
                </a:ext>
              </a:extLst>
            </p:cNvPr>
            <p:cNvSpPr txBox="1"/>
            <p:nvPr/>
          </p:nvSpPr>
          <p:spPr>
            <a:xfrm>
              <a:off x="8647805" y="1527267"/>
              <a:ext cx="108970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2272670-B0EF-2458-65D2-116AC9202E2F}"/>
                </a:ext>
              </a:extLst>
            </p:cNvPr>
            <p:cNvSpPr txBox="1"/>
            <p:nvPr/>
          </p:nvSpPr>
          <p:spPr>
            <a:xfrm>
              <a:off x="10215604" y="1655983"/>
              <a:ext cx="1136285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977D5B1-BDA6-E076-9292-8B7852C789A8}"/>
                </a:ext>
              </a:extLst>
            </p:cNvPr>
            <p:cNvSpPr txBox="1"/>
            <p:nvPr/>
          </p:nvSpPr>
          <p:spPr>
            <a:xfrm>
              <a:off x="8214626" y="2776350"/>
              <a:ext cx="1533448" cy="305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5B9F9E5D-24D4-5D72-1E36-8279D9F9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07378" y="929966"/>
              <a:ext cx="946745" cy="259478"/>
            </a:xfrm>
            <a:prstGeom prst="rect">
              <a:avLst/>
            </a:prstGeom>
          </p:spPr>
        </p:pic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41AB8B23-1698-AB3D-CFE4-D44BCB4B439C}"/>
                </a:ext>
              </a:extLst>
            </p:cNvPr>
            <p:cNvGrpSpPr/>
            <p:nvPr/>
          </p:nvGrpSpPr>
          <p:grpSpPr>
            <a:xfrm rot="16200000">
              <a:off x="8821255" y="3066779"/>
              <a:ext cx="440700" cy="725418"/>
              <a:chOff x="2493966" y="659398"/>
              <a:chExt cx="619539" cy="1019797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6C5D18C-EA63-E08E-F83B-B00494562CEA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0228938-BF3C-B7F4-1E25-51F2C56FB552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4350860B-D8DB-8D09-8506-AC3C20FB77A8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031D03A2-7573-9631-1382-993469D56787}"/>
                </a:ext>
              </a:extLst>
            </p:cNvPr>
            <p:cNvGrpSpPr/>
            <p:nvPr/>
          </p:nvGrpSpPr>
          <p:grpSpPr>
            <a:xfrm rot="16200000">
              <a:off x="10555251" y="3066779"/>
              <a:ext cx="440700" cy="725418"/>
              <a:chOff x="2493966" y="659398"/>
              <a:chExt cx="619539" cy="1019797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3CB126E1-758C-1176-E4D7-0105A187700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70CE06F-4F2C-62F4-6EE9-E2833BCA868C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66E4C4B0-935C-68E9-0FD4-C0B848D2770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1BDFF09F-CF5A-964D-3699-E88FE565AEC2}"/>
                </a:ext>
              </a:extLst>
            </p:cNvPr>
            <p:cNvGrpSpPr/>
            <p:nvPr/>
          </p:nvGrpSpPr>
          <p:grpSpPr>
            <a:xfrm rot="16200000">
              <a:off x="9595228" y="2002893"/>
              <a:ext cx="440700" cy="725418"/>
              <a:chOff x="2493966" y="659398"/>
              <a:chExt cx="619539" cy="1019797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753E9887-2945-2A20-738C-D64CA9631CE4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C37FD82-438F-7CBA-2B56-871079159D3D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687C3E5F-E449-1CAA-B11E-68CED1CAD3D8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0" name="Rounded Rectangle 279">
              <a:extLst>
                <a:ext uri="{FF2B5EF4-FFF2-40B4-BE49-F238E27FC236}">
                  <a16:creationId xmlns:a16="http://schemas.microsoft.com/office/drawing/2014/main" id="{B5FE1A7D-7227-7335-C9C3-CA65127C34BF}"/>
                </a:ext>
              </a:extLst>
            </p:cNvPr>
            <p:cNvSpPr/>
            <p:nvPr/>
          </p:nvSpPr>
          <p:spPr>
            <a:xfrm>
              <a:off x="10358239" y="4053265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F7A80286-7DFF-AEEC-16CA-AAF5ABE2F80B}"/>
                </a:ext>
              </a:extLst>
            </p:cNvPr>
            <p:cNvSpPr/>
            <p:nvPr/>
          </p:nvSpPr>
          <p:spPr>
            <a:xfrm>
              <a:off x="10495641" y="4177554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3AC95BB-C47D-A507-DE30-D596666587D3}"/>
                </a:ext>
              </a:extLst>
            </p:cNvPr>
            <p:cNvSpPr/>
            <p:nvPr/>
          </p:nvSpPr>
          <p:spPr>
            <a:xfrm>
              <a:off x="10828969" y="4177554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4EA53D4-F8CC-A14A-B365-A49C986A45E2}"/>
                </a:ext>
              </a:extLst>
            </p:cNvPr>
            <p:cNvSpPr/>
            <p:nvPr/>
          </p:nvSpPr>
          <p:spPr>
            <a:xfrm>
              <a:off x="10495641" y="4509469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3BBB4142-2E37-A0D0-B2ED-B407FAB9133A}"/>
                </a:ext>
              </a:extLst>
            </p:cNvPr>
            <p:cNvSpPr/>
            <p:nvPr/>
          </p:nvSpPr>
          <p:spPr>
            <a:xfrm>
              <a:off x="10828969" y="4509469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ounded Rectangle 284">
              <a:extLst>
                <a:ext uri="{FF2B5EF4-FFF2-40B4-BE49-F238E27FC236}">
                  <a16:creationId xmlns:a16="http://schemas.microsoft.com/office/drawing/2014/main" id="{FCDED6BE-84D5-2DD7-A315-FB155E2DA645}"/>
                </a:ext>
              </a:extLst>
            </p:cNvPr>
            <p:cNvSpPr/>
            <p:nvPr/>
          </p:nvSpPr>
          <p:spPr>
            <a:xfrm>
              <a:off x="10377830" y="2003892"/>
              <a:ext cx="796773" cy="758853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4A692D0-07F1-8195-7741-ED63511478F7}"/>
                </a:ext>
              </a:extLst>
            </p:cNvPr>
            <p:cNvSpPr/>
            <p:nvPr/>
          </p:nvSpPr>
          <p:spPr>
            <a:xfrm>
              <a:off x="10515232" y="212818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2CC61E2-7C14-C49D-1109-442E82034F17}"/>
                </a:ext>
              </a:extLst>
            </p:cNvPr>
            <p:cNvSpPr/>
            <p:nvPr/>
          </p:nvSpPr>
          <p:spPr>
            <a:xfrm>
              <a:off x="10848560" y="2128181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9B0D941-2CFB-534F-4DEF-6840C5497544}"/>
                </a:ext>
              </a:extLst>
            </p:cNvPr>
            <p:cNvSpPr/>
            <p:nvPr/>
          </p:nvSpPr>
          <p:spPr>
            <a:xfrm>
              <a:off x="10515232" y="246009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2CDCC65E-AC6C-EDC4-27B2-9F6F431B03CE}"/>
                </a:ext>
              </a:extLst>
            </p:cNvPr>
            <p:cNvSpPr/>
            <p:nvPr/>
          </p:nvSpPr>
          <p:spPr>
            <a:xfrm>
              <a:off x="10848560" y="2460096"/>
              <a:ext cx="186167" cy="1861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4AA08827-D426-CE5D-AA8E-460F94E1015D}"/>
                </a:ext>
              </a:extLst>
            </p:cNvPr>
            <p:cNvSpPr txBox="1"/>
            <p:nvPr/>
          </p:nvSpPr>
          <p:spPr>
            <a:xfrm>
              <a:off x="5673845" y="724039"/>
              <a:ext cx="2101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Re-parameterization</a:t>
              </a:r>
            </a:p>
          </p:txBody>
        </p:sp>
        <p:sp>
          <p:nvSpPr>
            <p:cNvPr id="4" name="U-Turn Arrow 3">
              <a:extLst>
                <a:ext uri="{FF2B5EF4-FFF2-40B4-BE49-F238E27FC236}">
                  <a16:creationId xmlns:a16="http://schemas.microsoft.com/office/drawing/2014/main" id="{405533D0-19FA-045B-CFCA-A318D08674EC}"/>
                </a:ext>
              </a:extLst>
            </p:cNvPr>
            <p:cNvSpPr/>
            <p:nvPr/>
          </p:nvSpPr>
          <p:spPr>
            <a:xfrm>
              <a:off x="5747426" y="1115449"/>
              <a:ext cx="2062647" cy="234231"/>
            </a:xfrm>
            <a:prstGeom prst="utur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36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AC39FBFE-7B4E-9172-AD71-590AE56ABE42}"/>
              </a:ext>
            </a:extLst>
          </p:cNvPr>
          <p:cNvSpPr/>
          <p:nvPr/>
        </p:nvSpPr>
        <p:spPr>
          <a:xfrm>
            <a:off x="2435381" y="2752344"/>
            <a:ext cx="3334483" cy="2855910"/>
          </a:xfrm>
          <a:prstGeom prst="roundRect">
            <a:avLst>
              <a:gd name="adj" fmla="val 9623"/>
            </a:avLst>
          </a:prstGeom>
          <a:solidFill>
            <a:srgbClr val="92D050">
              <a:alpha val="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452CFE-D618-A4C7-DA1E-DB311068533F}"/>
              </a:ext>
            </a:extLst>
          </p:cNvPr>
          <p:cNvSpPr txBox="1"/>
          <p:nvPr/>
        </p:nvSpPr>
        <p:spPr>
          <a:xfrm>
            <a:off x="0" y="8096137"/>
            <a:ext cx="129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1. A “</a:t>
            </a:r>
            <a:r>
              <a:rPr lang="en-US" dirty="0" err="1"/>
              <a:t>shrinked</a:t>
            </a:r>
            <a:r>
              <a:rPr lang="en-US" dirty="0"/>
              <a:t>” MLP module in Llama 2: Intermediate size is cut by half as an example, therefore accelerating the training speed.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02ABB1E3-B581-29E0-3334-4FEA19A81AD9}"/>
              </a:ext>
            </a:extLst>
          </p:cNvPr>
          <p:cNvSpPr/>
          <p:nvPr/>
        </p:nvSpPr>
        <p:spPr>
          <a:xfrm>
            <a:off x="1664243" y="4833959"/>
            <a:ext cx="725418" cy="187056"/>
          </a:xfrm>
          <a:prstGeom prst="roundRect">
            <a:avLst/>
          </a:prstGeom>
          <a:solidFill>
            <a:srgbClr val="C00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781142EF-39DD-8404-F5F4-B6F2A3B890DD}"/>
              </a:ext>
            </a:extLst>
          </p:cNvPr>
          <p:cNvSpPr/>
          <p:nvPr/>
        </p:nvSpPr>
        <p:spPr>
          <a:xfrm>
            <a:off x="2664892" y="4554710"/>
            <a:ext cx="384052" cy="758853"/>
          </a:xfrm>
          <a:prstGeom prst="roundRect">
            <a:avLst/>
          </a:prstGeom>
          <a:solidFill>
            <a:srgbClr val="53823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112A8CFC-DCA4-8ED6-CFF8-C3F783404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203" y="4890706"/>
            <a:ext cx="171645" cy="153577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6560DCA0-BF0C-B296-2957-BF4BA63DE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11" y="4859144"/>
            <a:ext cx="384051" cy="242971"/>
          </a:xfrm>
          <a:prstGeom prst="rect">
            <a:avLst/>
          </a:prstGeom>
        </p:spPr>
      </p:pic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C58B5AA-282D-4811-22BA-198A94D33026}"/>
              </a:ext>
            </a:extLst>
          </p:cNvPr>
          <p:cNvGrpSpPr/>
          <p:nvPr/>
        </p:nvGrpSpPr>
        <p:grpSpPr>
          <a:xfrm rot="16200000">
            <a:off x="3749940" y="2257261"/>
            <a:ext cx="187056" cy="725418"/>
            <a:chOff x="2493966" y="659398"/>
            <a:chExt cx="619539" cy="1019797"/>
          </a:xfrm>
          <a:solidFill>
            <a:srgbClr val="C00000"/>
          </a:solidFill>
        </p:grpSpPr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47C5A1C7-C70A-4106-E637-F031DC52449C}"/>
                </a:ext>
              </a:extLst>
            </p:cNvPr>
            <p:cNvSpPr/>
            <p:nvPr/>
          </p:nvSpPr>
          <p:spPr>
            <a:xfrm rot="16200000">
              <a:off x="2668693" y="1266432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52F5625A-A9CD-CDCF-C151-6CCD20A61B64}"/>
                </a:ext>
              </a:extLst>
            </p:cNvPr>
            <p:cNvSpPr/>
            <p:nvPr/>
          </p:nvSpPr>
          <p:spPr>
            <a:xfrm rot="16200000">
              <a:off x="2668693" y="797838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Rounded Rectangle 265">
              <a:extLst>
                <a:ext uri="{FF2B5EF4-FFF2-40B4-BE49-F238E27FC236}">
                  <a16:creationId xmlns:a16="http://schemas.microsoft.com/office/drawing/2014/main" id="{57768551-CC21-E9C3-6B72-ADD2C37FE5CC}"/>
                </a:ext>
              </a:extLst>
            </p:cNvPr>
            <p:cNvSpPr/>
            <p:nvPr/>
          </p:nvSpPr>
          <p:spPr>
            <a:xfrm rot="16200000">
              <a:off x="2293837" y="859527"/>
              <a:ext cx="1019797" cy="619539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4" name="Right Arrow 213">
            <a:extLst>
              <a:ext uri="{FF2B5EF4-FFF2-40B4-BE49-F238E27FC236}">
                <a16:creationId xmlns:a16="http://schemas.microsoft.com/office/drawing/2014/main" id="{4692CF55-E0AB-0CF1-1A24-DA48A17BDC77}"/>
              </a:ext>
            </a:extLst>
          </p:cNvPr>
          <p:cNvSpPr/>
          <p:nvPr/>
        </p:nvSpPr>
        <p:spPr>
          <a:xfrm rot="16200000">
            <a:off x="3518960" y="2875609"/>
            <a:ext cx="616742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ight Arrow 232">
            <a:extLst>
              <a:ext uri="{FF2B5EF4-FFF2-40B4-BE49-F238E27FC236}">
                <a16:creationId xmlns:a16="http://schemas.microsoft.com/office/drawing/2014/main" id="{C76F1465-7E63-F170-76A7-B8B76CA7BD3F}"/>
              </a:ext>
            </a:extLst>
          </p:cNvPr>
          <p:cNvSpPr/>
          <p:nvPr/>
        </p:nvSpPr>
        <p:spPr>
          <a:xfrm rot="16200000">
            <a:off x="2897122" y="4240139"/>
            <a:ext cx="313812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ight Arrow 233">
            <a:extLst>
              <a:ext uri="{FF2B5EF4-FFF2-40B4-BE49-F238E27FC236}">
                <a16:creationId xmlns:a16="http://schemas.microsoft.com/office/drawing/2014/main" id="{9B34E5A0-A4A0-358B-AFDC-62F4319A243A}"/>
              </a:ext>
            </a:extLst>
          </p:cNvPr>
          <p:cNvSpPr/>
          <p:nvPr/>
        </p:nvSpPr>
        <p:spPr>
          <a:xfrm rot="16200000">
            <a:off x="4607817" y="4243627"/>
            <a:ext cx="313812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" name="Picture 234">
            <a:extLst>
              <a:ext uri="{FF2B5EF4-FFF2-40B4-BE49-F238E27FC236}">
                <a16:creationId xmlns:a16="http://schemas.microsoft.com/office/drawing/2014/main" id="{54F00962-06EA-FA1B-A101-18C4B007A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357" y="4872418"/>
            <a:ext cx="384051" cy="242971"/>
          </a:xfrm>
          <a:prstGeom prst="rect">
            <a:avLst/>
          </a:prstGeom>
        </p:spPr>
      </p:pic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90088E1-F4C9-8447-CF07-1FB319D4A94C}"/>
              </a:ext>
            </a:extLst>
          </p:cNvPr>
          <p:cNvCxnSpPr>
            <a:cxnSpLocks/>
            <a:endCxn id="189" idx="1"/>
          </p:cNvCxnSpPr>
          <p:nvPr/>
        </p:nvCxnSpPr>
        <p:spPr>
          <a:xfrm flipV="1">
            <a:off x="2389661" y="4934137"/>
            <a:ext cx="275231" cy="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EA18D15-2EBB-BE4A-783D-BE81A911E050}"/>
              </a:ext>
            </a:extLst>
          </p:cNvPr>
          <p:cNvCxnSpPr>
            <a:cxnSpLocks/>
          </p:cNvCxnSpPr>
          <p:nvPr/>
        </p:nvCxnSpPr>
        <p:spPr>
          <a:xfrm>
            <a:off x="2028125" y="5021015"/>
            <a:ext cx="0" cy="412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AF4A799-8791-B528-6813-1D6440177ED1}"/>
              </a:ext>
            </a:extLst>
          </p:cNvPr>
          <p:cNvCxnSpPr>
            <a:cxnSpLocks/>
          </p:cNvCxnSpPr>
          <p:nvPr/>
        </p:nvCxnSpPr>
        <p:spPr>
          <a:xfrm>
            <a:off x="2028125" y="5433752"/>
            <a:ext cx="2198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C2836FD4-88D3-E3F0-6AD1-3DA6621BDD4C}"/>
              </a:ext>
            </a:extLst>
          </p:cNvPr>
          <p:cNvCxnSpPr>
            <a:cxnSpLocks/>
          </p:cNvCxnSpPr>
          <p:nvPr/>
        </p:nvCxnSpPr>
        <p:spPr>
          <a:xfrm>
            <a:off x="4223631" y="4920134"/>
            <a:ext cx="1538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C8BCA571-782A-CCB7-343A-993915326358}"/>
              </a:ext>
            </a:extLst>
          </p:cNvPr>
          <p:cNvCxnSpPr>
            <a:cxnSpLocks/>
          </p:cNvCxnSpPr>
          <p:nvPr/>
        </p:nvCxnSpPr>
        <p:spPr>
          <a:xfrm>
            <a:off x="4223631" y="4920203"/>
            <a:ext cx="0" cy="513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ight Arrow 239">
            <a:extLst>
              <a:ext uri="{FF2B5EF4-FFF2-40B4-BE49-F238E27FC236}">
                <a16:creationId xmlns:a16="http://schemas.microsoft.com/office/drawing/2014/main" id="{0CC5522A-8B49-A87F-D7A0-A2A8EC36A947}"/>
              </a:ext>
            </a:extLst>
          </p:cNvPr>
          <p:cNvSpPr/>
          <p:nvPr/>
        </p:nvSpPr>
        <p:spPr>
          <a:xfrm rot="16200000">
            <a:off x="3630334" y="3597430"/>
            <a:ext cx="418154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721F4629-54B5-DE8F-3D36-3569597E7C26}"/>
              </a:ext>
            </a:extLst>
          </p:cNvPr>
          <p:cNvCxnSpPr>
            <a:cxnSpLocks/>
            <a:endCxn id="285" idx="1"/>
          </p:cNvCxnSpPr>
          <p:nvPr/>
        </p:nvCxnSpPr>
        <p:spPr>
          <a:xfrm>
            <a:off x="4196383" y="3447759"/>
            <a:ext cx="193976" cy="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Picture 241">
            <a:extLst>
              <a:ext uri="{FF2B5EF4-FFF2-40B4-BE49-F238E27FC236}">
                <a16:creationId xmlns:a16="http://schemas.microsoft.com/office/drawing/2014/main" id="{DAA23F6F-0A99-7B76-5FAC-74B06ACBB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3056" y="3359774"/>
            <a:ext cx="391888" cy="242971"/>
          </a:xfrm>
          <a:prstGeom prst="rect">
            <a:avLst/>
          </a:prstGeom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5B9F9E5D-24D4-5D72-1E36-8279D9F958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7338" y="2492115"/>
            <a:ext cx="946745" cy="259478"/>
          </a:xfrm>
          <a:prstGeom prst="rect">
            <a:avLst/>
          </a:prstGeom>
        </p:spPr>
      </p:pic>
      <p:grpSp>
        <p:nvGrpSpPr>
          <p:cNvPr id="268" name="Group 267">
            <a:extLst>
              <a:ext uri="{FF2B5EF4-FFF2-40B4-BE49-F238E27FC236}">
                <a16:creationId xmlns:a16="http://schemas.microsoft.com/office/drawing/2014/main" id="{41AB8B23-1698-AB3D-CFE4-D44BCB4B439C}"/>
              </a:ext>
            </a:extLst>
          </p:cNvPr>
          <p:cNvGrpSpPr/>
          <p:nvPr/>
        </p:nvGrpSpPr>
        <p:grpSpPr>
          <a:xfrm rot="16200000">
            <a:off x="2762549" y="3966077"/>
            <a:ext cx="187056" cy="349658"/>
            <a:chOff x="2493966" y="659398"/>
            <a:chExt cx="619539" cy="1019797"/>
          </a:xfrm>
          <a:solidFill>
            <a:srgbClr val="C00000"/>
          </a:solidFill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6C5D18C-EA63-E08E-F83B-B00494562CEA}"/>
                </a:ext>
              </a:extLst>
            </p:cNvPr>
            <p:cNvSpPr/>
            <p:nvPr/>
          </p:nvSpPr>
          <p:spPr>
            <a:xfrm rot="16200000">
              <a:off x="2668693" y="1266432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B0228938-BF3C-B7F4-1E25-51F2C56FB552}"/>
                </a:ext>
              </a:extLst>
            </p:cNvPr>
            <p:cNvSpPr/>
            <p:nvPr/>
          </p:nvSpPr>
          <p:spPr>
            <a:xfrm rot="16200000">
              <a:off x="2668693" y="797838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ounded Rectangle 270">
              <a:extLst>
                <a:ext uri="{FF2B5EF4-FFF2-40B4-BE49-F238E27FC236}">
                  <a16:creationId xmlns:a16="http://schemas.microsoft.com/office/drawing/2014/main" id="{4350860B-D8DB-8D09-8506-AC3C20FB77A8}"/>
                </a:ext>
              </a:extLst>
            </p:cNvPr>
            <p:cNvSpPr/>
            <p:nvPr/>
          </p:nvSpPr>
          <p:spPr>
            <a:xfrm rot="16200000">
              <a:off x="2293837" y="859527"/>
              <a:ext cx="1019797" cy="619539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31D03A2-7573-9631-1382-993469D56787}"/>
              </a:ext>
            </a:extLst>
          </p:cNvPr>
          <p:cNvGrpSpPr/>
          <p:nvPr/>
        </p:nvGrpSpPr>
        <p:grpSpPr>
          <a:xfrm rot="16200000">
            <a:off x="4496545" y="3966077"/>
            <a:ext cx="187056" cy="349658"/>
            <a:chOff x="2493966" y="659398"/>
            <a:chExt cx="619539" cy="1019797"/>
          </a:xfrm>
          <a:solidFill>
            <a:srgbClr val="C00000"/>
          </a:solidFill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CB126E1-758C-1176-E4D7-0105A187700B}"/>
                </a:ext>
              </a:extLst>
            </p:cNvPr>
            <p:cNvSpPr/>
            <p:nvPr/>
          </p:nvSpPr>
          <p:spPr>
            <a:xfrm rot="16200000">
              <a:off x="2668693" y="1266432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70CE06F-4F2C-62F4-6EE9-E2833BCA868C}"/>
                </a:ext>
              </a:extLst>
            </p:cNvPr>
            <p:cNvSpPr/>
            <p:nvPr/>
          </p:nvSpPr>
          <p:spPr>
            <a:xfrm rot="16200000">
              <a:off x="2668693" y="797838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66E4C4B0-935C-68E9-0FD4-C0B848D2770D}"/>
                </a:ext>
              </a:extLst>
            </p:cNvPr>
            <p:cNvSpPr/>
            <p:nvPr/>
          </p:nvSpPr>
          <p:spPr>
            <a:xfrm rot="16200000">
              <a:off x="2293837" y="859527"/>
              <a:ext cx="1019797" cy="619539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BDFF09F-CF5A-964D-3699-E88FE565AEC2}"/>
              </a:ext>
            </a:extLst>
          </p:cNvPr>
          <p:cNvGrpSpPr/>
          <p:nvPr/>
        </p:nvGrpSpPr>
        <p:grpSpPr>
          <a:xfrm rot="16200000">
            <a:off x="3559793" y="3269032"/>
            <a:ext cx="187056" cy="349658"/>
            <a:chOff x="2493966" y="659398"/>
            <a:chExt cx="619539" cy="1019797"/>
          </a:xfrm>
          <a:solidFill>
            <a:srgbClr val="C00000"/>
          </a:solidFill>
        </p:grpSpPr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53E9887-2945-2A20-738C-D64CA9631CE4}"/>
                </a:ext>
              </a:extLst>
            </p:cNvPr>
            <p:cNvSpPr/>
            <p:nvPr/>
          </p:nvSpPr>
          <p:spPr>
            <a:xfrm rot="16200000">
              <a:off x="2668693" y="1266432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C37FD82-438F-7CBA-2B56-871079159D3D}"/>
                </a:ext>
              </a:extLst>
            </p:cNvPr>
            <p:cNvSpPr/>
            <p:nvPr/>
          </p:nvSpPr>
          <p:spPr>
            <a:xfrm rot="16200000">
              <a:off x="2668693" y="797838"/>
              <a:ext cx="261715" cy="26171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ounded Rectangle 278">
              <a:extLst>
                <a:ext uri="{FF2B5EF4-FFF2-40B4-BE49-F238E27FC236}">
                  <a16:creationId xmlns:a16="http://schemas.microsoft.com/office/drawing/2014/main" id="{687C3E5F-E449-1CAA-B11E-68CED1CAD3D8}"/>
                </a:ext>
              </a:extLst>
            </p:cNvPr>
            <p:cNvSpPr/>
            <p:nvPr/>
          </p:nvSpPr>
          <p:spPr>
            <a:xfrm rot="16200000">
              <a:off x="2293837" y="859527"/>
              <a:ext cx="1019797" cy="619539"/>
            </a:xfrm>
            <a:prstGeom prst="roundRect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B5FE1A7D-7227-7335-C9C3-CA65127C34BF}"/>
              </a:ext>
            </a:extLst>
          </p:cNvPr>
          <p:cNvSpPr/>
          <p:nvPr/>
        </p:nvSpPr>
        <p:spPr>
          <a:xfrm>
            <a:off x="4379912" y="4554710"/>
            <a:ext cx="384052" cy="758853"/>
          </a:xfrm>
          <a:prstGeom prst="roundRect">
            <a:avLst/>
          </a:prstGeom>
          <a:solidFill>
            <a:srgbClr val="53823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CDED6BE-84D5-2DD7-A315-FB155E2DA645}"/>
              </a:ext>
            </a:extLst>
          </p:cNvPr>
          <p:cNvSpPr/>
          <p:nvPr/>
        </p:nvSpPr>
        <p:spPr>
          <a:xfrm>
            <a:off x="4390359" y="3072265"/>
            <a:ext cx="384052" cy="758853"/>
          </a:xfrm>
          <a:prstGeom prst="roundRect">
            <a:avLst/>
          </a:prstGeom>
          <a:solidFill>
            <a:srgbClr val="53823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20C16FD-958E-D605-FF93-6481E1314651}"/>
              </a:ext>
            </a:extLst>
          </p:cNvPr>
          <p:cNvSpPr/>
          <p:nvPr/>
        </p:nvSpPr>
        <p:spPr>
          <a:xfrm rot="16200000">
            <a:off x="6610980" y="2940081"/>
            <a:ext cx="313812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CD2D968-6B0A-9FAA-1601-40756B83CEDD}"/>
              </a:ext>
            </a:extLst>
          </p:cNvPr>
          <p:cNvSpPr/>
          <p:nvPr/>
        </p:nvSpPr>
        <p:spPr>
          <a:xfrm rot="16200000">
            <a:off x="8321675" y="2943569"/>
            <a:ext cx="313812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4FAE84F-5680-626A-8366-6BC25EE08B9F}"/>
              </a:ext>
            </a:extLst>
          </p:cNvPr>
          <p:cNvSpPr/>
          <p:nvPr/>
        </p:nvSpPr>
        <p:spPr>
          <a:xfrm rot="16200000">
            <a:off x="7344192" y="2297372"/>
            <a:ext cx="418154" cy="325222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A66E49-0B5A-82F7-013F-05CE947B440E}"/>
              </a:ext>
            </a:extLst>
          </p:cNvPr>
          <p:cNvGrpSpPr/>
          <p:nvPr/>
        </p:nvGrpSpPr>
        <p:grpSpPr>
          <a:xfrm>
            <a:off x="6378748" y="1580183"/>
            <a:ext cx="3140155" cy="2433322"/>
            <a:chOff x="6378749" y="1580183"/>
            <a:chExt cx="2531384" cy="243332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A89EBBD-9738-08AA-43D7-F6BDDD431BFA}"/>
                </a:ext>
              </a:extLst>
            </p:cNvPr>
            <p:cNvSpPr/>
            <p:nvPr/>
          </p:nvSpPr>
          <p:spPr>
            <a:xfrm>
              <a:off x="6378749" y="3254652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9031EE-6244-96F5-4191-F91B673B7785}"/>
                </a:ext>
              </a:extLst>
            </p:cNvPr>
            <p:cNvGrpSpPr/>
            <p:nvPr/>
          </p:nvGrpSpPr>
          <p:grpSpPr>
            <a:xfrm rot="16200000">
              <a:off x="6664287" y="2478139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7AEC114-60D5-D636-BFBE-E4BCE4868019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199B197-463B-8BE4-D493-701DFB7D2379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4E6CEB7-F620-AA98-51E9-C2D199080DA2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72A3CE-3927-32C6-5BB6-C624C0A4052F}"/>
                </a:ext>
              </a:extLst>
            </p:cNvPr>
            <p:cNvGrpSpPr/>
            <p:nvPr/>
          </p:nvGrpSpPr>
          <p:grpSpPr>
            <a:xfrm rot="16200000">
              <a:off x="8398283" y="2478139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C5F806-4A80-EF24-46D4-EE17ED95C4AD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6A57EA-67F7-02C1-C3C6-4B4C7146C68C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8AB6404-F868-0C38-AB56-34842ACF169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B1396B1-B183-229E-E657-8B131B2141D2}"/>
                </a:ext>
              </a:extLst>
            </p:cNvPr>
            <p:cNvGrpSpPr/>
            <p:nvPr/>
          </p:nvGrpSpPr>
          <p:grpSpPr>
            <a:xfrm rot="16200000">
              <a:off x="7470675" y="1589070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A7BC0FD-0CC4-BE68-497B-EB363BEC50A1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B7871A-3660-A167-EA05-6B6487A6FEC1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7047DA0-174F-F630-6524-6207E427A5F1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AAFC2F2D-F258-4F4E-B136-B51DCBC1448D}"/>
                </a:ext>
              </a:extLst>
            </p:cNvPr>
            <p:cNvSpPr/>
            <p:nvPr/>
          </p:nvSpPr>
          <p:spPr>
            <a:xfrm>
              <a:off x="8093769" y="3254652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4811F78-206F-BA15-4904-C17D534CC052}"/>
                </a:ext>
              </a:extLst>
            </p:cNvPr>
            <p:cNvSpPr/>
            <p:nvPr/>
          </p:nvSpPr>
          <p:spPr>
            <a:xfrm>
              <a:off x="8113360" y="1580183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6D12631-7C9A-7CEA-E05A-98FAE41EDDCA}"/>
              </a:ext>
            </a:extLst>
          </p:cNvPr>
          <p:cNvGrpSpPr/>
          <p:nvPr/>
        </p:nvGrpSpPr>
        <p:grpSpPr>
          <a:xfrm>
            <a:off x="6378749" y="4245844"/>
            <a:ext cx="2847548" cy="2433322"/>
            <a:chOff x="6378749" y="1580183"/>
            <a:chExt cx="2531384" cy="24333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28E641D4-CBA6-B6C5-FECD-5160661F0FAC}"/>
                </a:ext>
              </a:extLst>
            </p:cNvPr>
            <p:cNvSpPr/>
            <p:nvPr/>
          </p:nvSpPr>
          <p:spPr>
            <a:xfrm>
              <a:off x="6378749" y="3254652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27C4A56-6AC6-E459-9C75-B9998F834D6A}"/>
                </a:ext>
              </a:extLst>
            </p:cNvPr>
            <p:cNvGrpSpPr/>
            <p:nvPr/>
          </p:nvGrpSpPr>
          <p:grpSpPr>
            <a:xfrm rot="16200000">
              <a:off x="6664287" y="2478139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F20248B-4542-489B-32AD-622D043498E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5D8F907-B237-64C9-73D0-4A3911DF8F39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ABB41F9F-7996-5D5D-0D0F-2DD1584611AC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7A94826-30E0-2C70-0D74-9639C596B660}"/>
                </a:ext>
              </a:extLst>
            </p:cNvPr>
            <p:cNvGrpSpPr/>
            <p:nvPr/>
          </p:nvGrpSpPr>
          <p:grpSpPr>
            <a:xfrm rot="16200000">
              <a:off x="8398283" y="2478139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C7B7253-5B01-742E-3648-3C91A9CE3F93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ED585CA-45CC-2C1C-B293-12493B2FBB10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F8BA484C-83FB-7026-8797-6F68E0E9A42C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BA6ACC4-AA4C-5C4F-FDFD-7F5B1E4E635D}"/>
                </a:ext>
              </a:extLst>
            </p:cNvPr>
            <p:cNvGrpSpPr/>
            <p:nvPr/>
          </p:nvGrpSpPr>
          <p:grpSpPr>
            <a:xfrm rot="16200000">
              <a:off x="7470675" y="1589070"/>
              <a:ext cx="187056" cy="725418"/>
              <a:chOff x="2493966" y="659398"/>
              <a:chExt cx="619539" cy="1019797"/>
            </a:xfrm>
            <a:solidFill>
              <a:srgbClr val="C0000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54184B2-3581-9E92-21CE-E0A6EDB1514F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63F37D8-709C-7B80-CCB7-E8B4677233B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5F685C93-C7D5-9FB3-0B63-0AF3F968B67F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32CFBAD3-12EC-DE9E-732B-9E90B21FBB23}"/>
                </a:ext>
              </a:extLst>
            </p:cNvPr>
            <p:cNvSpPr/>
            <p:nvPr/>
          </p:nvSpPr>
          <p:spPr>
            <a:xfrm>
              <a:off x="8093769" y="3254652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54F6D3F-2619-7AD3-05C3-4601E2881B11}"/>
                </a:ext>
              </a:extLst>
            </p:cNvPr>
            <p:cNvSpPr/>
            <p:nvPr/>
          </p:nvSpPr>
          <p:spPr>
            <a:xfrm>
              <a:off x="8113360" y="1580183"/>
              <a:ext cx="796773" cy="758853"/>
            </a:xfrm>
            <a:prstGeom prst="roundRect">
              <a:avLst/>
            </a:prstGeom>
            <a:solidFill>
              <a:srgbClr val="53823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115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22181</TotalTime>
  <Words>435</Words>
  <Application>Microsoft Macintosh PowerPoint</Application>
  <PresentationFormat>Widescreen</PresentationFormat>
  <Paragraphs>112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Neural Architecture Search for LLM</vt:lpstr>
      <vt:lpstr>“Boring” diagram and “fun” fact</vt:lpstr>
      <vt:lpstr>PowerPoint Presentation</vt:lpstr>
      <vt:lpstr>PowerPoint Presentation</vt:lpstr>
      <vt:lpstr>Shrinking mode</vt:lpstr>
      <vt:lpstr>Shrinking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Shrink-and-grow scheduler</vt:lpstr>
      <vt:lpstr>Outcome: architecture of each block is unique</vt:lpstr>
      <vt:lpstr>Best case impact</vt:lpstr>
      <vt:lpstr>Extending NAS to mixed of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for LLM</dc:title>
  <dc:creator>Microsoft Office User</dc:creator>
  <cp:lastModifiedBy>Microsoft Office User</cp:lastModifiedBy>
  <cp:revision>29</cp:revision>
  <dcterms:created xsi:type="dcterms:W3CDTF">2024-04-11T15:00:36Z</dcterms:created>
  <dcterms:modified xsi:type="dcterms:W3CDTF">2024-05-07T21:56:42Z</dcterms:modified>
</cp:coreProperties>
</file>