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661" r:id="rId2"/>
    <p:sldId id="662" r:id="rId3"/>
    <p:sldId id="663" r:id="rId4"/>
    <p:sldId id="664" r:id="rId5"/>
    <p:sldId id="660" r:id="rId6"/>
    <p:sldId id="665" r:id="rId7"/>
    <p:sldId id="6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/>
    <p:restoredTop sz="94624"/>
  </p:normalViewPr>
  <p:slideViewPr>
    <p:cSldViewPr snapToGrid="0">
      <p:cViewPr>
        <p:scale>
          <a:sx n="112" d="100"/>
          <a:sy n="112" d="100"/>
        </p:scale>
        <p:origin x="87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44B349-A3CE-0D4B-981F-3EB1274E0E6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E4D2B0-E6BF-954D-A7AA-8CA0C61CF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5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2862-A7C1-0593-6D8A-B6914F4C2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6CCEA-8676-C5AE-EDFF-D535624AD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AA521-8589-8CC5-FBC4-5B26D785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85A29-4AD8-6B38-D5F9-2E9823586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50D7A-D2FC-2A31-B8F7-AF6F0DE6C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0349-27C4-E114-591D-ABCD9174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01F1E-25D9-9C50-0E6D-B65433072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FF41E-C9FF-F72F-C7F4-BED212D9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1FF89-0347-080B-9A8F-C840070A3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C1A8-CD77-23CA-A3A1-1082C42F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5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0FC1D7-0BBB-E199-205E-FCF4F7B141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3774C-F9BC-833D-57A7-B1FD2A07E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95212-15D7-C121-9B05-F6F601D3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E98E-E375-B028-9AF5-1FEFCAC9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3B21C-FA62-1F5B-592D-B134672BC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84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>
            <a:extLst>
              <a:ext uri="{FF2B5EF4-FFF2-40B4-BE49-F238E27FC236}">
                <a16:creationId xmlns:a16="http://schemas.microsoft.com/office/drawing/2014/main" id="{6B69F80B-5CB0-2741-999A-39C205A6D0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247695"/>
            <a:ext cx="12192000" cy="610306"/>
          </a:xfrm>
          <a:prstGeom prst="rect">
            <a:avLst/>
          </a:prstGeom>
          <a:solidFill>
            <a:srgbClr val="F99C2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en-US" altLang="en-US" sz="1556">
              <a:latin typeface="Helvetica Neue Thin" panose="020B0403020202020204" pitchFamily="34" charset="0"/>
              <a:ea typeface="Helvetica Neue Thin" panose="020B0403020202020204" pitchFamily="34" charset="0"/>
              <a:cs typeface="Helvetica Neue Thin" panose="020B0403020202020204" pitchFamily="34" charset="0"/>
            </a:endParaRP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6CC52C55-A028-D249-A6F1-7DB923F181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6" y="6251222"/>
            <a:ext cx="610306" cy="608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2420" y="229572"/>
            <a:ext cx="11567160" cy="526154"/>
          </a:xfrm>
        </p:spPr>
        <p:txBody>
          <a:bodyPr/>
          <a:lstStyle>
            <a:lvl1pPr>
              <a:defRPr sz="3556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12421" y="780121"/>
            <a:ext cx="11566313" cy="326896"/>
          </a:xfrm>
        </p:spPr>
        <p:txBody>
          <a:bodyPr anchor="ctr">
            <a:noAutofit/>
          </a:bodyPr>
          <a:lstStyle>
            <a:lvl1pPr marL="228598" indent="-228598">
              <a:buFont typeface=".AppleSystemUIFont" charset="-120"/>
              <a:buChar char="-"/>
              <a:defRPr sz="2222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" y="1190678"/>
            <a:ext cx="11567160" cy="5015616"/>
          </a:xfrm>
        </p:spPr>
        <p:txBody>
          <a:bodyPr/>
          <a:lstStyle>
            <a:lvl1pPr marL="311148" indent="-311148">
              <a:lnSpc>
                <a:spcPct val="100000"/>
              </a:lnSpc>
              <a:buSzPct val="70000"/>
              <a:buFont typeface=".AppleSystemUIFont"/>
              <a:buChar char="○"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535512" indent="-302681">
              <a:lnSpc>
                <a:spcPct val="100000"/>
              </a:lnSpc>
              <a:buSzPct val="80000"/>
              <a:buFont typeface="AppleMyungjo" pitchFamily="2" charset="-127"/>
              <a:buChar char="◻︎"/>
              <a:tabLst/>
              <a:defRPr sz="1778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2pPr>
            <a:lvl3pPr marL="685793" indent="-228598">
              <a:lnSpc>
                <a:spcPct val="100000"/>
              </a:lnSpc>
              <a:buFont typeface="Arial" panose="020B0604020202020204" pitchFamily="34" charset="0"/>
              <a:buChar char="•"/>
              <a:tabLst/>
              <a:defRPr sz="1556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3pPr>
            <a:lvl4pPr marL="914391" indent="-228598">
              <a:lnSpc>
                <a:spcPct val="100000"/>
              </a:lnSpc>
              <a:buFont typeface="Wingdings" pitchFamily="2" charset="2"/>
              <a:buChar char="§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4pPr>
            <a:lvl5pPr marL="1142989" indent="-228598">
              <a:lnSpc>
                <a:spcPct val="100000"/>
              </a:lnSpc>
              <a:buFont typeface=".AppleSystemUIFont"/>
              <a:buChar char="‣"/>
              <a:tabLst/>
              <a:defRPr sz="1333">
                <a:solidFill>
                  <a:schemeClr val="tx1">
                    <a:lumMod val="65000"/>
                    <a:lumOff val="35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172178" y="6272691"/>
            <a:ext cx="8707402" cy="208382"/>
          </a:xfrm>
        </p:spPr>
        <p:txBody>
          <a:bodyPr anchor="ctr">
            <a:noAutofit/>
          </a:bodyPr>
          <a:lstStyle>
            <a:lvl1pPr marL="0" indent="0" algn="r">
              <a:buNone/>
              <a:defRPr sz="1111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FF1C2B-DAB6-8847-B38C-A3C92D42830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65959" y="6522861"/>
            <a:ext cx="613833" cy="292806"/>
          </a:xfrm>
          <a:prstGeom prst="rect">
            <a:avLst/>
          </a:prstGeom>
        </p:spPr>
        <p:txBody>
          <a:bodyPr anchor="ctr"/>
          <a:lstStyle>
            <a:lvl1pPr algn="r" defTabSz="914369" eaLnBrk="1" fontAlgn="auto" hangingPunct="1">
              <a:spcBef>
                <a:spcPts val="0"/>
              </a:spcBef>
              <a:spcAft>
                <a:spcPts val="0"/>
              </a:spcAft>
              <a:defRPr sz="1778" smtClean="0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pPr>
              <a:defRPr/>
            </a:pPr>
            <a:fld id="{EDA0798D-109A-ED44-A64C-7534A7AB9B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764680C-0B20-EB47-B61B-E1AD5CCB562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21433" y="6268898"/>
            <a:ext cx="2138326" cy="589102"/>
          </a:xfrm>
        </p:spPr>
        <p:txBody>
          <a:bodyPr anchor="ctr">
            <a:noAutofit/>
          </a:bodyPr>
          <a:lstStyle>
            <a:lvl1pPr marL="0" indent="0" algn="l">
              <a:buNone/>
              <a:defRPr sz="1778">
                <a:solidFill>
                  <a:srgbClr val="FAF9D9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195" indent="0">
              <a:buNone/>
              <a:defRPr sz="1333"/>
            </a:lvl2pPr>
            <a:lvl3pPr marL="914391" indent="0">
              <a:buNone/>
              <a:defRPr sz="1333"/>
            </a:lvl3pPr>
            <a:lvl4pPr marL="1371586" indent="0">
              <a:buNone/>
              <a:defRPr sz="1333"/>
            </a:lvl4pPr>
            <a:lvl5pPr marL="1828782" indent="0">
              <a:buNone/>
              <a:defRPr sz="1333"/>
            </a:lvl5pPr>
          </a:lstStyle>
          <a:p>
            <a:pPr lvl="0"/>
            <a:r>
              <a:rPr lang="en-US" dirty="0"/>
              <a:t>AHS Team Meeting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87376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D7677-FB21-C780-7C08-643C23E2B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48F3B-CBF9-54DC-CC89-7CDB043D1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5DF0D-013E-A617-1822-9989F74BC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9675F-DB96-26AC-CDEE-AE34C5CA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C207A-7BBE-D9BE-6A25-57CEDABA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67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CD18-33FB-F470-3664-B2D163FD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861B9-52F4-3A5D-B7E2-5F33DFD42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BD0EB-6DEC-5DBD-E4F3-9A2E069D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1E0E-BAE6-D94A-F070-A2C4ED08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0AAEC-98E3-5D6E-B1E6-8148B892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095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BDBC8-C4CB-59CB-15E2-E7762790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DF1FD-B0F0-C89E-DFE5-5D3D95DA3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F9D4C-48FF-CCC3-4C04-632AB6A84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4D92-108C-D773-6D0B-7909A8D5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D3D219-DA45-152B-EE13-D3EBD226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00768-714D-DE7B-9CB9-FA16FDBD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9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D2137-20BB-2BA4-77BB-1CFF4797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34300-0E3D-622C-76F1-0F1082447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BE779-3806-8C74-D980-89725C009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8EAF91-D443-BF9A-11F8-78E295676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1B8A9-B7DD-A116-6547-4FB52E9C9C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CF8F85-F4BB-718C-58AA-4EF1C6D9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CC889-7142-9621-326B-BE5B10A78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66E0D-1848-119F-3BD3-9A35736F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7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D4051-94CD-7043-A79A-129BEA493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081DC-E862-6DCE-176B-E6BBCE4C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A3FA6C-0262-9BE4-500D-9C828D9D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6A5BFF-5DF5-D4B0-E19F-7BA99996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0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EF939E-D01B-D4F7-689F-745E10B1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83312-F38A-4148-5F27-BE4C7242F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DB1BF-63E4-1E8C-66C6-40D9CA32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2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1FA3-A23E-F5FA-4D52-E124C498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08DF-9A38-AD13-5E0F-AB4464498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4AC761-8BF3-874B-C4C3-3CAAEDF08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5F6AB-9524-6D37-1A04-4AD94A3A5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7B7CF-F1E1-11FA-E9AC-606CC6EE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7B7A5-C05E-0302-41FC-FAE10C0D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7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028E-835E-2F45-A503-791FD383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3CBAD-F56E-90C9-32C2-013506527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0A9418-FD3A-78FB-CC89-6020899B6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38DEE-B83C-A204-AE0C-1561C08B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1EF89-0BC1-38BF-1A40-9402B818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BCD24-9ACF-2148-112F-BBBFF09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46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F867B-BCC2-D9DB-2D2C-92605F0C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01CE-030A-338E-68D3-2239B6E69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ABBA1-ED39-FF0E-C57F-A8627F1A4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1D576-EF85-6146-9DDD-815A5714489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8570C-24B5-9084-7F61-281A1FDB0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9871D-DCF6-5578-09FC-292896355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64088-2FB3-4545-9741-DB10750F12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5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3.emf"/><Relationship Id="rId18" Type="http://schemas.openxmlformats.org/officeDocument/2006/relationships/image" Target="../media/image18.emf"/><Relationship Id="rId3" Type="http://schemas.openxmlformats.org/officeDocument/2006/relationships/image" Target="../media/image3.png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17" Type="http://schemas.openxmlformats.org/officeDocument/2006/relationships/image" Target="../media/image17.emf"/><Relationship Id="rId2" Type="http://schemas.openxmlformats.org/officeDocument/2006/relationships/image" Target="../media/image2.png"/><Relationship Id="rId16" Type="http://schemas.openxmlformats.org/officeDocument/2006/relationships/image" Target="../media/image16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5" Type="http://schemas.openxmlformats.org/officeDocument/2006/relationships/image" Target="../media/image15.emf"/><Relationship Id="rId10" Type="http://schemas.openxmlformats.org/officeDocument/2006/relationships/image" Target="../media/image10.emf"/><Relationship Id="rId19" Type="http://schemas.openxmlformats.org/officeDocument/2006/relationships/image" Target="../media/image19.emf"/><Relationship Id="rId4" Type="http://schemas.openxmlformats.org/officeDocument/2006/relationships/image" Target="../media/image4.emf"/><Relationship Id="rId9" Type="http://schemas.openxmlformats.org/officeDocument/2006/relationships/image" Target="../media/image9.emf"/><Relationship Id="rId14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image" Target="../media/image27.emf"/><Relationship Id="rId3" Type="http://schemas.openxmlformats.org/officeDocument/2006/relationships/image" Target="../media/image3.png"/><Relationship Id="rId7" Type="http://schemas.openxmlformats.org/officeDocument/2006/relationships/image" Target="../media/image21.emf"/><Relationship Id="rId12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11" Type="http://schemas.openxmlformats.org/officeDocument/2006/relationships/image" Target="../media/image25.emf"/><Relationship Id="rId5" Type="http://schemas.openxmlformats.org/officeDocument/2006/relationships/image" Target="../media/image14.emf"/><Relationship Id="rId10" Type="http://schemas.openxmlformats.org/officeDocument/2006/relationships/image" Target="../media/image24.emf"/><Relationship Id="rId4" Type="http://schemas.openxmlformats.org/officeDocument/2006/relationships/image" Target="../media/image11.emf"/><Relationship Id="rId9" Type="http://schemas.openxmlformats.org/officeDocument/2006/relationships/image" Target="../media/image23.emf"/><Relationship Id="rId14" Type="http://schemas.openxmlformats.org/officeDocument/2006/relationships/image" Target="../media/image2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DF27-2AA5-F323-6F7A-6917678A4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6DAEC6-7A75-6A1A-3D94-8B9EE4C47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3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3EF-9F5F-4CA5-9DA0-4766A17B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1F34-D506-B039-E177-745443705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AC43-99A8-9BB8-FA6D-E5B0E2C9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B66A3-23BB-5E7B-0EA1-A852E1493A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18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3EF-9F5F-4CA5-9DA0-4766A17B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81F34-D506-B039-E177-745443705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FAC43-99A8-9BB8-FA6D-E5B0E2C91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news: Wanda 3.1 is good to be added</a:t>
            </a:r>
          </a:p>
          <a:p>
            <a:r>
              <a:rPr lang="en-US" dirty="0"/>
              <a:t>We still need a good amount of work to make the draft </a:t>
            </a:r>
            <a:r>
              <a:rPr lang="en-US" b="1" dirty="0"/>
              <a:t>coherent</a:t>
            </a:r>
          </a:p>
          <a:p>
            <a:r>
              <a:rPr lang="en-US" dirty="0"/>
              <a:t>https://</a:t>
            </a:r>
            <a:r>
              <a:rPr lang="en-US" dirty="0" err="1"/>
              <a:t>www.overleaf.com</a:t>
            </a:r>
            <a:r>
              <a:rPr lang="en-US" dirty="0"/>
              <a:t>/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B66A3-23BB-5E7B-0EA1-A852E1493A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09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ECF0-9A13-3C1A-639D-E54B4CC0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74ABBB-FF0C-8ABA-4FAA-4BE41D986A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10103-B33F-602D-4D22-180F855A6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36F2C-1A6D-DF07-59F2-9DAC72974F9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9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roup 475">
            <a:extLst>
              <a:ext uri="{FF2B5EF4-FFF2-40B4-BE49-F238E27FC236}">
                <a16:creationId xmlns:a16="http://schemas.microsoft.com/office/drawing/2014/main" id="{FE66BD52-104A-CF1D-0447-8388059740BA}"/>
              </a:ext>
            </a:extLst>
          </p:cNvPr>
          <p:cNvGrpSpPr/>
          <p:nvPr/>
        </p:nvGrpSpPr>
        <p:grpSpPr>
          <a:xfrm>
            <a:off x="0" y="204228"/>
            <a:ext cx="12048951" cy="5823669"/>
            <a:chOff x="0" y="204228"/>
            <a:chExt cx="12048951" cy="5823669"/>
          </a:xfrm>
        </p:grpSpPr>
        <p:sp>
          <p:nvSpPr>
            <p:cNvPr id="307" name="Rounded Rectangle 306">
              <a:extLst>
                <a:ext uri="{FF2B5EF4-FFF2-40B4-BE49-F238E27FC236}">
                  <a16:creationId xmlns:a16="http://schemas.microsoft.com/office/drawing/2014/main" id="{0065148B-B046-6B3E-C5D4-A70AFF5D27CD}"/>
                </a:ext>
              </a:extLst>
            </p:cNvPr>
            <p:cNvSpPr/>
            <p:nvPr/>
          </p:nvSpPr>
          <p:spPr>
            <a:xfrm>
              <a:off x="0" y="1195397"/>
              <a:ext cx="1993392" cy="3872091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993392"/>
                        <a:gd name="connsiteY0" fmla="*/ 332239 h 3771071"/>
                        <a:gd name="connsiteX1" fmla="*/ 332239 w 1993392"/>
                        <a:gd name="connsiteY1" fmla="*/ 0 h 3771071"/>
                        <a:gd name="connsiteX2" fmla="*/ 1661153 w 1993392"/>
                        <a:gd name="connsiteY2" fmla="*/ 0 h 3771071"/>
                        <a:gd name="connsiteX3" fmla="*/ 1993392 w 1993392"/>
                        <a:gd name="connsiteY3" fmla="*/ 332239 h 3771071"/>
                        <a:gd name="connsiteX4" fmla="*/ 1993392 w 1993392"/>
                        <a:gd name="connsiteY4" fmla="*/ 3438832 h 3771071"/>
                        <a:gd name="connsiteX5" fmla="*/ 1661153 w 1993392"/>
                        <a:gd name="connsiteY5" fmla="*/ 3771071 h 3771071"/>
                        <a:gd name="connsiteX6" fmla="*/ 332239 w 1993392"/>
                        <a:gd name="connsiteY6" fmla="*/ 3771071 h 3771071"/>
                        <a:gd name="connsiteX7" fmla="*/ 0 w 1993392"/>
                        <a:gd name="connsiteY7" fmla="*/ 3438832 h 3771071"/>
                        <a:gd name="connsiteX8" fmla="*/ 0 w 1993392"/>
                        <a:gd name="connsiteY8" fmla="*/ 332239 h 37710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993392" h="3771071" fill="none" extrusionOk="0">
                          <a:moveTo>
                            <a:pt x="0" y="332239"/>
                          </a:moveTo>
                          <a:cubicBezTo>
                            <a:pt x="-10590" y="147035"/>
                            <a:pt x="166016" y="14122"/>
                            <a:pt x="332239" y="0"/>
                          </a:cubicBezTo>
                          <a:cubicBezTo>
                            <a:pt x="773625" y="-4497"/>
                            <a:pt x="1470733" y="23632"/>
                            <a:pt x="1661153" y="0"/>
                          </a:cubicBezTo>
                          <a:cubicBezTo>
                            <a:pt x="1851992" y="11319"/>
                            <a:pt x="2008884" y="167725"/>
                            <a:pt x="1993392" y="332239"/>
                          </a:cubicBezTo>
                          <a:cubicBezTo>
                            <a:pt x="1842953" y="1305226"/>
                            <a:pt x="2079271" y="2431177"/>
                            <a:pt x="1993392" y="3438832"/>
                          </a:cubicBezTo>
                          <a:cubicBezTo>
                            <a:pt x="1974225" y="3625470"/>
                            <a:pt x="1842447" y="3769555"/>
                            <a:pt x="1661153" y="3771071"/>
                          </a:cubicBezTo>
                          <a:cubicBezTo>
                            <a:pt x="1015737" y="3803069"/>
                            <a:pt x="876626" y="3727545"/>
                            <a:pt x="332239" y="3771071"/>
                          </a:cubicBezTo>
                          <a:cubicBezTo>
                            <a:pt x="149259" y="3764165"/>
                            <a:pt x="-22837" y="3635657"/>
                            <a:pt x="0" y="3438832"/>
                          </a:cubicBezTo>
                          <a:cubicBezTo>
                            <a:pt x="64656" y="2531310"/>
                            <a:pt x="-17807" y="669685"/>
                            <a:pt x="0" y="332239"/>
                          </a:cubicBezTo>
                          <a:close/>
                        </a:path>
                        <a:path w="1993392" h="3771071" stroke="0" extrusionOk="0">
                          <a:moveTo>
                            <a:pt x="0" y="332239"/>
                          </a:moveTo>
                          <a:cubicBezTo>
                            <a:pt x="-20893" y="135861"/>
                            <a:pt x="140449" y="3115"/>
                            <a:pt x="332239" y="0"/>
                          </a:cubicBezTo>
                          <a:cubicBezTo>
                            <a:pt x="469005" y="-69514"/>
                            <a:pt x="1297740" y="88938"/>
                            <a:pt x="1661153" y="0"/>
                          </a:cubicBezTo>
                          <a:cubicBezTo>
                            <a:pt x="1829045" y="15233"/>
                            <a:pt x="1989929" y="167890"/>
                            <a:pt x="1993392" y="332239"/>
                          </a:cubicBezTo>
                          <a:cubicBezTo>
                            <a:pt x="2013579" y="1078778"/>
                            <a:pt x="2145872" y="2736674"/>
                            <a:pt x="1993392" y="3438832"/>
                          </a:cubicBezTo>
                          <a:cubicBezTo>
                            <a:pt x="1995988" y="3622631"/>
                            <a:pt x="1846135" y="3768004"/>
                            <a:pt x="1661153" y="3771071"/>
                          </a:cubicBezTo>
                          <a:cubicBezTo>
                            <a:pt x="1415567" y="3683939"/>
                            <a:pt x="588353" y="3765407"/>
                            <a:pt x="332239" y="3771071"/>
                          </a:cubicBezTo>
                          <a:cubicBezTo>
                            <a:pt x="147196" y="3756271"/>
                            <a:pt x="-5188" y="3629533"/>
                            <a:pt x="0" y="3438832"/>
                          </a:cubicBezTo>
                          <a:cubicBezTo>
                            <a:pt x="-38581" y="2436448"/>
                            <a:pt x="63341" y="1618485"/>
                            <a:pt x="0" y="33223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" name="Rounded Rectangle 307">
              <a:extLst>
                <a:ext uri="{FF2B5EF4-FFF2-40B4-BE49-F238E27FC236}">
                  <a16:creationId xmlns:a16="http://schemas.microsoft.com/office/drawing/2014/main" id="{D78C38E5-2209-2A31-2C6F-FE3056F82456}"/>
                </a:ext>
              </a:extLst>
            </p:cNvPr>
            <p:cNvSpPr/>
            <p:nvPr/>
          </p:nvSpPr>
          <p:spPr>
            <a:xfrm>
              <a:off x="228599" y="422646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309" name="Rounded Rectangle 308">
              <a:extLst>
                <a:ext uri="{FF2B5EF4-FFF2-40B4-BE49-F238E27FC236}">
                  <a16:creationId xmlns:a16="http://schemas.microsoft.com/office/drawing/2014/main" id="{F62ADEE2-348A-6CFC-5955-67031534BF65}"/>
                </a:ext>
              </a:extLst>
            </p:cNvPr>
            <p:cNvSpPr/>
            <p:nvPr/>
          </p:nvSpPr>
          <p:spPr>
            <a:xfrm>
              <a:off x="228599" y="3496782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310" name="Rounded Rectangle 309">
              <a:extLst>
                <a:ext uri="{FF2B5EF4-FFF2-40B4-BE49-F238E27FC236}">
                  <a16:creationId xmlns:a16="http://schemas.microsoft.com/office/drawing/2014/main" id="{739ED7C3-1A6A-2374-B943-0A9477CBC371}"/>
                </a:ext>
              </a:extLst>
            </p:cNvPr>
            <p:cNvSpPr/>
            <p:nvPr/>
          </p:nvSpPr>
          <p:spPr>
            <a:xfrm>
              <a:off x="228600" y="2234823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311" name="Rounded Rectangle 310">
              <a:extLst>
                <a:ext uri="{FF2B5EF4-FFF2-40B4-BE49-F238E27FC236}">
                  <a16:creationId xmlns:a16="http://schemas.microsoft.com/office/drawing/2014/main" id="{CBE0E0D4-BE63-A98E-09BA-C0EDE5CB046A}"/>
                </a:ext>
              </a:extLst>
            </p:cNvPr>
            <p:cNvSpPr/>
            <p:nvPr/>
          </p:nvSpPr>
          <p:spPr>
            <a:xfrm>
              <a:off x="228599" y="1423801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312" name="Rounded Rectangle 311">
              <a:extLst>
                <a:ext uri="{FF2B5EF4-FFF2-40B4-BE49-F238E27FC236}">
                  <a16:creationId xmlns:a16="http://schemas.microsoft.com/office/drawing/2014/main" id="{09FC1C65-0E5C-7ED5-7B08-DB1CEB9B4959}"/>
                </a:ext>
              </a:extLst>
            </p:cNvPr>
            <p:cNvSpPr/>
            <p:nvPr/>
          </p:nvSpPr>
          <p:spPr>
            <a:xfrm>
              <a:off x="1027683" y="2234823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Linear</a:t>
              </a:r>
            </a:p>
          </p:txBody>
        </p:sp>
        <p:sp>
          <p:nvSpPr>
            <p:cNvPr id="313" name="Rounded Rectangle 312">
              <a:extLst>
                <a:ext uri="{FF2B5EF4-FFF2-40B4-BE49-F238E27FC236}">
                  <a16:creationId xmlns:a16="http://schemas.microsoft.com/office/drawing/2014/main" id="{A2B0EFA9-057C-AFA6-EEC2-9BF64E09FC5C}"/>
                </a:ext>
              </a:extLst>
            </p:cNvPr>
            <p:cNvSpPr/>
            <p:nvPr/>
          </p:nvSpPr>
          <p:spPr>
            <a:xfrm>
              <a:off x="247348" y="2720103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RMSNorm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4" name="Rounded Rectangle 313">
              <a:extLst>
                <a:ext uri="{FF2B5EF4-FFF2-40B4-BE49-F238E27FC236}">
                  <a16:creationId xmlns:a16="http://schemas.microsoft.com/office/drawing/2014/main" id="{1E4AFA3C-F8AF-2FDF-AEE8-E683A704FD1B}"/>
                </a:ext>
              </a:extLst>
            </p:cNvPr>
            <p:cNvSpPr/>
            <p:nvPr/>
          </p:nvSpPr>
          <p:spPr>
            <a:xfrm>
              <a:off x="237973" y="4673358"/>
              <a:ext cx="1579418" cy="239250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RMSNorm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5" name="Rounded Rectangle 314">
              <a:extLst>
                <a:ext uri="{FF2B5EF4-FFF2-40B4-BE49-F238E27FC236}">
                  <a16:creationId xmlns:a16="http://schemas.microsoft.com/office/drawing/2014/main" id="{1C7421AF-364A-5ECF-3979-D27ABA58434D}"/>
                </a:ext>
              </a:extLst>
            </p:cNvPr>
            <p:cNvSpPr/>
            <p:nvPr/>
          </p:nvSpPr>
          <p:spPr>
            <a:xfrm>
              <a:off x="237973" y="3866123"/>
              <a:ext cx="1579418" cy="239250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Dot-Prod Attn</a:t>
              </a:r>
            </a:p>
          </p:txBody>
        </p:sp>
        <p:sp>
          <p:nvSpPr>
            <p:cNvPr id="316" name="Rounded Rectangle 315">
              <a:extLst>
                <a:ext uri="{FF2B5EF4-FFF2-40B4-BE49-F238E27FC236}">
                  <a16:creationId xmlns:a16="http://schemas.microsoft.com/office/drawing/2014/main" id="{64E1AF32-DFAB-D610-2DE6-838B776A2E7E}"/>
                </a:ext>
              </a:extLst>
            </p:cNvPr>
            <p:cNvSpPr/>
            <p:nvPr/>
          </p:nvSpPr>
          <p:spPr>
            <a:xfrm>
              <a:off x="1024357" y="1887849"/>
              <a:ext cx="780334" cy="23925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SiLU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17" name="Rounded Rectangle 316">
              <a:extLst>
                <a:ext uri="{FF2B5EF4-FFF2-40B4-BE49-F238E27FC236}">
                  <a16:creationId xmlns:a16="http://schemas.microsoft.com/office/drawing/2014/main" id="{1D19DBC4-940E-8AEB-2CE6-592B812ABEFD}"/>
                </a:ext>
              </a:extLst>
            </p:cNvPr>
            <p:cNvSpPr/>
            <p:nvPr/>
          </p:nvSpPr>
          <p:spPr>
            <a:xfrm>
              <a:off x="173505" y="1322271"/>
              <a:ext cx="1691870" cy="1316906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" name="Rounded Rectangle 317">
              <a:extLst>
                <a:ext uri="{FF2B5EF4-FFF2-40B4-BE49-F238E27FC236}">
                  <a16:creationId xmlns:a16="http://schemas.microsoft.com/office/drawing/2014/main" id="{EC6B9FDB-7ABB-AB3B-849F-1B157D6F1A58}"/>
                </a:ext>
              </a:extLst>
            </p:cNvPr>
            <p:cNvSpPr/>
            <p:nvPr/>
          </p:nvSpPr>
          <p:spPr>
            <a:xfrm>
              <a:off x="181747" y="3371284"/>
              <a:ext cx="1691870" cy="1194352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9" name="Picture 318">
              <a:extLst>
                <a:ext uri="{FF2B5EF4-FFF2-40B4-BE49-F238E27FC236}">
                  <a16:creationId xmlns:a16="http://schemas.microsoft.com/office/drawing/2014/main" id="{425E1418-E6BF-1BF0-54C2-45907FC6E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0857" y="1744393"/>
              <a:ext cx="152400" cy="158750"/>
            </a:xfrm>
            <a:prstGeom prst="rect">
              <a:avLst/>
            </a:prstGeom>
          </p:spPr>
        </p:pic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218A3A91-6546-50F1-0437-D81537B98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857" y="928925"/>
              <a:ext cx="152400" cy="158750"/>
            </a:xfrm>
            <a:prstGeom prst="rect">
              <a:avLst/>
            </a:prstGeom>
          </p:spPr>
        </p:pic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F1B327D2-AECD-1805-9BAB-405300AF3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60857" y="3099440"/>
              <a:ext cx="152400" cy="158750"/>
            </a:xfrm>
            <a:prstGeom prst="rect">
              <a:avLst/>
            </a:prstGeom>
          </p:spPr>
        </p:pic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0A8CEE12-AA34-2DE4-5A2F-56281648C993}"/>
                </a:ext>
              </a:extLst>
            </p:cNvPr>
            <p:cNvCxnSpPr>
              <a:cxnSpLocks/>
            </p:cNvCxnSpPr>
            <p:nvPr/>
          </p:nvCxnSpPr>
          <p:spPr>
            <a:xfrm>
              <a:off x="1420997" y="1823768"/>
              <a:ext cx="0" cy="640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AE81226-4F2F-33DB-98FC-B07F2B05FB61}"/>
                </a:ext>
              </a:extLst>
            </p:cNvPr>
            <p:cNvCxnSpPr>
              <a:cxnSpLocks/>
            </p:cNvCxnSpPr>
            <p:nvPr/>
          </p:nvCxnSpPr>
          <p:spPr>
            <a:xfrm>
              <a:off x="1034789" y="1663051"/>
              <a:ext cx="0" cy="813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B7B7534F-DB50-C96C-CDEE-F6381D0078D1}"/>
                </a:ext>
              </a:extLst>
            </p:cNvPr>
            <p:cNvCxnSpPr>
              <a:cxnSpLocks/>
            </p:cNvCxnSpPr>
            <p:nvPr/>
          </p:nvCxnSpPr>
          <p:spPr>
            <a:xfrm>
              <a:off x="1037057" y="3736032"/>
              <a:ext cx="0" cy="13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A6C6054-0BD6-6E94-1916-6AF03832F922}"/>
                </a:ext>
              </a:extLst>
            </p:cNvPr>
            <p:cNvCxnSpPr>
              <a:cxnSpLocks/>
            </p:cNvCxnSpPr>
            <p:nvPr/>
          </p:nvCxnSpPr>
          <p:spPr>
            <a:xfrm>
              <a:off x="1034789" y="4096371"/>
              <a:ext cx="0" cy="1300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8E0D8FB0-1041-5702-B09F-1BA5941C90AD}"/>
                </a:ext>
              </a:extLst>
            </p:cNvPr>
            <p:cNvCxnSpPr>
              <a:cxnSpLocks/>
            </p:cNvCxnSpPr>
            <p:nvPr/>
          </p:nvCxnSpPr>
          <p:spPr>
            <a:xfrm>
              <a:off x="1040486" y="4465712"/>
              <a:ext cx="0" cy="2076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D1ADE3E9-D7A1-F18F-DAD9-0DD9B38CE94D}"/>
                </a:ext>
              </a:extLst>
            </p:cNvPr>
            <p:cNvCxnSpPr>
              <a:cxnSpLocks/>
            </p:cNvCxnSpPr>
            <p:nvPr/>
          </p:nvCxnSpPr>
          <p:spPr>
            <a:xfrm>
              <a:off x="1036723" y="3241193"/>
              <a:ext cx="0" cy="2555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80331F0F-0C68-0717-DF27-0E17A019B82F}"/>
                </a:ext>
              </a:extLst>
            </p:cNvPr>
            <p:cNvCxnSpPr>
              <a:cxnSpLocks/>
              <a:stCxn id="313" idx="2"/>
              <a:endCxn id="321" idx="0"/>
            </p:cNvCxnSpPr>
            <p:nvPr/>
          </p:nvCxnSpPr>
          <p:spPr>
            <a:xfrm>
              <a:off x="1037057" y="2959353"/>
              <a:ext cx="0" cy="140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F1D4A000-B042-7240-844B-F9A8006D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034789" y="2580016"/>
              <a:ext cx="0" cy="140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0E466D83-68E0-AC29-2B44-5FDE08FA8D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574" y="2580016"/>
              <a:ext cx="7945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C97B801A-46FD-5926-5CAB-999821FD33C1}"/>
                </a:ext>
              </a:extLst>
            </p:cNvPr>
            <p:cNvCxnSpPr>
              <a:cxnSpLocks/>
            </p:cNvCxnSpPr>
            <p:nvPr/>
          </p:nvCxnSpPr>
          <p:spPr>
            <a:xfrm>
              <a:off x="1427035" y="2474073"/>
              <a:ext cx="0" cy="10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F5C1F53E-14CB-7E2E-4DFC-7E3300D553C9}"/>
                </a:ext>
              </a:extLst>
            </p:cNvPr>
            <p:cNvCxnSpPr>
              <a:cxnSpLocks/>
            </p:cNvCxnSpPr>
            <p:nvPr/>
          </p:nvCxnSpPr>
          <p:spPr>
            <a:xfrm>
              <a:off x="626399" y="2474073"/>
              <a:ext cx="0" cy="10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DFFADB26-759F-A0B0-F20D-11C6B62F7C1D}"/>
                </a:ext>
              </a:extLst>
            </p:cNvPr>
            <p:cNvCxnSpPr>
              <a:cxnSpLocks/>
            </p:cNvCxnSpPr>
            <p:nvPr/>
          </p:nvCxnSpPr>
          <p:spPr>
            <a:xfrm>
              <a:off x="626399" y="1823768"/>
              <a:ext cx="0" cy="4110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5C8F2B3F-06EC-95F5-6C88-B1AECC6AAC8D}"/>
                </a:ext>
              </a:extLst>
            </p:cNvPr>
            <p:cNvCxnSpPr>
              <a:cxnSpLocks/>
            </p:cNvCxnSpPr>
            <p:nvPr/>
          </p:nvCxnSpPr>
          <p:spPr>
            <a:xfrm>
              <a:off x="1420997" y="2128879"/>
              <a:ext cx="0" cy="1059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2111C008-CA71-3B0D-6FF6-C6B00F6802EA}"/>
                </a:ext>
              </a:extLst>
            </p:cNvPr>
            <p:cNvCxnSpPr>
              <a:cxnSpLocks/>
              <a:endCxn id="319" idx="3"/>
            </p:cNvCxnSpPr>
            <p:nvPr/>
          </p:nvCxnSpPr>
          <p:spPr>
            <a:xfrm flipH="1">
              <a:off x="1113257" y="1823768"/>
              <a:ext cx="30774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8BD4F438-FFFB-85F4-FE31-8197EA083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399" y="1826676"/>
              <a:ext cx="33445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0F3406D6-D8F0-DD9C-2695-36D87A4671B6}"/>
                </a:ext>
              </a:extLst>
            </p:cNvPr>
            <p:cNvCxnSpPr>
              <a:cxnSpLocks/>
              <a:stCxn id="320" idx="2"/>
            </p:cNvCxnSpPr>
            <p:nvPr/>
          </p:nvCxnSpPr>
          <p:spPr>
            <a:xfrm>
              <a:off x="1037057" y="1087675"/>
              <a:ext cx="1128" cy="336126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D79F5D0A-84A3-500D-6CC2-2D534D1D2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789" y="3026728"/>
              <a:ext cx="11080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B6D0181D-9D66-4FA3-B432-2C125C455F2B}"/>
                </a:ext>
              </a:extLst>
            </p:cNvPr>
            <p:cNvCxnSpPr>
              <a:cxnSpLocks/>
            </p:cNvCxnSpPr>
            <p:nvPr/>
          </p:nvCxnSpPr>
          <p:spPr>
            <a:xfrm>
              <a:off x="2142791" y="1008300"/>
              <a:ext cx="0" cy="201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37FE248A-5369-2051-26D0-BA9AB35C68FB}"/>
                </a:ext>
              </a:extLst>
            </p:cNvPr>
            <p:cNvCxnSpPr>
              <a:cxnSpLocks/>
              <a:endCxn id="320" idx="3"/>
            </p:cNvCxnSpPr>
            <p:nvPr/>
          </p:nvCxnSpPr>
          <p:spPr>
            <a:xfrm flipH="1">
              <a:off x="1113257" y="1008300"/>
              <a:ext cx="102953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1BC94DA3-1B14-0975-CCF9-DD901E41610E}"/>
                </a:ext>
              </a:extLst>
            </p:cNvPr>
            <p:cNvCxnSpPr>
              <a:cxnSpLocks/>
            </p:cNvCxnSpPr>
            <p:nvPr/>
          </p:nvCxnSpPr>
          <p:spPr>
            <a:xfrm>
              <a:off x="1040651" y="653011"/>
              <a:ext cx="0" cy="281792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799F4D67-6E28-4E28-551E-496ACB25A3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357" y="5190808"/>
              <a:ext cx="110800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60F6EF9-A7A7-C780-1A5C-58B46D7EDCCF}"/>
                </a:ext>
              </a:extLst>
            </p:cNvPr>
            <p:cNvCxnSpPr>
              <a:cxnSpLocks/>
            </p:cNvCxnSpPr>
            <p:nvPr/>
          </p:nvCxnSpPr>
          <p:spPr>
            <a:xfrm>
              <a:off x="2127068" y="3172380"/>
              <a:ext cx="0" cy="201842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9C858D51-3D9F-59BB-38C6-8A4BFA9902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7534" y="3172380"/>
              <a:ext cx="1029534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AF836AF4-BC81-F60D-11CB-788725D060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0741" y="393327"/>
              <a:ext cx="485513" cy="237111"/>
            </a:xfrm>
            <a:prstGeom prst="rect">
              <a:avLst/>
            </a:prstGeom>
          </p:spPr>
        </p:pic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BB6AE690-ED9B-4F82-D0F8-10136DC8C6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8906" y="532189"/>
              <a:ext cx="7239985" cy="381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63BCB83-D6A7-2BF9-EABC-6DBADCA2D9AC}"/>
                </a:ext>
              </a:extLst>
            </p:cNvPr>
            <p:cNvCxnSpPr>
              <a:cxnSpLocks/>
            </p:cNvCxnSpPr>
            <p:nvPr/>
          </p:nvCxnSpPr>
          <p:spPr>
            <a:xfrm>
              <a:off x="1034789" y="4912608"/>
              <a:ext cx="0" cy="876590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EEE41466-AC01-D643-53C8-638964FC79B8}"/>
                </a:ext>
              </a:extLst>
            </p:cNvPr>
            <p:cNvCxnSpPr>
              <a:cxnSpLocks/>
            </p:cNvCxnSpPr>
            <p:nvPr/>
          </p:nvCxnSpPr>
          <p:spPr>
            <a:xfrm>
              <a:off x="1034789" y="5510035"/>
              <a:ext cx="1715891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85208D56-3B4D-1074-F7FD-1D5AC7D06DED}"/>
                </a:ext>
              </a:extLst>
            </p:cNvPr>
            <p:cNvCxnSpPr>
              <a:cxnSpLocks/>
            </p:cNvCxnSpPr>
            <p:nvPr/>
          </p:nvCxnSpPr>
          <p:spPr>
            <a:xfrm>
              <a:off x="3849149" y="5060292"/>
              <a:ext cx="0" cy="728906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4F4BC96F-F2DF-9166-F521-52DAA0FEE19B}"/>
                </a:ext>
              </a:extLst>
            </p:cNvPr>
            <p:cNvCxnSpPr>
              <a:cxnSpLocks/>
            </p:cNvCxnSpPr>
            <p:nvPr/>
          </p:nvCxnSpPr>
          <p:spPr>
            <a:xfrm>
              <a:off x="6149346" y="5052255"/>
              <a:ext cx="0" cy="728906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D09DAA5E-62B7-CDD6-E8D4-7D743B23E2E6}"/>
                </a:ext>
              </a:extLst>
            </p:cNvPr>
            <p:cNvCxnSpPr>
              <a:cxnSpLocks/>
            </p:cNvCxnSpPr>
            <p:nvPr/>
          </p:nvCxnSpPr>
          <p:spPr>
            <a:xfrm>
              <a:off x="8613101" y="5052255"/>
              <a:ext cx="0" cy="728906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9879374A-9EEF-D7B5-AC19-21C8CF714277}"/>
                </a:ext>
              </a:extLst>
            </p:cNvPr>
            <p:cNvCxnSpPr>
              <a:cxnSpLocks/>
            </p:cNvCxnSpPr>
            <p:nvPr/>
          </p:nvCxnSpPr>
          <p:spPr>
            <a:xfrm>
              <a:off x="10985033" y="5063780"/>
              <a:ext cx="0" cy="728906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Rounded Rectangle 352">
              <a:extLst>
                <a:ext uri="{FF2B5EF4-FFF2-40B4-BE49-F238E27FC236}">
                  <a16:creationId xmlns:a16="http://schemas.microsoft.com/office/drawing/2014/main" id="{1D5E15DF-BD45-DAE3-1D29-69342248E402}"/>
                </a:ext>
              </a:extLst>
            </p:cNvPr>
            <p:cNvSpPr/>
            <p:nvPr/>
          </p:nvSpPr>
          <p:spPr>
            <a:xfrm>
              <a:off x="3133832" y="2158517"/>
              <a:ext cx="1428126" cy="2894407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993392"/>
                        <a:gd name="connsiteY0" fmla="*/ 332239 h 3771071"/>
                        <a:gd name="connsiteX1" fmla="*/ 332239 w 1993392"/>
                        <a:gd name="connsiteY1" fmla="*/ 0 h 3771071"/>
                        <a:gd name="connsiteX2" fmla="*/ 1661153 w 1993392"/>
                        <a:gd name="connsiteY2" fmla="*/ 0 h 3771071"/>
                        <a:gd name="connsiteX3" fmla="*/ 1993392 w 1993392"/>
                        <a:gd name="connsiteY3" fmla="*/ 332239 h 3771071"/>
                        <a:gd name="connsiteX4" fmla="*/ 1993392 w 1993392"/>
                        <a:gd name="connsiteY4" fmla="*/ 3438832 h 3771071"/>
                        <a:gd name="connsiteX5" fmla="*/ 1661153 w 1993392"/>
                        <a:gd name="connsiteY5" fmla="*/ 3771071 h 3771071"/>
                        <a:gd name="connsiteX6" fmla="*/ 332239 w 1993392"/>
                        <a:gd name="connsiteY6" fmla="*/ 3771071 h 3771071"/>
                        <a:gd name="connsiteX7" fmla="*/ 0 w 1993392"/>
                        <a:gd name="connsiteY7" fmla="*/ 3438832 h 3771071"/>
                        <a:gd name="connsiteX8" fmla="*/ 0 w 1993392"/>
                        <a:gd name="connsiteY8" fmla="*/ 332239 h 37710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993392" h="3771071" fill="none" extrusionOk="0">
                          <a:moveTo>
                            <a:pt x="0" y="332239"/>
                          </a:moveTo>
                          <a:cubicBezTo>
                            <a:pt x="-10590" y="147035"/>
                            <a:pt x="166016" y="14122"/>
                            <a:pt x="332239" y="0"/>
                          </a:cubicBezTo>
                          <a:cubicBezTo>
                            <a:pt x="773625" y="-4497"/>
                            <a:pt x="1470733" y="23632"/>
                            <a:pt x="1661153" y="0"/>
                          </a:cubicBezTo>
                          <a:cubicBezTo>
                            <a:pt x="1851992" y="11319"/>
                            <a:pt x="2008884" y="167725"/>
                            <a:pt x="1993392" y="332239"/>
                          </a:cubicBezTo>
                          <a:cubicBezTo>
                            <a:pt x="1842953" y="1305226"/>
                            <a:pt x="2079271" y="2431177"/>
                            <a:pt x="1993392" y="3438832"/>
                          </a:cubicBezTo>
                          <a:cubicBezTo>
                            <a:pt x="1974225" y="3625470"/>
                            <a:pt x="1842447" y="3769555"/>
                            <a:pt x="1661153" y="3771071"/>
                          </a:cubicBezTo>
                          <a:cubicBezTo>
                            <a:pt x="1015737" y="3803069"/>
                            <a:pt x="876626" y="3727545"/>
                            <a:pt x="332239" y="3771071"/>
                          </a:cubicBezTo>
                          <a:cubicBezTo>
                            <a:pt x="149259" y="3764165"/>
                            <a:pt x="-22837" y="3635657"/>
                            <a:pt x="0" y="3438832"/>
                          </a:cubicBezTo>
                          <a:cubicBezTo>
                            <a:pt x="64656" y="2531310"/>
                            <a:pt x="-17807" y="669685"/>
                            <a:pt x="0" y="332239"/>
                          </a:cubicBezTo>
                          <a:close/>
                        </a:path>
                        <a:path w="1993392" h="3771071" stroke="0" extrusionOk="0">
                          <a:moveTo>
                            <a:pt x="0" y="332239"/>
                          </a:moveTo>
                          <a:cubicBezTo>
                            <a:pt x="-20893" y="135861"/>
                            <a:pt x="140449" y="3115"/>
                            <a:pt x="332239" y="0"/>
                          </a:cubicBezTo>
                          <a:cubicBezTo>
                            <a:pt x="469005" y="-69514"/>
                            <a:pt x="1297740" y="88938"/>
                            <a:pt x="1661153" y="0"/>
                          </a:cubicBezTo>
                          <a:cubicBezTo>
                            <a:pt x="1829045" y="15233"/>
                            <a:pt x="1989929" y="167890"/>
                            <a:pt x="1993392" y="332239"/>
                          </a:cubicBezTo>
                          <a:cubicBezTo>
                            <a:pt x="2013579" y="1078778"/>
                            <a:pt x="2145872" y="2736674"/>
                            <a:pt x="1993392" y="3438832"/>
                          </a:cubicBezTo>
                          <a:cubicBezTo>
                            <a:pt x="1995988" y="3622631"/>
                            <a:pt x="1846135" y="3768004"/>
                            <a:pt x="1661153" y="3771071"/>
                          </a:cubicBezTo>
                          <a:cubicBezTo>
                            <a:pt x="1415567" y="3683939"/>
                            <a:pt x="588353" y="3765407"/>
                            <a:pt x="332239" y="3771071"/>
                          </a:cubicBezTo>
                          <a:cubicBezTo>
                            <a:pt x="147196" y="3756271"/>
                            <a:pt x="-5188" y="3629533"/>
                            <a:pt x="0" y="3438832"/>
                          </a:cubicBezTo>
                          <a:cubicBezTo>
                            <a:pt x="-38581" y="2436448"/>
                            <a:pt x="63341" y="1618485"/>
                            <a:pt x="0" y="33223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ounded Rectangle 353">
              <a:extLst>
                <a:ext uri="{FF2B5EF4-FFF2-40B4-BE49-F238E27FC236}">
                  <a16:creationId xmlns:a16="http://schemas.microsoft.com/office/drawing/2014/main" id="{0377D1C7-4E63-5330-57F1-5ADE1E700681}"/>
                </a:ext>
              </a:extLst>
            </p:cNvPr>
            <p:cNvSpPr/>
            <p:nvPr/>
          </p:nvSpPr>
          <p:spPr>
            <a:xfrm>
              <a:off x="3315619" y="4425951"/>
              <a:ext cx="1052063" cy="179562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D9D9D9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5" name="Rounded Rectangle 354">
              <a:extLst>
                <a:ext uri="{FF2B5EF4-FFF2-40B4-BE49-F238E27FC236}">
                  <a16:creationId xmlns:a16="http://schemas.microsoft.com/office/drawing/2014/main" id="{9D7778C3-480F-2014-2D04-537CF9149367}"/>
                </a:ext>
              </a:extLst>
            </p:cNvPr>
            <p:cNvSpPr/>
            <p:nvPr/>
          </p:nvSpPr>
          <p:spPr>
            <a:xfrm>
              <a:off x="3315619" y="3878311"/>
              <a:ext cx="1052063" cy="179562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D9D9D9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6" name="Rounded Rectangle 355">
              <a:extLst>
                <a:ext uri="{FF2B5EF4-FFF2-40B4-BE49-F238E27FC236}">
                  <a16:creationId xmlns:a16="http://schemas.microsoft.com/office/drawing/2014/main" id="{7CA459DB-4949-0421-0044-3A9C7C72EE3E}"/>
                </a:ext>
              </a:extLst>
            </p:cNvPr>
            <p:cNvSpPr/>
            <p:nvPr/>
          </p:nvSpPr>
          <p:spPr>
            <a:xfrm>
              <a:off x="3315620" y="2931184"/>
              <a:ext cx="519787" cy="179562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D9D9D9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7" name="Rounded Rectangle 356">
              <a:extLst>
                <a:ext uri="{FF2B5EF4-FFF2-40B4-BE49-F238E27FC236}">
                  <a16:creationId xmlns:a16="http://schemas.microsoft.com/office/drawing/2014/main" id="{0493F35F-AB31-768A-6E01-8BD9B68FF4E9}"/>
                </a:ext>
              </a:extLst>
            </p:cNvPr>
            <p:cNvSpPr/>
            <p:nvPr/>
          </p:nvSpPr>
          <p:spPr>
            <a:xfrm>
              <a:off x="3315619" y="2322495"/>
              <a:ext cx="1052063" cy="179562"/>
            </a:xfrm>
            <a:prstGeom prst="roundRect">
              <a:avLst>
                <a:gd name="adj" fmla="val 47243"/>
              </a:avLst>
            </a:prstGeom>
            <a:pattFill prst="wdUpDiag">
              <a:fgClr>
                <a:srgbClr val="D9D9D9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8" name="Rounded Rectangle 357">
              <a:extLst>
                <a:ext uri="{FF2B5EF4-FFF2-40B4-BE49-F238E27FC236}">
                  <a16:creationId xmlns:a16="http://schemas.microsoft.com/office/drawing/2014/main" id="{D8875107-CD2D-C12A-CC1B-B523B06D5DC4}"/>
                </a:ext>
              </a:extLst>
            </p:cNvPr>
            <p:cNvSpPr/>
            <p:nvPr/>
          </p:nvSpPr>
          <p:spPr>
            <a:xfrm>
              <a:off x="3847895" y="2931184"/>
              <a:ext cx="519787" cy="179562"/>
            </a:xfrm>
            <a:prstGeom prst="roundRect">
              <a:avLst>
                <a:gd name="adj" fmla="val 50000"/>
              </a:avLst>
            </a:prstGeom>
            <a:pattFill prst="wdUpDiag">
              <a:fgClr>
                <a:srgbClr val="D9D9D9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59" name="Rounded Rectangle 358">
              <a:extLst>
                <a:ext uri="{FF2B5EF4-FFF2-40B4-BE49-F238E27FC236}">
                  <a16:creationId xmlns:a16="http://schemas.microsoft.com/office/drawing/2014/main" id="{CFA51606-464B-587A-DF2B-471227E03906}"/>
                </a:ext>
              </a:extLst>
            </p:cNvPr>
            <p:cNvSpPr/>
            <p:nvPr/>
          </p:nvSpPr>
          <p:spPr>
            <a:xfrm>
              <a:off x="3328108" y="3295397"/>
              <a:ext cx="1052063" cy="179562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0" name="Rounded Rectangle 359">
              <a:extLst>
                <a:ext uri="{FF2B5EF4-FFF2-40B4-BE49-F238E27FC236}">
                  <a16:creationId xmlns:a16="http://schemas.microsoft.com/office/drawing/2014/main" id="{0CB20C26-6408-A8C9-7BA1-CE8B8E8C4AFF}"/>
                </a:ext>
              </a:extLst>
            </p:cNvPr>
            <p:cNvSpPr/>
            <p:nvPr/>
          </p:nvSpPr>
          <p:spPr>
            <a:xfrm>
              <a:off x="3321863" y="4761356"/>
              <a:ext cx="1052063" cy="179562"/>
            </a:xfrm>
            <a:prstGeom prst="roundRect">
              <a:avLst>
                <a:gd name="adj" fmla="val 47243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1" name="Rounded Rectangle 360">
              <a:extLst>
                <a:ext uri="{FF2B5EF4-FFF2-40B4-BE49-F238E27FC236}">
                  <a16:creationId xmlns:a16="http://schemas.microsoft.com/office/drawing/2014/main" id="{7AEAFE89-9FD0-C6AB-364E-656680E13237}"/>
                </a:ext>
              </a:extLst>
            </p:cNvPr>
            <p:cNvSpPr/>
            <p:nvPr/>
          </p:nvSpPr>
          <p:spPr>
            <a:xfrm>
              <a:off x="3321863" y="4155509"/>
              <a:ext cx="1052063" cy="179562"/>
            </a:xfrm>
            <a:prstGeom prst="roundRect">
              <a:avLst>
                <a:gd name="adj" fmla="val 50000"/>
              </a:avLst>
            </a:prstGeom>
            <a:solidFill>
              <a:srgbClr val="FFE2F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2" name="Rounded Rectangle 361">
              <a:extLst>
                <a:ext uri="{FF2B5EF4-FFF2-40B4-BE49-F238E27FC236}">
                  <a16:creationId xmlns:a16="http://schemas.microsoft.com/office/drawing/2014/main" id="{BDA0E52F-E7B9-A105-1067-96D4B79B062A}"/>
                </a:ext>
              </a:extLst>
            </p:cNvPr>
            <p:cNvSpPr/>
            <p:nvPr/>
          </p:nvSpPr>
          <p:spPr>
            <a:xfrm>
              <a:off x="3845680" y="2670773"/>
              <a:ext cx="519787" cy="179562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63" name="Rounded Rectangle 362">
              <a:extLst>
                <a:ext uri="{FF2B5EF4-FFF2-40B4-BE49-F238E27FC236}">
                  <a16:creationId xmlns:a16="http://schemas.microsoft.com/office/drawing/2014/main" id="{380EE9C0-5B03-41C1-4AF5-33C9A0258969}"/>
                </a:ext>
              </a:extLst>
            </p:cNvPr>
            <p:cNvSpPr/>
            <p:nvPr/>
          </p:nvSpPr>
          <p:spPr>
            <a:xfrm>
              <a:off x="3241842" y="3784644"/>
              <a:ext cx="1212107" cy="904162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ounded Rectangle 363">
              <a:extLst>
                <a:ext uri="{FF2B5EF4-FFF2-40B4-BE49-F238E27FC236}">
                  <a16:creationId xmlns:a16="http://schemas.microsoft.com/office/drawing/2014/main" id="{D41079B2-3438-5305-D035-83BFD16091B0}"/>
                </a:ext>
              </a:extLst>
            </p:cNvPr>
            <p:cNvSpPr/>
            <p:nvPr/>
          </p:nvSpPr>
          <p:spPr>
            <a:xfrm>
              <a:off x="3241842" y="2260360"/>
              <a:ext cx="1212107" cy="904162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35F171D3-F91A-2706-B091-5E17CCBAB6CE}"/>
                </a:ext>
              </a:extLst>
            </p:cNvPr>
            <p:cNvCxnSpPr>
              <a:cxnSpLocks/>
            </p:cNvCxnSpPr>
            <p:nvPr/>
          </p:nvCxnSpPr>
          <p:spPr>
            <a:xfrm>
              <a:off x="3835406" y="1834505"/>
              <a:ext cx="0" cy="39966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Rounded Rectangle 365">
              <a:extLst>
                <a:ext uri="{FF2B5EF4-FFF2-40B4-BE49-F238E27FC236}">
                  <a16:creationId xmlns:a16="http://schemas.microsoft.com/office/drawing/2014/main" id="{30BF410C-B4E9-D7E5-8B0F-2BB665D9B329}"/>
                </a:ext>
              </a:extLst>
            </p:cNvPr>
            <p:cNvSpPr/>
            <p:nvPr/>
          </p:nvSpPr>
          <p:spPr>
            <a:xfrm>
              <a:off x="5434029" y="2151350"/>
              <a:ext cx="1428126" cy="2894407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993392"/>
                        <a:gd name="connsiteY0" fmla="*/ 332239 h 3771071"/>
                        <a:gd name="connsiteX1" fmla="*/ 332239 w 1993392"/>
                        <a:gd name="connsiteY1" fmla="*/ 0 h 3771071"/>
                        <a:gd name="connsiteX2" fmla="*/ 1661153 w 1993392"/>
                        <a:gd name="connsiteY2" fmla="*/ 0 h 3771071"/>
                        <a:gd name="connsiteX3" fmla="*/ 1993392 w 1993392"/>
                        <a:gd name="connsiteY3" fmla="*/ 332239 h 3771071"/>
                        <a:gd name="connsiteX4" fmla="*/ 1993392 w 1993392"/>
                        <a:gd name="connsiteY4" fmla="*/ 3438832 h 3771071"/>
                        <a:gd name="connsiteX5" fmla="*/ 1661153 w 1993392"/>
                        <a:gd name="connsiteY5" fmla="*/ 3771071 h 3771071"/>
                        <a:gd name="connsiteX6" fmla="*/ 332239 w 1993392"/>
                        <a:gd name="connsiteY6" fmla="*/ 3771071 h 3771071"/>
                        <a:gd name="connsiteX7" fmla="*/ 0 w 1993392"/>
                        <a:gd name="connsiteY7" fmla="*/ 3438832 h 3771071"/>
                        <a:gd name="connsiteX8" fmla="*/ 0 w 1993392"/>
                        <a:gd name="connsiteY8" fmla="*/ 332239 h 37710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993392" h="3771071" fill="none" extrusionOk="0">
                          <a:moveTo>
                            <a:pt x="0" y="332239"/>
                          </a:moveTo>
                          <a:cubicBezTo>
                            <a:pt x="-10590" y="147035"/>
                            <a:pt x="166016" y="14122"/>
                            <a:pt x="332239" y="0"/>
                          </a:cubicBezTo>
                          <a:cubicBezTo>
                            <a:pt x="773625" y="-4497"/>
                            <a:pt x="1470733" y="23632"/>
                            <a:pt x="1661153" y="0"/>
                          </a:cubicBezTo>
                          <a:cubicBezTo>
                            <a:pt x="1851992" y="11319"/>
                            <a:pt x="2008884" y="167725"/>
                            <a:pt x="1993392" y="332239"/>
                          </a:cubicBezTo>
                          <a:cubicBezTo>
                            <a:pt x="1842953" y="1305226"/>
                            <a:pt x="2079271" y="2431177"/>
                            <a:pt x="1993392" y="3438832"/>
                          </a:cubicBezTo>
                          <a:cubicBezTo>
                            <a:pt x="1974225" y="3625470"/>
                            <a:pt x="1842447" y="3769555"/>
                            <a:pt x="1661153" y="3771071"/>
                          </a:cubicBezTo>
                          <a:cubicBezTo>
                            <a:pt x="1015737" y="3803069"/>
                            <a:pt x="876626" y="3727545"/>
                            <a:pt x="332239" y="3771071"/>
                          </a:cubicBezTo>
                          <a:cubicBezTo>
                            <a:pt x="149259" y="3764165"/>
                            <a:pt x="-22837" y="3635657"/>
                            <a:pt x="0" y="3438832"/>
                          </a:cubicBezTo>
                          <a:cubicBezTo>
                            <a:pt x="64656" y="2531310"/>
                            <a:pt x="-17807" y="669685"/>
                            <a:pt x="0" y="332239"/>
                          </a:cubicBezTo>
                          <a:close/>
                        </a:path>
                        <a:path w="1993392" h="3771071" stroke="0" extrusionOk="0">
                          <a:moveTo>
                            <a:pt x="0" y="332239"/>
                          </a:moveTo>
                          <a:cubicBezTo>
                            <a:pt x="-20893" y="135861"/>
                            <a:pt x="140449" y="3115"/>
                            <a:pt x="332239" y="0"/>
                          </a:cubicBezTo>
                          <a:cubicBezTo>
                            <a:pt x="469005" y="-69514"/>
                            <a:pt x="1297740" y="88938"/>
                            <a:pt x="1661153" y="0"/>
                          </a:cubicBezTo>
                          <a:cubicBezTo>
                            <a:pt x="1829045" y="15233"/>
                            <a:pt x="1989929" y="167890"/>
                            <a:pt x="1993392" y="332239"/>
                          </a:cubicBezTo>
                          <a:cubicBezTo>
                            <a:pt x="2013579" y="1078778"/>
                            <a:pt x="2145872" y="2736674"/>
                            <a:pt x="1993392" y="3438832"/>
                          </a:cubicBezTo>
                          <a:cubicBezTo>
                            <a:pt x="1995988" y="3622631"/>
                            <a:pt x="1846135" y="3768004"/>
                            <a:pt x="1661153" y="3771071"/>
                          </a:cubicBezTo>
                          <a:cubicBezTo>
                            <a:pt x="1415567" y="3683939"/>
                            <a:pt x="588353" y="3765407"/>
                            <a:pt x="332239" y="3771071"/>
                          </a:cubicBezTo>
                          <a:cubicBezTo>
                            <a:pt x="147196" y="3756271"/>
                            <a:pt x="-5188" y="3629533"/>
                            <a:pt x="0" y="3438832"/>
                          </a:cubicBezTo>
                          <a:cubicBezTo>
                            <a:pt x="-38581" y="2436448"/>
                            <a:pt x="63341" y="1618485"/>
                            <a:pt x="0" y="33223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7" name="Group 366">
              <a:extLst>
                <a:ext uri="{FF2B5EF4-FFF2-40B4-BE49-F238E27FC236}">
                  <a16:creationId xmlns:a16="http://schemas.microsoft.com/office/drawing/2014/main" id="{B705E729-AF50-9AB8-1C6C-169F51ADBCA8}"/>
                </a:ext>
              </a:extLst>
            </p:cNvPr>
            <p:cNvGrpSpPr/>
            <p:nvPr/>
          </p:nvGrpSpPr>
          <p:grpSpPr>
            <a:xfrm>
              <a:off x="5615816" y="2315328"/>
              <a:ext cx="1064552" cy="2618423"/>
              <a:chOff x="4333891" y="1714170"/>
              <a:chExt cx="1598167" cy="3488807"/>
            </a:xfrm>
          </p:grpSpPr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D6EFC3F3-F887-BA92-3B18-E3FE59755CCC}"/>
                  </a:ext>
                </a:extLst>
              </p:cNvPr>
              <p:cNvSpPr/>
              <p:nvPr/>
            </p:nvSpPr>
            <p:spPr>
              <a:xfrm>
                <a:off x="4333891" y="4516831"/>
                <a:ext cx="1579418" cy="239250"/>
              </a:xfrm>
              <a:prstGeom prst="roundRect">
                <a:avLst>
                  <a:gd name="adj" fmla="val 50000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948C60C5-9787-AD1D-51AB-4E5C59FC0C0A}"/>
                  </a:ext>
                </a:extLst>
              </p:cNvPr>
              <p:cNvSpPr/>
              <p:nvPr/>
            </p:nvSpPr>
            <p:spPr>
              <a:xfrm>
                <a:off x="4333891" y="3787151"/>
                <a:ext cx="1579418" cy="239250"/>
              </a:xfrm>
              <a:prstGeom prst="roundRect">
                <a:avLst>
                  <a:gd name="adj" fmla="val 50000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FFC7C182-B5A5-6D47-0F60-239C12FE0DDC}"/>
                  </a:ext>
                </a:extLst>
              </p:cNvPr>
              <p:cNvSpPr/>
              <p:nvPr/>
            </p:nvSpPr>
            <p:spPr>
              <a:xfrm>
                <a:off x="4333892" y="2525192"/>
                <a:ext cx="780334" cy="239250"/>
              </a:xfrm>
              <a:prstGeom prst="roundRect">
                <a:avLst>
                  <a:gd name="adj" fmla="val 50000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1EC4B614-1104-6735-BC52-2BF11FC2035C}"/>
                  </a:ext>
                </a:extLst>
              </p:cNvPr>
              <p:cNvSpPr/>
              <p:nvPr/>
            </p:nvSpPr>
            <p:spPr>
              <a:xfrm>
                <a:off x="4333891" y="1714170"/>
                <a:ext cx="1579418" cy="239250"/>
              </a:xfrm>
              <a:prstGeom prst="roundRect">
                <a:avLst>
                  <a:gd name="adj" fmla="val 47243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6CB14D30-9202-25FA-92C2-14F9488FF21B}"/>
                  </a:ext>
                </a:extLst>
              </p:cNvPr>
              <p:cNvSpPr/>
              <p:nvPr/>
            </p:nvSpPr>
            <p:spPr>
              <a:xfrm>
                <a:off x="5132975" y="2525192"/>
                <a:ext cx="780334" cy="239250"/>
              </a:xfrm>
              <a:prstGeom prst="roundRect">
                <a:avLst>
                  <a:gd name="adj" fmla="val 50000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5A090956-F3A1-A84F-E1B4-2E162EE187F5}"/>
                  </a:ext>
                </a:extLst>
              </p:cNvPr>
              <p:cNvSpPr/>
              <p:nvPr/>
            </p:nvSpPr>
            <p:spPr>
              <a:xfrm>
                <a:off x="4352640" y="3010472"/>
                <a:ext cx="1579418" cy="239250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35CA0E95-CCC8-72DE-BF73-12B7C2916E95}"/>
                  </a:ext>
                </a:extLst>
              </p:cNvPr>
              <p:cNvSpPr/>
              <p:nvPr/>
            </p:nvSpPr>
            <p:spPr>
              <a:xfrm>
                <a:off x="4343265" y="4963727"/>
                <a:ext cx="1579418" cy="239250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53EA82E8-3EBF-9DC2-93CF-EA0A08F0366C}"/>
                  </a:ext>
                </a:extLst>
              </p:cNvPr>
              <p:cNvSpPr/>
              <p:nvPr/>
            </p:nvSpPr>
            <p:spPr>
              <a:xfrm>
                <a:off x="4343265" y="4156492"/>
                <a:ext cx="1579418" cy="239250"/>
              </a:xfrm>
              <a:prstGeom prst="roundRect">
                <a:avLst>
                  <a:gd name="adj" fmla="val 50000"/>
                </a:avLst>
              </a:prstGeom>
              <a:solidFill>
                <a:srgbClr val="FFE2F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ounded Rectangle 375">
                <a:extLst>
                  <a:ext uri="{FF2B5EF4-FFF2-40B4-BE49-F238E27FC236}">
                    <a16:creationId xmlns:a16="http://schemas.microsoft.com/office/drawing/2014/main" id="{AB7D142B-15A5-7860-F639-5BCC3B3A640D}"/>
                  </a:ext>
                </a:extLst>
              </p:cNvPr>
              <p:cNvSpPr/>
              <p:nvPr/>
            </p:nvSpPr>
            <p:spPr>
              <a:xfrm>
                <a:off x="5129649" y="2178218"/>
                <a:ext cx="780334" cy="23925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77" name="Rounded Rectangle 376">
              <a:extLst>
                <a:ext uri="{FF2B5EF4-FFF2-40B4-BE49-F238E27FC236}">
                  <a16:creationId xmlns:a16="http://schemas.microsoft.com/office/drawing/2014/main" id="{7B0B05CC-9AD1-5087-EF54-1EEDAD0F0A72}"/>
                </a:ext>
              </a:extLst>
            </p:cNvPr>
            <p:cNvSpPr/>
            <p:nvPr/>
          </p:nvSpPr>
          <p:spPr>
            <a:xfrm>
              <a:off x="5542039" y="3777477"/>
              <a:ext cx="1212107" cy="904162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ounded Rectangle 377">
              <a:extLst>
                <a:ext uri="{FF2B5EF4-FFF2-40B4-BE49-F238E27FC236}">
                  <a16:creationId xmlns:a16="http://schemas.microsoft.com/office/drawing/2014/main" id="{38FC048F-4B7B-D820-F309-CA97F74FECDB}"/>
                </a:ext>
              </a:extLst>
            </p:cNvPr>
            <p:cNvSpPr/>
            <p:nvPr/>
          </p:nvSpPr>
          <p:spPr>
            <a:xfrm>
              <a:off x="5542039" y="2253194"/>
              <a:ext cx="1212107" cy="904162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333A417E-D9A4-D5E6-0590-855D9E785C72}"/>
                </a:ext>
              </a:extLst>
            </p:cNvPr>
            <p:cNvCxnSpPr>
              <a:cxnSpLocks/>
            </p:cNvCxnSpPr>
            <p:nvPr/>
          </p:nvCxnSpPr>
          <p:spPr>
            <a:xfrm>
              <a:off x="6135603" y="1827338"/>
              <a:ext cx="0" cy="39966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0" name="Rounded Rectangle 379">
              <a:extLst>
                <a:ext uri="{FF2B5EF4-FFF2-40B4-BE49-F238E27FC236}">
                  <a16:creationId xmlns:a16="http://schemas.microsoft.com/office/drawing/2014/main" id="{2359E79B-4AC7-2617-1D06-58982210B02D}"/>
                </a:ext>
              </a:extLst>
            </p:cNvPr>
            <p:cNvSpPr/>
            <p:nvPr/>
          </p:nvSpPr>
          <p:spPr>
            <a:xfrm>
              <a:off x="7897784" y="2151350"/>
              <a:ext cx="1428126" cy="2894407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993392"/>
                        <a:gd name="connsiteY0" fmla="*/ 332239 h 3771071"/>
                        <a:gd name="connsiteX1" fmla="*/ 332239 w 1993392"/>
                        <a:gd name="connsiteY1" fmla="*/ 0 h 3771071"/>
                        <a:gd name="connsiteX2" fmla="*/ 1661153 w 1993392"/>
                        <a:gd name="connsiteY2" fmla="*/ 0 h 3771071"/>
                        <a:gd name="connsiteX3" fmla="*/ 1993392 w 1993392"/>
                        <a:gd name="connsiteY3" fmla="*/ 332239 h 3771071"/>
                        <a:gd name="connsiteX4" fmla="*/ 1993392 w 1993392"/>
                        <a:gd name="connsiteY4" fmla="*/ 3438832 h 3771071"/>
                        <a:gd name="connsiteX5" fmla="*/ 1661153 w 1993392"/>
                        <a:gd name="connsiteY5" fmla="*/ 3771071 h 3771071"/>
                        <a:gd name="connsiteX6" fmla="*/ 332239 w 1993392"/>
                        <a:gd name="connsiteY6" fmla="*/ 3771071 h 3771071"/>
                        <a:gd name="connsiteX7" fmla="*/ 0 w 1993392"/>
                        <a:gd name="connsiteY7" fmla="*/ 3438832 h 3771071"/>
                        <a:gd name="connsiteX8" fmla="*/ 0 w 1993392"/>
                        <a:gd name="connsiteY8" fmla="*/ 332239 h 37710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993392" h="3771071" fill="none" extrusionOk="0">
                          <a:moveTo>
                            <a:pt x="0" y="332239"/>
                          </a:moveTo>
                          <a:cubicBezTo>
                            <a:pt x="-10590" y="147035"/>
                            <a:pt x="166016" y="14122"/>
                            <a:pt x="332239" y="0"/>
                          </a:cubicBezTo>
                          <a:cubicBezTo>
                            <a:pt x="773625" y="-4497"/>
                            <a:pt x="1470733" y="23632"/>
                            <a:pt x="1661153" y="0"/>
                          </a:cubicBezTo>
                          <a:cubicBezTo>
                            <a:pt x="1851992" y="11319"/>
                            <a:pt x="2008884" y="167725"/>
                            <a:pt x="1993392" y="332239"/>
                          </a:cubicBezTo>
                          <a:cubicBezTo>
                            <a:pt x="1842953" y="1305226"/>
                            <a:pt x="2079271" y="2431177"/>
                            <a:pt x="1993392" y="3438832"/>
                          </a:cubicBezTo>
                          <a:cubicBezTo>
                            <a:pt x="1974225" y="3625470"/>
                            <a:pt x="1842447" y="3769555"/>
                            <a:pt x="1661153" y="3771071"/>
                          </a:cubicBezTo>
                          <a:cubicBezTo>
                            <a:pt x="1015737" y="3803069"/>
                            <a:pt x="876626" y="3727545"/>
                            <a:pt x="332239" y="3771071"/>
                          </a:cubicBezTo>
                          <a:cubicBezTo>
                            <a:pt x="149259" y="3764165"/>
                            <a:pt x="-22837" y="3635657"/>
                            <a:pt x="0" y="3438832"/>
                          </a:cubicBezTo>
                          <a:cubicBezTo>
                            <a:pt x="64656" y="2531310"/>
                            <a:pt x="-17807" y="669685"/>
                            <a:pt x="0" y="332239"/>
                          </a:cubicBezTo>
                          <a:close/>
                        </a:path>
                        <a:path w="1993392" h="3771071" stroke="0" extrusionOk="0">
                          <a:moveTo>
                            <a:pt x="0" y="332239"/>
                          </a:moveTo>
                          <a:cubicBezTo>
                            <a:pt x="-20893" y="135861"/>
                            <a:pt x="140449" y="3115"/>
                            <a:pt x="332239" y="0"/>
                          </a:cubicBezTo>
                          <a:cubicBezTo>
                            <a:pt x="469005" y="-69514"/>
                            <a:pt x="1297740" y="88938"/>
                            <a:pt x="1661153" y="0"/>
                          </a:cubicBezTo>
                          <a:cubicBezTo>
                            <a:pt x="1829045" y="15233"/>
                            <a:pt x="1989929" y="167890"/>
                            <a:pt x="1993392" y="332239"/>
                          </a:cubicBezTo>
                          <a:cubicBezTo>
                            <a:pt x="2013579" y="1078778"/>
                            <a:pt x="2145872" y="2736674"/>
                            <a:pt x="1993392" y="3438832"/>
                          </a:cubicBezTo>
                          <a:cubicBezTo>
                            <a:pt x="1995988" y="3622631"/>
                            <a:pt x="1846135" y="3768004"/>
                            <a:pt x="1661153" y="3771071"/>
                          </a:cubicBezTo>
                          <a:cubicBezTo>
                            <a:pt x="1415567" y="3683939"/>
                            <a:pt x="588353" y="3765407"/>
                            <a:pt x="332239" y="3771071"/>
                          </a:cubicBezTo>
                          <a:cubicBezTo>
                            <a:pt x="147196" y="3756271"/>
                            <a:pt x="-5188" y="3629533"/>
                            <a:pt x="0" y="3438832"/>
                          </a:cubicBezTo>
                          <a:cubicBezTo>
                            <a:pt x="-38581" y="2436448"/>
                            <a:pt x="63341" y="1618485"/>
                            <a:pt x="0" y="33223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7D71C67F-8CBF-9C42-2A6A-8F628C22642F}"/>
                </a:ext>
              </a:extLst>
            </p:cNvPr>
            <p:cNvGrpSpPr/>
            <p:nvPr/>
          </p:nvGrpSpPr>
          <p:grpSpPr>
            <a:xfrm>
              <a:off x="8079571" y="2315328"/>
              <a:ext cx="1064552" cy="2618423"/>
              <a:chOff x="4333891" y="1714170"/>
              <a:chExt cx="1598167" cy="3488807"/>
            </a:xfrm>
          </p:grpSpPr>
          <p:sp>
            <p:nvSpPr>
              <p:cNvPr id="382" name="Rounded Rectangle 381">
                <a:extLst>
                  <a:ext uri="{FF2B5EF4-FFF2-40B4-BE49-F238E27FC236}">
                    <a16:creationId xmlns:a16="http://schemas.microsoft.com/office/drawing/2014/main" id="{33BF4D9E-1C3B-05D6-ADB0-1DF436F51B1B}"/>
                  </a:ext>
                </a:extLst>
              </p:cNvPr>
              <p:cNvSpPr/>
              <p:nvPr/>
            </p:nvSpPr>
            <p:spPr>
              <a:xfrm>
                <a:off x="4333891" y="4516831"/>
                <a:ext cx="1579418" cy="239250"/>
              </a:xfrm>
              <a:prstGeom prst="roundRect">
                <a:avLst>
                  <a:gd name="adj" fmla="val 50000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Rounded Rectangle 382">
                <a:extLst>
                  <a:ext uri="{FF2B5EF4-FFF2-40B4-BE49-F238E27FC236}">
                    <a16:creationId xmlns:a16="http://schemas.microsoft.com/office/drawing/2014/main" id="{BA802548-7E2C-BC89-B9CB-E801AC0803FE}"/>
                  </a:ext>
                </a:extLst>
              </p:cNvPr>
              <p:cNvSpPr/>
              <p:nvPr/>
            </p:nvSpPr>
            <p:spPr>
              <a:xfrm>
                <a:off x="4333891" y="3787151"/>
                <a:ext cx="1579418" cy="239250"/>
              </a:xfrm>
              <a:prstGeom prst="roundRect">
                <a:avLst>
                  <a:gd name="adj" fmla="val 50000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A7F68D45-D0E4-3521-CA75-CF803AB2B5B9}"/>
                  </a:ext>
                </a:extLst>
              </p:cNvPr>
              <p:cNvSpPr/>
              <p:nvPr/>
            </p:nvSpPr>
            <p:spPr>
              <a:xfrm>
                <a:off x="4333892" y="2525192"/>
                <a:ext cx="780334" cy="239250"/>
              </a:xfrm>
              <a:prstGeom prst="roundRect">
                <a:avLst>
                  <a:gd name="adj" fmla="val 50000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91EC7117-069A-24BE-1FAD-9326F4E71D36}"/>
                  </a:ext>
                </a:extLst>
              </p:cNvPr>
              <p:cNvSpPr/>
              <p:nvPr/>
            </p:nvSpPr>
            <p:spPr>
              <a:xfrm>
                <a:off x="4333891" y="1714170"/>
                <a:ext cx="1579418" cy="239250"/>
              </a:xfrm>
              <a:prstGeom prst="roundRect">
                <a:avLst>
                  <a:gd name="adj" fmla="val 47243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ounded Rectangle 385">
                <a:extLst>
                  <a:ext uri="{FF2B5EF4-FFF2-40B4-BE49-F238E27FC236}">
                    <a16:creationId xmlns:a16="http://schemas.microsoft.com/office/drawing/2014/main" id="{AC4AA2DE-401F-6DA3-5C1F-364103B92085}"/>
                  </a:ext>
                </a:extLst>
              </p:cNvPr>
              <p:cNvSpPr/>
              <p:nvPr/>
            </p:nvSpPr>
            <p:spPr>
              <a:xfrm>
                <a:off x="5132975" y="2525192"/>
                <a:ext cx="780334" cy="239250"/>
              </a:xfrm>
              <a:prstGeom prst="roundRect">
                <a:avLst>
                  <a:gd name="adj" fmla="val 50000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ounded Rectangle 386">
                <a:extLst>
                  <a:ext uri="{FF2B5EF4-FFF2-40B4-BE49-F238E27FC236}">
                    <a16:creationId xmlns:a16="http://schemas.microsoft.com/office/drawing/2014/main" id="{F8BF6FF5-61DB-E0A7-6F09-4E29D4E46DF1}"/>
                  </a:ext>
                </a:extLst>
              </p:cNvPr>
              <p:cNvSpPr/>
              <p:nvPr/>
            </p:nvSpPr>
            <p:spPr>
              <a:xfrm>
                <a:off x="4352640" y="3010472"/>
                <a:ext cx="1579418" cy="239250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2379C5DB-2823-F044-AA88-870E2B22B5D9}"/>
                  </a:ext>
                </a:extLst>
              </p:cNvPr>
              <p:cNvSpPr/>
              <p:nvPr/>
            </p:nvSpPr>
            <p:spPr>
              <a:xfrm>
                <a:off x="4343265" y="4963727"/>
                <a:ext cx="1579418" cy="239250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C6623F7A-5F0C-F12B-7171-1093BB913021}"/>
                  </a:ext>
                </a:extLst>
              </p:cNvPr>
              <p:cNvSpPr/>
              <p:nvPr/>
            </p:nvSpPr>
            <p:spPr>
              <a:xfrm>
                <a:off x="4343265" y="4156492"/>
                <a:ext cx="1579418" cy="239250"/>
              </a:xfrm>
              <a:prstGeom prst="roundRect">
                <a:avLst>
                  <a:gd name="adj" fmla="val 50000"/>
                </a:avLst>
              </a:prstGeom>
              <a:solidFill>
                <a:srgbClr val="FFE2F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ounded Rectangle 389">
                <a:extLst>
                  <a:ext uri="{FF2B5EF4-FFF2-40B4-BE49-F238E27FC236}">
                    <a16:creationId xmlns:a16="http://schemas.microsoft.com/office/drawing/2014/main" id="{3E693AED-D181-2C6D-B9DE-970583CD604E}"/>
                  </a:ext>
                </a:extLst>
              </p:cNvPr>
              <p:cNvSpPr/>
              <p:nvPr/>
            </p:nvSpPr>
            <p:spPr>
              <a:xfrm>
                <a:off x="5129649" y="2178218"/>
                <a:ext cx="780334" cy="23925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91" name="Rounded Rectangle 390">
              <a:extLst>
                <a:ext uri="{FF2B5EF4-FFF2-40B4-BE49-F238E27FC236}">
                  <a16:creationId xmlns:a16="http://schemas.microsoft.com/office/drawing/2014/main" id="{0BFDCCFA-5660-610C-693A-C68809C12D74}"/>
                </a:ext>
              </a:extLst>
            </p:cNvPr>
            <p:cNvSpPr/>
            <p:nvPr/>
          </p:nvSpPr>
          <p:spPr>
            <a:xfrm>
              <a:off x="8005794" y="3777477"/>
              <a:ext cx="1212107" cy="904162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Rounded Rectangle 391">
              <a:extLst>
                <a:ext uri="{FF2B5EF4-FFF2-40B4-BE49-F238E27FC236}">
                  <a16:creationId xmlns:a16="http://schemas.microsoft.com/office/drawing/2014/main" id="{18ED2833-36CE-B659-3F8E-F3D12B40010E}"/>
                </a:ext>
              </a:extLst>
            </p:cNvPr>
            <p:cNvSpPr/>
            <p:nvPr/>
          </p:nvSpPr>
          <p:spPr>
            <a:xfrm>
              <a:off x="8005794" y="2253194"/>
              <a:ext cx="1212107" cy="904162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D2BC48E1-BD05-9100-3854-B45DAF3609DC}"/>
                </a:ext>
              </a:extLst>
            </p:cNvPr>
            <p:cNvCxnSpPr>
              <a:cxnSpLocks/>
            </p:cNvCxnSpPr>
            <p:nvPr/>
          </p:nvCxnSpPr>
          <p:spPr>
            <a:xfrm>
              <a:off x="8599358" y="1827338"/>
              <a:ext cx="0" cy="39966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4" name="Picture 393">
              <a:extLst>
                <a:ext uri="{FF2B5EF4-FFF2-40B4-BE49-F238E27FC236}">
                  <a16:creationId xmlns:a16="http://schemas.microsoft.com/office/drawing/2014/main" id="{EAB199D7-29BB-36A0-9677-322AE2C4F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6047" y="1545560"/>
              <a:ext cx="705687" cy="265338"/>
            </a:xfrm>
            <a:prstGeom prst="rect">
              <a:avLst/>
            </a:prstGeom>
          </p:spPr>
        </p:pic>
        <p:pic>
          <p:nvPicPr>
            <p:cNvPr id="395" name="Picture 394">
              <a:extLst>
                <a:ext uri="{FF2B5EF4-FFF2-40B4-BE49-F238E27FC236}">
                  <a16:creationId xmlns:a16="http://schemas.microsoft.com/office/drawing/2014/main" id="{07B1FA51-89BF-AA43-D9F7-9D46C726B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67960" y="839081"/>
              <a:ext cx="1795272" cy="265339"/>
            </a:xfrm>
            <a:prstGeom prst="rect">
              <a:avLst/>
            </a:prstGeom>
          </p:spPr>
        </p:pic>
        <p:pic>
          <p:nvPicPr>
            <p:cNvPr id="396" name="Picture 395">
              <a:extLst>
                <a:ext uri="{FF2B5EF4-FFF2-40B4-BE49-F238E27FC236}">
                  <a16:creationId xmlns:a16="http://schemas.microsoft.com/office/drawing/2014/main" id="{F9C00016-0659-6F68-E317-622A26A12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42490" y="839081"/>
              <a:ext cx="1795272" cy="258828"/>
            </a:xfrm>
            <a:prstGeom prst="rect">
              <a:avLst/>
            </a:prstGeom>
          </p:spPr>
        </p:pic>
        <p:pic>
          <p:nvPicPr>
            <p:cNvPr id="397" name="Picture 396">
              <a:extLst>
                <a:ext uri="{FF2B5EF4-FFF2-40B4-BE49-F238E27FC236}">
                  <a16:creationId xmlns:a16="http://schemas.microsoft.com/office/drawing/2014/main" id="{2C11779B-C04B-F88E-E693-ED6F1B25D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401632" y="842336"/>
              <a:ext cx="1795272" cy="258828"/>
            </a:xfrm>
            <a:prstGeom prst="rect">
              <a:avLst/>
            </a:prstGeom>
          </p:spPr>
        </p:pic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B9CFE2E8-AF56-97A9-F3CD-53F0D7BB0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04161" y="1568510"/>
              <a:ext cx="705681" cy="247515"/>
            </a:xfrm>
            <a:prstGeom prst="rect">
              <a:avLst/>
            </a:prstGeom>
          </p:spPr>
        </p:pic>
        <p:pic>
          <p:nvPicPr>
            <p:cNvPr id="399" name="Picture 398">
              <a:extLst>
                <a:ext uri="{FF2B5EF4-FFF2-40B4-BE49-F238E27FC236}">
                  <a16:creationId xmlns:a16="http://schemas.microsoft.com/office/drawing/2014/main" id="{00138480-ED55-2066-AA9C-2F486E7E54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784775" y="1569606"/>
              <a:ext cx="705681" cy="247515"/>
            </a:xfrm>
            <a:prstGeom prst="rect">
              <a:avLst/>
            </a:prstGeom>
          </p:spPr>
        </p:pic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40F5A6D7-3063-31BC-86D5-550C4EAE2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91" y="532189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E8CDC222-65B2-2E00-50A3-01715A654A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45136" y="532189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8242670-6F35-5ADF-1368-50D57F716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08891" y="529048"/>
              <a:ext cx="0" cy="288604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3" name="Group 402">
              <a:extLst>
                <a:ext uri="{FF2B5EF4-FFF2-40B4-BE49-F238E27FC236}">
                  <a16:creationId xmlns:a16="http://schemas.microsoft.com/office/drawing/2014/main" id="{8043BD8D-026C-17EA-0E0A-9F3B104448E7}"/>
                </a:ext>
              </a:extLst>
            </p:cNvPr>
            <p:cNvGrpSpPr/>
            <p:nvPr/>
          </p:nvGrpSpPr>
          <p:grpSpPr>
            <a:xfrm>
              <a:off x="3835491" y="1184018"/>
              <a:ext cx="4773400" cy="283545"/>
              <a:chOff x="4794735" y="1371966"/>
              <a:chExt cx="4773400" cy="1276102"/>
            </a:xfrm>
          </p:grpSpPr>
          <p:cxnSp>
            <p:nvCxnSpPr>
              <p:cNvPr id="404" name="Straight Connector 403">
                <a:extLst>
                  <a:ext uri="{FF2B5EF4-FFF2-40B4-BE49-F238E27FC236}">
                    <a16:creationId xmlns:a16="http://schemas.microsoft.com/office/drawing/2014/main" id="{D7E724B8-D352-76B2-2D4C-B7A2D8C27F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4735" y="1379823"/>
                <a:ext cx="0" cy="126824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>
                <a:extLst>
                  <a:ext uri="{FF2B5EF4-FFF2-40B4-BE49-F238E27FC236}">
                    <a16:creationId xmlns:a16="http://schemas.microsoft.com/office/drawing/2014/main" id="{50E4F73E-CD92-1494-A2E6-1B5FD17B46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380" y="1374071"/>
                <a:ext cx="0" cy="126824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D815A976-DED3-F8A2-4864-AE0A75C10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68135" y="1371966"/>
                <a:ext cx="0" cy="126824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7" name="Picture 406">
              <a:extLst>
                <a:ext uri="{FF2B5EF4-FFF2-40B4-BE49-F238E27FC236}">
                  <a16:creationId xmlns:a16="http://schemas.microsoft.com/office/drawing/2014/main" id="{596BAACB-1D84-811D-C0D5-9F3CAE658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09980" y="4722439"/>
              <a:ext cx="304800" cy="63500"/>
            </a:xfrm>
            <a:prstGeom prst="rect">
              <a:avLst/>
            </a:prstGeom>
          </p:spPr>
        </p:pic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57F3F1DA-779A-D1E8-BD0F-85926B2BB674}"/>
                </a:ext>
              </a:extLst>
            </p:cNvPr>
            <p:cNvSpPr/>
            <p:nvPr/>
          </p:nvSpPr>
          <p:spPr>
            <a:xfrm>
              <a:off x="7279500" y="389805"/>
              <a:ext cx="365760" cy="283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9" name="Picture 408">
              <a:extLst>
                <a:ext uri="{FF2B5EF4-FFF2-40B4-BE49-F238E27FC236}">
                  <a16:creationId xmlns:a16="http://schemas.microsoft.com/office/drawing/2014/main" id="{CE43327E-47EB-DC1F-2C27-7A4C67665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09980" y="508360"/>
              <a:ext cx="304800" cy="63500"/>
            </a:xfrm>
            <a:prstGeom prst="rect">
              <a:avLst/>
            </a:prstGeom>
          </p:spPr>
        </p:pic>
        <p:sp>
          <p:nvSpPr>
            <p:cNvPr id="410" name="Freeform 409">
              <a:extLst>
                <a:ext uri="{FF2B5EF4-FFF2-40B4-BE49-F238E27FC236}">
                  <a16:creationId xmlns:a16="http://schemas.microsoft.com/office/drawing/2014/main" id="{A20E2F88-C7F7-8327-2E52-2758EA4F9C9A}"/>
                </a:ext>
              </a:extLst>
            </p:cNvPr>
            <p:cNvSpPr/>
            <p:nvPr/>
          </p:nvSpPr>
          <p:spPr>
            <a:xfrm>
              <a:off x="4488181" y="1120651"/>
              <a:ext cx="423235" cy="3568155"/>
            </a:xfrm>
            <a:custGeom>
              <a:avLst/>
              <a:gdLst>
                <a:gd name="connsiteX0" fmla="*/ 0 w 469711"/>
                <a:gd name="connsiteY0" fmla="*/ 0 h 2574388"/>
                <a:gd name="connsiteX1" fmla="*/ 468923 w 469711"/>
                <a:gd name="connsiteY1" fmla="*/ 1411459 h 2574388"/>
                <a:gd name="connsiteX2" fmla="*/ 89096 w 469711"/>
                <a:gd name="connsiteY2" fmla="*/ 2574388 h 257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11" h="2574388">
                  <a:moveTo>
                    <a:pt x="0" y="0"/>
                  </a:moveTo>
                  <a:cubicBezTo>
                    <a:pt x="227037" y="491197"/>
                    <a:pt x="454074" y="982394"/>
                    <a:pt x="468923" y="1411459"/>
                  </a:cubicBezTo>
                  <a:cubicBezTo>
                    <a:pt x="483772" y="1840524"/>
                    <a:pt x="286434" y="2207456"/>
                    <a:pt x="89096" y="2574388"/>
                  </a:cubicBez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  <a:alpha val="30000"/>
                </a:schemeClr>
              </a:solidFill>
              <a:headEnd type="none" w="med" len="med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 dirty="0"/>
            </a:p>
          </p:txBody>
        </p:sp>
        <p:sp>
          <p:nvSpPr>
            <p:cNvPr id="411" name="Freeform 410">
              <a:extLst>
                <a:ext uri="{FF2B5EF4-FFF2-40B4-BE49-F238E27FC236}">
                  <a16:creationId xmlns:a16="http://schemas.microsoft.com/office/drawing/2014/main" id="{A6E57483-E7DA-E3CC-F72E-8BF30680BF8E}"/>
                </a:ext>
              </a:extLst>
            </p:cNvPr>
            <p:cNvSpPr/>
            <p:nvPr/>
          </p:nvSpPr>
          <p:spPr>
            <a:xfrm>
              <a:off x="6797345" y="1120651"/>
              <a:ext cx="423235" cy="3568155"/>
            </a:xfrm>
            <a:custGeom>
              <a:avLst/>
              <a:gdLst>
                <a:gd name="connsiteX0" fmla="*/ 0 w 469711"/>
                <a:gd name="connsiteY0" fmla="*/ 0 h 2574388"/>
                <a:gd name="connsiteX1" fmla="*/ 468923 w 469711"/>
                <a:gd name="connsiteY1" fmla="*/ 1411459 h 2574388"/>
                <a:gd name="connsiteX2" fmla="*/ 89096 w 469711"/>
                <a:gd name="connsiteY2" fmla="*/ 2574388 h 257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11" h="2574388">
                  <a:moveTo>
                    <a:pt x="0" y="0"/>
                  </a:moveTo>
                  <a:cubicBezTo>
                    <a:pt x="227037" y="491197"/>
                    <a:pt x="454074" y="982394"/>
                    <a:pt x="468923" y="1411459"/>
                  </a:cubicBezTo>
                  <a:cubicBezTo>
                    <a:pt x="483772" y="1840524"/>
                    <a:pt x="286434" y="2207456"/>
                    <a:pt x="89096" y="2574388"/>
                  </a:cubicBez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  <a:alpha val="30000"/>
                </a:schemeClr>
              </a:solidFill>
              <a:headEnd type="none" w="med" len="med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 dirty="0"/>
            </a:p>
          </p:txBody>
        </p:sp>
        <p:sp>
          <p:nvSpPr>
            <p:cNvPr id="412" name="Freeform 411">
              <a:extLst>
                <a:ext uri="{FF2B5EF4-FFF2-40B4-BE49-F238E27FC236}">
                  <a16:creationId xmlns:a16="http://schemas.microsoft.com/office/drawing/2014/main" id="{238F7DC7-1B15-1307-79D4-9F815EC89F1A}"/>
                </a:ext>
              </a:extLst>
            </p:cNvPr>
            <p:cNvSpPr/>
            <p:nvPr/>
          </p:nvSpPr>
          <p:spPr>
            <a:xfrm>
              <a:off x="9252485" y="1097908"/>
              <a:ext cx="423235" cy="3568155"/>
            </a:xfrm>
            <a:custGeom>
              <a:avLst/>
              <a:gdLst>
                <a:gd name="connsiteX0" fmla="*/ 0 w 469711"/>
                <a:gd name="connsiteY0" fmla="*/ 0 h 2574388"/>
                <a:gd name="connsiteX1" fmla="*/ 468923 w 469711"/>
                <a:gd name="connsiteY1" fmla="*/ 1411459 h 2574388"/>
                <a:gd name="connsiteX2" fmla="*/ 89096 w 469711"/>
                <a:gd name="connsiteY2" fmla="*/ 2574388 h 257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11" h="2574388">
                  <a:moveTo>
                    <a:pt x="0" y="0"/>
                  </a:moveTo>
                  <a:cubicBezTo>
                    <a:pt x="227037" y="491197"/>
                    <a:pt x="454074" y="982394"/>
                    <a:pt x="468923" y="1411459"/>
                  </a:cubicBezTo>
                  <a:cubicBezTo>
                    <a:pt x="483772" y="1840524"/>
                    <a:pt x="286434" y="2207456"/>
                    <a:pt x="89096" y="2574388"/>
                  </a:cubicBez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  <a:alpha val="30000"/>
                </a:schemeClr>
              </a:solidFill>
              <a:headEnd type="none" w="med" len="med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 dirty="0"/>
            </a:p>
          </p:txBody>
        </p:sp>
        <p:sp>
          <p:nvSpPr>
            <p:cNvPr id="413" name="Rounded Rectangle 412">
              <a:extLst>
                <a:ext uri="{FF2B5EF4-FFF2-40B4-BE49-F238E27FC236}">
                  <a16:creationId xmlns:a16="http://schemas.microsoft.com/office/drawing/2014/main" id="{D7798AEB-005B-D6DB-F9E6-6A9E8D43944A}"/>
                </a:ext>
              </a:extLst>
            </p:cNvPr>
            <p:cNvSpPr/>
            <p:nvPr/>
          </p:nvSpPr>
          <p:spPr>
            <a:xfrm>
              <a:off x="10264726" y="2166172"/>
              <a:ext cx="1428126" cy="2894407"/>
            </a:xfrm>
            <a:prstGeom prst="roundRect">
              <a:avLst/>
            </a:prstGeom>
            <a:solidFill>
              <a:schemeClr val="bg1"/>
            </a:solidFill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993392"/>
                        <a:gd name="connsiteY0" fmla="*/ 332239 h 3771071"/>
                        <a:gd name="connsiteX1" fmla="*/ 332239 w 1993392"/>
                        <a:gd name="connsiteY1" fmla="*/ 0 h 3771071"/>
                        <a:gd name="connsiteX2" fmla="*/ 1661153 w 1993392"/>
                        <a:gd name="connsiteY2" fmla="*/ 0 h 3771071"/>
                        <a:gd name="connsiteX3" fmla="*/ 1993392 w 1993392"/>
                        <a:gd name="connsiteY3" fmla="*/ 332239 h 3771071"/>
                        <a:gd name="connsiteX4" fmla="*/ 1993392 w 1993392"/>
                        <a:gd name="connsiteY4" fmla="*/ 3438832 h 3771071"/>
                        <a:gd name="connsiteX5" fmla="*/ 1661153 w 1993392"/>
                        <a:gd name="connsiteY5" fmla="*/ 3771071 h 3771071"/>
                        <a:gd name="connsiteX6" fmla="*/ 332239 w 1993392"/>
                        <a:gd name="connsiteY6" fmla="*/ 3771071 h 3771071"/>
                        <a:gd name="connsiteX7" fmla="*/ 0 w 1993392"/>
                        <a:gd name="connsiteY7" fmla="*/ 3438832 h 3771071"/>
                        <a:gd name="connsiteX8" fmla="*/ 0 w 1993392"/>
                        <a:gd name="connsiteY8" fmla="*/ 332239 h 37710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993392" h="3771071" fill="none" extrusionOk="0">
                          <a:moveTo>
                            <a:pt x="0" y="332239"/>
                          </a:moveTo>
                          <a:cubicBezTo>
                            <a:pt x="-10590" y="147035"/>
                            <a:pt x="166016" y="14122"/>
                            <a:pt x="332239" y="0"/>
                          </a:cubicBezTo>
                          <a:cubicBezTo>
                            <a:pt x="773625" y="-4497"/>
                            <a:pt x="1470733" y="23632"/>
                            <a:pt x="1661153" y="0"/>
                          </a:cubicBezTo>
                          <a:cubicBezTo>
                            <a:pt x="1851992" y="11319"/>
                            <a:pt x="2008884" y="167725"/>
                            <a:pt x="1993392" y="332239"/>
                          </a:cubicBezTo>
                          <a:cubicBezTo>
                            <a:pt x="1842953" y="1305226"/>
                            <a:pt x="2079271" y="2431177"/>
                            <a:pt x="1993392" y="3438832"/>
                          </a:cubicBezTo>
                          <a:cubicBezTo>
                            <a:pt x="1974225" y="3625470"/>
                            <a:pt x="1842447" y="3769555"/>
                            <a:pt x="1661153" y="3771071"/>
                          </a:cubicBezTo>
                          <a:cubicBezTo>
                            <a:pt x="1015737" y="3803069"/>
                            <a:pt x="876626" y="3727545"/>
                            <a:pt x="332239" y="3771071"/>
                          </a:cubicBezTo>
                          <a:cubicBezTo>
                            <a:pt x="149259" y="3764165"/>
                            <a:pt x="-22837" y="3635657"/>
                            <a:pt x="0" y="3438832"/>
                          </a:cubicBezTo>
                          <a:cubicBezTo>
                            <a:pt x="64656" y="2531310"/>
                            <a:pt x="-17807" y="669685"/>
                            <a:pt x="0" y="332239"/>
                          </a:cubicBezTo>
                          <a:close/>
                        </a:path>
                        <a:path w="1993392" h="3771071" stroke="0" extrusionOk="0">
                          <a:moveTo>
                            <a:pt x="0" y="332239"/>
                          </a:moveTo>
                          <a:cubicBezTo>
                            <a:pt x="-20893" y="135861"/>
                            <a:pt x="140449" y="3115"/>
                            <a:pt x="332239" y="0"/>
                          </a:cubicBezTo>
                          <a:cubicBezTo>
                            <a:pt x="469005" y="-69514"/>
                            <a:pt x="1297740" y="88938"/>
                            <a:pt x="1661153" y="0"/>
                          </a:cubicBezTo>
                          <a:cubicBezTo>
                            <a:pt x="1829045" y="15233"/>
                            <a:pt x="1989929" y="167890"/>
                            <a:pt x="1993392" y="332239"/>
                          </a:cubicBezTo>
                          <a:cubicBezTo>
                            <a:pt x="2013579" y="1078778"/>
                            <a:pt x="2145872" y="2736674"/>
                            <a:pt x="1993392" y="3438832"/>
                          </a:cubicBezTo>
                          <a:cubicBezTo>
                            <a:pt x="1995988" y="3622631"/>
                            <a:pt x="1846135" y="3768004"/>
                            <a:pt x="1661153" y="3771071"/>
                          </a:cubicBezTo>
                          <a:cubicBezTo>
                            <a:pt x="1415567" y="3683939"/>
                            <a:pt x="588353" y="3765407"/>
                            <a:pt x="332239" y="3771071"/>
                          </a:cubicBezTo>
                          <a:cubicBezTo>
                            <a:pt x="147196" y="3756271"/>
                            <a:pt x="-5188" y="3629533"/>
                            <a:pt x="0" y="3438832"/>
                          </a:cubicBezTo>
                          <a:cubicBezTo>
                            <a:pt x="-38581" y="2436448"/>
                            <a:pt x="63341" y="1618485"/>
                            <a:pt x="0" y="332239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4" name="Group 413">
              <a:extLst>
                <a:ext uri="{FF2B5EF4-FFF2-40B4-BE49-F238E27FC236}">
                  <a16:creationId xmlns:a16="http://schemas.microsoft.com/office/drawing/2014/main" id="{0E09FC06-624F-AF51-AFA1-666098519C51}"/>
                </a:ext>
              </a:extLst>
            </p:cNvPr>
            <p:cNvGrpSpPr/>
            <p:nvPr/>
          </p:nvGrpSpPr>
          <p:grpSpPr>
            <a:xfrm>
              <a:off x="10446513" y="2330150"/>
              <a:ext cx="1064552" cy="2618423"/>
              <a:chOff x="4333891" y="1714170"/>
              <a:chExt cx="1598167" cy="3488807"/>
            </a:xfrm>
          </p:grpSpPr>
          <p:sp>
            <p:nvSpPr>
              <p:cNvPr id="415" name="Rounded Rectangle 414">
                <a:extLst>
                  <a:ext uri="{FF2B5EF4-FFF2-40B4-BE49-F238E27FC236}">
                    <a16:creationId xmlns:a16="http://schemas.microsoft.com/office/drawing/2014/main" id="{01CAEF0B-CC0E-1ABA-C6E6-73890ACFFEF2}"/>
                  </a:ext>
                </a:extLst>
              </p:cNvPr>
              <p:cNvSpPr/>
              <p:nvPr/>
            </p:nvSpPr>
            <p:spPr>
              <a:xfrm>
                <a:off x="4333891" y="4516831"/>
                <a:ext cx="1579418" cy="239250"/>
              </a:xfrm>
              <a:prstGeom prst="roundRect">
                <a:avLst>
                  <a:gd name="adj" fmla="val 50000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ounded Rectangle 415">
                <a:extLst>
                  <a:ext uri="{FF2B5EF4-FFF2-40B4-BE49-F238E27FC236}">
                    <a16:creationId xmlns:a16="http://schemas.microsoft.com/office/drawing/2014/main" id="{C5A79FEA-283D-0472-381F-6E7C3025C407}"/>
                  </a:ext>
                </a:extLst>
              </p:cNvPr>
              <p:cNvSpPr/>
              <p:nvPr/>
            </p:nvSpPr>
            <p:spPr>
              <a:xfrm>
                <a:off x="4333891" y="3787151"/>
                <a:ext cx="1579418" cy="239250"/>
              </a:xfrm>
              <a:prstGeom prst="roundRect">
                <a:avLst>
                  <a:gd name="adj" fmla="val 50000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ounded Rectangle 416">
                <a:extLst>
                  <a:ext uri="{FF2B5EF4-FFF2-40B4-BE49-F238E27FC236}">
                    <a16:creationId xmlns:a16="http://schemas.microsoft.com/office/drawing/2014/main" id="{DF42C3A4-F3F5-73D3-115B-3AC4EE0E63CB}"/>
                  </a:ext>
                </a:extLst>
              </p:cNvPr>
              <p:cNvSpPr/>
              <p:nvPr/>
            </p:nvSpPr>
            <p:spPr>
              <a:xfrm>
                <a:off x="4333892" y="2525192"/>
                <a:ext cx="780334" cy="239250"/>
              </a:xfrm>
              <a:prstGeom prst="roundRect">
                <a:avLst>
                  <a:gd name="adj" fmla="val 50000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ounded Rectangle 417">
                <a:extLst>
                  <a:ext uri="{FF2B5EF4-FFF2-40B4-BE49-F238E27FC236}">
                    <a16:creationId xmlns:a16="http://schemas.microsoft.com/office/drawing/2014/main" id="{13A0A8E0-617D-252B-C8BF-CD469008A7C9}"/>
                  </a:ext>
                </a:extLst>
              </p:cNvPr>
              <p:cNvSpPr/>
              <p:nvPr/>
            </p:nvSpPr>
            <p:spPr>
              <a:xfrm>
                <a:off x="4333891" y="1714170"/>
                <a:ext cx="1579418" cy="239250"/>
              </a:xfrm>
              <a:prstGeom prst="roundRect">
                <a:avLst>
                  <a:gd name="adj" fmla="val 47243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ounded Rectangle 418">
                <a:extLst>
                  <a:ext uri="{FF2B5EF4-FFF2-40B4-BE49-F238E27FC236}">
                    <a16:creationId xmlns:a16="http://schemas.microsoft.com/office/drawing/2014/main" id="{A6CF4DE8-2439-20C6-8F8F-BBC5BB692FFB}"/>
                  </a:ext>
                </a:extLst>
              </p:cNvPr>
              <p:cNvSpPr/>
              <p:nvPr/>
            </p:nvSpPr>
            <p:spPr>
              <a:xfrm>
                <a:off x="5132975" y="2525192"/>
                <a:ext cx="780334" cy="239250"/>
              </a:xfrm>
              <a:prstGeom prst="roundRect">
                <a:avLst>
                  <a:gd name="adj" fmla="val 50000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ounded Rectangle 419">
                <a:extLst>
                  <a:ext uri="{FF2B5EF4-FFF2-40B4-BE49-F238E27FC236}">
                    <a16:creationId xmlns:a16="http://schemas.microsoft.com/office/drawing/2014/main" id="{630B7870-2885-DA81-F1B5-BB32F26D3426}"/>
                  </a:ext>
                </a:extLst>
              </p:cNvPr>
              <p:cNvSpPr/>
              <p:nvPr/>
            </p:nvSpPr>
            <p:spPr>
              <a:xfrm>
                <a:off x="4352640" y="3010472"/>
                <a:ext cx="1579418" cy="239250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ounded Rectangle 420">
                <a:extLst>
                  <a:ext uri="{FF2B5EF4-FFF2-40B4-BE49-F238E27FC236}">
                    <a16:creationId xmlns:a16="http://schemas.microsoft.com/office/drawing/2014/main" id="{8F6FDD3E-3085-A7C5-9CF0-B6504356C6BB}"/>
                  </a:ext>
                </a:extLst>
              </p:cNvPr>
              <p:cNvSpPr/>
              <p:nvPr/>
            </p:nvSpPr>
            <p:spPr>
              <a:xfrm>
                <a:off x="4343265" y="4963727"/>
                <a:ext cx="1579418" cy="239250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ounded Rectangle 421">
                <a:extLst>
                  <a:ext uri="{FF2B5EF4-FFF2-40B4-BE49-F238E27FC236}">
                    <a16:creationId xmlns:a16="http://schemas.microsoft.com/office/drawing/2014/main" id="{94194E28-57F6-8C19-8BF2-7383999CB6C4}"/>
                  </a:ext>
                </a:extLst>
              </p:cNvPr>
              <p:cNvSpPr/>
              <p:nvPr/>
            </p:nvSpPr>
            <p:spPr>
              <a:xfrm>
                <a:off x="4343265" y="4156492"/>
                <a:ext cx="1579418" cy="239250"/>
              </a:xfrm>
              <a:prstGeom prst="roundRect">
                <a:avLst>
                  <a:gd name="adj" fmla="val 50000"/>
                </a:avLst>
              </a:prstGeom>
              <a:solidFill>
                <a:srgbClr val="FFE2F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Rounded Rectangle 422">
                <a:extLst>
                  <a:ext uri="{FF2B5EF4-FFF2-40B4-BE49-F238E27FC236}">
                    <a16:creationId xmlns:a16="http://schemas.microsoft.com/office/drawing/2014/main" id="{4810D2FF-A14D-61AC-5952-70055ECFCFC5}"/>
                  </a:ext>
                </a:extLst>
              </p:cNvPr>
              <p:cNvSpPr/>
              <p:nvPr/>
            </p:nvSpPr>
            <p:spPr>
              <a:xfrm>
                <a:off x="5129649" y="2178218"/>
                <a:ext cx="780334" cy="23925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4" name="Rounded Rectangle 423">
              <a:extLst>
                <a:ext uri="{FF2B5EF4-FFF2-40B4-BE49-F238E27FC236}">
                  <a16:creationId xmlns:a16="http://schemas.microsoft.com/office/drawing/2014/main" id="{27524E08-7B11-F838-9E62-43E24B606DB2}"/>
                </a:ext>
              </a:extLst>
            </p:cNvPr>
            <p:cNvSpPr/>
            <p:nvPr/>
          </p:nvSpPr>
          <p:spPr>
            <a:xfrm>
              <a:off x="10372736" y="3792299"/>
              <a:ext cx="1212107" cy="904162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5" name="Rounded Rectangle 424">
              <a:extLst>
                <a:ext uri="{FF2B5EF4-FFF2-40B4-BE49-F238E27FC236}">
                  <a16:creationId xmlns:a16="http://schemas.microsoft.com/office/drawing/2014/main" id="{C818947B-F27B-677F-50AB-F0343CF10F01}"/>
                </a:ext>
              </a:extLst>
            </p:cNvPr>
            <p:cNvSpPr/>
            <p:nvPr/>
          </p:nvSpPr>
          <p:spPr>
            <a:xfrm>
              <a:off x="10372736" y="2268016"/>
              <a:ext cx="1212107" cy="904162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C53D02FC-4C1F-FAAA-7029-9526D26E1401}"/>
                </a:ext>
              </a:extLst>
            </p:cNvPr>
            <p:cNvCxnSpPr>
              <a:cxnSpLocks/>
            </p:cNvCxnSpPr>
            <p:nvPr/>
          </p:nvCxnSpPr>
          <p:spPr>
            <a:xfrm>
              <a:off x="10966300" y="1842160"/>
              <a:ext cx="0" cy="399665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7" name="Picture 426">
              <a:extLst>
                <a:ext uri="{FF2B5EF4-FFF2-40B4-BE49-F238E27FC236}">
                  <a16:creationId xmlns:a16="http://schemas.microsoft.com/office/drawing/2014/main" id="{5758D6C2-636D-0A99-921C-105719A87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612777" y="1542055"/>
              <a:ext cx="589126" cy="263704"/>
            </a:xfrm>
            <a:prstGeom prst="rect">
              <a:avLst/>
            </a:prstGeom>
          </p:spPr>
        </p:pic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48EE78F0-1CEA-4A2C-74ED-F0CFEDA6F207}"/>
                </a:ext>
              </a:extLst>
            </p:cNvPr>
            <p:cNvCxnSpPr>
              <a:cxnSpLocks/>
            </p:cNvCxnSpPr>
            <p:nvPr/>
          </p:nvCxnSpPr>
          <p:spPr>
            <a:xfrm>
              <a:off x="4561958" y="4769011"/>
              <a:ext cx="872071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82C6B126-676A-FC32-0BC5-0C7972047664}"/>
                </a:ext>
              </a:extLst>
            </p:cNvPr>
            <p:cNvCxnSpPr>
              <a:cxnSpLocks/>
            </p:cNvCxnSpPr>
            <p:nvPr/>
          </p:nvCxnSpPr>
          <p:spPr>
            <a:xfrm>
              <a:off x="6862155" y="4754189"/>
              <a:ext cx="323754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469A5886-A38E-5E8B-90BE-E5887B8D252F}"/>
                </a:ext>
              </a:extLst>
            </p:cNvPr>
            <p:cNvCxnSpPr>
              <a:cxnSpLocks/>
            </p:cNvCxnSpPr>
            <p:nvPr/>
          </p:nvCxnSpPr>
          <p:spPr>
            <a:xfrm>
              <a:off x="7662765" y="4754189"/>
              <a:ext cx="235019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126D0A64-EFD0-C4A9-3EF0-A652D52B7FA7}"/>
                </a:ext>
              </a:extLst>
            </p:cNvPr>
            <p:cNvCxnSpPr>
              <a:cxnSpLocks/>
            </p:cNvCxnSpPr>
            <p:nvPr/>
          </p:nvCxnSpPr>
          <p:spPr>
            <a:xfrm>
              <a:off x="9325910" y="4769011"/>
              <a:ext cx="93881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3" name="Rounded Rectangle 432">
              <a:extLst>
                <a:ext uri="{FF2B5EF4-FFF2-40B4-BE49-F238E27FC236}">
                  <a16:creationId xmlns:a16="http://schemas.microsoft.com/office/drawing/2014/main" id="{F4F28406-ED42-A3E7-6FB0-BAABD097D8B9}"/>
                </a:ext>
              </a:extLst>
            </p:cNvPr>
            <p:cNvSpPr/>
            <p:nvPr/>
          </p:nvSpPr>
          <p:spPr>
            <a:xfrm>
              <a:off x="10042831" y="418462"/>
              <a:ext cx="451235" cy="175627"/>
            </a:xfrm>
            <a:custGeom>
              <a:avLst/>
              <a:gdLst>
                <a:gd name="connsiteX0" fmla="*/ 0 w 451235"/>
                <a:gd name="connsiteY0" fmla="*/ 87814 h 175627"/>
                <a:gd name="connsiteX1" fmla="*/ 87814 w 451235"/>
                <a:gd name="connsiteY1" fmla="*/ 0 h 175627"/>
                <a:gd name="connsiteX2" fmla="*/ 363422 w 451235"/>
                <a:gd name="connsiteY2" fmla="*/ 0 h 175627"/>
                <a:gd name="connsiteX3" fmla="*/ 451236 w 451235"/>
                <a:gd name="connsiteY3" fmla="*/ 87814 h 175627"/>
                <a:gd name="connsiteX4" fmla="*/ 451235 w 451235"/>
                <a:gd name="connsiteY4" fmla="*/ 87814 h 175627"/>
                <a:gd name="connsiteX5" fmla="*/ 363421 w 451235"/>
                <a:gd name="connsiteY5" fmla="*/ 175628 h 175627"/>
                <a:gd name="connsiteX6" fmla="*/ 87814 w 451235"/>
                <a:gd name="connsiteY6" fmla="*/ 175627 h 175627"/>
                <a:gd name="connsiteX7" fmla="*/ 0 w 451235"/>
                <a:gd name="connsiteY7" fmla="*/ 87813 h 175627"/>
                <a:gd name="connsiteX8" fmla="*/ 0 w 451235"/>
                <a:gd name="connsiteY8" fmla="*/ 87814 h 17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235" h="175627" fill="none" extrusionOk="0">
                  <a:moveTo>
                    <a:pt x="0" y="87814"/>
                  </a:moveTo>
                  <a:cubicBezTo>
                    <a:pt x="-3664" y="44408"/>
                    <a:pt x="50725" y="6387"/>
                    <a:pt x="87814" y="0"/>
                  </a:cubicBezTo>
                  <a:cubicBezTo>
                    <a:pt x="149039" y="-5111"/>
                    <a:pt x="281650" y="10615"/>
                    <a:pt x="363422" y="0"/>
                  </a:cubicBezTo>
                  <a:cubicBezTo>
                    <a:pt x="415237" y="-9097"/>
                    <a:pt x="454866" y="50591"/>
                    <a:pt x="451236" y="87814"/>
                  </a:cubicBezTo>
                  <a:lnTo>
                    <a:pt x="451235" y="87814"/>
                  </a:lnTo>
                  <a:cubicBezTo>
                    <a:pt x="458874" y="128763"/>
                    <a:pt x="414459" y="173990"/>
                    <a:pt x="363421" y="175628"/>
                  </a:cubicBezTo>
                  <a:cubicBezTo>
                    <a:pt x="278697" y="194069"/>
                    <a:pt x="188585" y="158392"/>
                    <a:pt x="87814" y="175627"/>
                  </a:cubicBezTo>
                  <a:cubicBezTo>
                    <a:pt x="29462" y="177245"/>
                    <a:pt x="-9794" y="129553"/>
                    <a:pt x="0" y="87813"/>
                  </a:cubicBezTo>
                  <a:lnTo>
                    <a:pt x="0" y="87814"/>
                  </a:lnTo>
                  <a:close/>
                </a:path>
                <a:path w="451235" h="175627" stroke="0" extrusionOk="0">
                  <a:moveTo>
                    <a:pt x="0" y="87814"/>
                  </a:moveTo>
                  <a:cubicBezTo>
                    <a:pt x="-3802" y="36971"/>
                    <a:pt x="27603" y="4396"/>
                    <a:pt x="87814" y="0"/>
                  </a:cubicBezTo>
                  <a:cubicBezTo>
                    <a:pt x="203236" y="-3672"/>
                    <a:pt x="299891" y="29455"/>
                    <a:pt x="363422" y="0"/>
                  </a:cubicBezTo>
                  <a:cubicBezTo>
                    <a:pt x="408267" y="-2779"/>
                    <a:pt x="445144" y="51820"/>
                    <a:pt x="451236" y="87814"/>
                  </a:cubicBezTo>
                  <a:lnTo>
                    <a:pt x="451235" y="87814"/>
                  </a:lnTo>
                  <a:cubicBezTo>
                    <a:pt x="451416" y="150495"/>
                    <a:pt x="410030" y="169543"/>
                    <a:pt x="363421" y="175628"/>
                  </a:cubicBezTo>
                  <a:cubicBezTo>
                    <a:pt x="264902" y="195161"/>
                    <a:pt x="167494" y="149374"/>
                    <a:pt x="87814" y="175627"/>
                  </a:cubicBezTo>
                  <a:cubicBezTo>
                    <a:pt x="35940" y="178806"/>
                    <a:pt x="-439" y="132124"/>
                    <a:pt x="0" y="87813"/>
                  </a:cubicBezTo>
                  <a:lnTo>
                    <a:pt x="0" y="87814"/>
                  </a:lnTo>
                  <a:close/>
                </a:path>
              </a:pathLst>
            </a:custGeom>
            <a:solidFill>
              <a:schemeClr val="accent1">
                <a:alpha val="7000"/>
              </a:schemeClr>
            </a:solidFill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50000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pic>
          <p:nvPicPr>
            <p:cNvPr id="434" name="Picture 433">
              <a:extLst>
                <a:ext uri="{FF2B5EF4-FFF2-40B4-BE49-F238E27FC236}">
                  <a16:creationId xmlns:a16="http://schemas.microsoft.com/office/drawing/2014/main" id="{339CBEEE-7F89-5CAA-1240-F9EBFE5A2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999824" y="5154767"/>
              <a:ext cx="2028290" cy="210014"/>
            </a:xfrm>
            <a:prstGeom prst="rect">
              <a:avLst/>
            </a:prstGeom>
          </p:spPr>
        </p:pic>
        <p:pic>
          <p:nvPicPr>
            <p:cNvPr id="435" name="Picture 434">
              <a:extLst>
                <a:ext uri="{FF2B5EF4-FFF2-40B4-BE49-F238E27FC236}">
                  <a16:creationId xmlns:a16="http://schemas.microsoft.com/office/drawing/2014/main" id="{8578D010-AC3E-4C33-6EF7-38B27A1BB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696578" y="4819025"/>
              <a:ext cx="524046" cy="206666"/>
            </a:xfrm>
            <a:prstGeom prst="rect">
              <a:avLst/>
            </a:prstGeom>
          </p:spPr>
        </p:pic>
        <p:pic>
          <p:nvPicPr>
            <p:cNvPr id="436" name="Picture 435">
              <a:extLst>
                <a:ext uri="{FF2B5EF4-FFF2-40B4-BE49-F238E27FC236}">
                  <a16:creationId xmlns:a16="http://schemas.microsoft.com/office/drawing/2014/main" id="{7A1CB9C5-05D4-F79C-AEF8-4D867E51C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073875" y="4812983"/>
              <a:ext cx="524046" cy="206666"/>
            </a:xfrm>
            <a:prstGeom prst="rect">
              <a:avLst/>
            </a:prstGeom>
          </p:spPr>
        </p:pic>
        <p:pic>
          <p:nvPicPr>
            <p:cNvPr id="437" name="Picture 436">
              <a:extLst>
                <a:ext uri="{FF2B5EF4-FFF2-40B4-BE49-F238E27FC236}">
                  <a16:creationId xmlns:a16="http://schemas.microsoft.com/office/drawing/2014/main" id="{3E8C4F0A-DAD6-2891-420B-034A8C6AC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99988" y="4801390"/>
              <a:ext cx="524046" cy="206666"/>
            </a:xfrm>
            <a:prstGeom prst="rect">
              <a:avLst/>
            </a:prstGeom>
          </p:spPr>
        </p:pic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0F88B478-1427-CC85-B8C2-F09BC5791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08321" y="3908832"/>
              <a:ext cx="304800" cy="63500"/>
            </a:xfrm>
            <a:prstGeom prst="rect">
              <a:avLst/>
            </a:prstGeom>
          </p:spPr>
        </p:pic>
        <p:cxnSp>
          <p:nvCxnSpPr>
            <p:cNvPr id="439" name="Straight Arrow Connector 438">
              <a:extLst>
                <a:ext uri="{FF2B5EF4-FFF2-40B4-BE49-F238E27FC236}">
                  <a16:creationId xmlns:a16="http://schemas.microsoft.com/office/drawing/2014/main" id="{8BF0E016-B960-1129-EE29-AE90FDF88CE5}"/>
                </a:ext>
              </a:extLst>
            </p:cNvPr>
            <p:cNvCxnSpPr>
              <a:cxnSpLocks/>
            </p:cNvCxnSpPr>
            <p:nvPr/>
          </p:nvCxnSpPr>
          <p:spPr>
            <a:xfrm>
              <a:off x="4560299" y="3955404"/>
              <a:ext cx="872071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3D9D9EE2-C9C1-D513-C14C-0C5912C62DB1}"/>
                </a:ext>
              </a:extLst>
            </p:cNvPr>
            <p:cNvCxnSpPr>
              <a:cxnSpLocks/>
            </p:cNvCxnSpPr>
            <p:nvPr/>
          </p:nvCxnSpPr>
          <p:spPr>
            <a:xfrm>
              <a:off x="6860496" y="3940582"/>
              <a:ext cx="323754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>
              <a:extLst>
                <a:ext uri="{FF2B5EF4-FFF2-40B4-BE49-F238E27FC236}">
                  <a16:creationId xmlns:a16="http://schemas.microsoft.com/office/drawing/2014/main" id="{319758B0-829B-CBBF-3D79-0AD8A005FE6A}"/>
                </a:ext>
              </a:extLst>
            </p:cNvPr>
            <p:cNvCxnSpPr>
              <a:cxnSpLocks/>
            </p:cNvCxnSpPr>
            <p:nvPr/>
          </p:nvCxnSpPr>
          <p:spPr>
            <a:xfrm>
              <a:off x="7661106" y="3940582"/>
              <a:ext cx="235019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Arrow Connector 441">
              <a:extLst>
                <a:ext uri="{FF2B5EF4-FFF2-40B4-BE49-F238E27FC236}">
                  <a16:creationId xmlns:a16="http://schemas.microsoft.com/office/drawing/2014/main" id="{2644A803-D684-A2D8-A169-CF0C0D361472}"/>
                </a:ext>
              </a:extLst>
            </p:cNvPr>
            <p:cNvCxnSpPr>
              <a:cxnSpLocks/>
            </p:cNvCxnSpPr>
            <p:nvPr/>
          </p:nvCxnSpPr>
          <p:spPr>
            <a:xfrm>
              <a:off x="9324251" y="3955404"/>
              <a:ext cx="93881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3" name="Picture 442">
              <a:extLst>
                <a:ext uri="{FF2B5EF4-FFF2-40B4-BE49-F238E27FC236}">
                  <a16:creationId xmlns:a16="http://schemas.microsoft.com/office/drawing/2014/main" id="{94622AC9-7C54-0D00-B83C-333BD8736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26527" y="2342683"/>
              <a:ext cx="304800" cy="63500"/>
            </a:xfrm>
            <a:prstGeom prst="rect">
              <a:avLst/>
            </a:prstGeom>
          </p:spPr>
        </p:pic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CCC52729-7D31-7313-A0AA-A54E195AD0D4}"/>
                </a:ext>
              </a:extLst>
            </p:cNvPr>
            <p:cNvCxnSpPr>
              <a:cxnSpLocks/>
            </p:cNvCxnSpPr>
            <p:nvPr/>
          </p:nvCxnSpPr>
          <p:spPr>
            <a:xfrm>
              <a:off x="4578505" y="2389255"/>
              <a:ext cx="872071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80DF47A2-4E08-CEC3-1BEC-CA938F6CC73F}"/>
                </a:ext>
              </a:extLst>
            </p:cNvPr>
            <p:cNvCxnSpPr>
              <a:cxnSpLocks/>
            </p:cNvCxnSpPr>
            <p:nvPr/>
          </p:nvCxnSpPr>
          <p:spPr>
            <a:xfrm>
              <a:off x="6878702" y="2374433"/>
              <a:ext cx="323754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E771AADB-8859-BD18-E511-61E7178E6946}"/>
                </a:ext>
              </a:extLst>
            </p:cNvPr>
            <p:cNvCxnSpPr>
              <a:cxnSpLocks/>
            </p:cNvCxnSpPr>
            <p:nvPr/>
          </p:nvCxnSpPr>
          <p:spPr>
            <a:xfrm>
              <a:off x="7679312" y="2374433"/>
              <a:ext cx="235019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8377E972-2ACC-99A2-E1F2-0E9AABCA572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457" y="2389255"/>
              <a:ext cx="93881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8" name="Picture 447">
              <a:extLst>
                <a:ext uri="{FF2B5EF4-FFF2-40B4-BE49-F238E27FC236}">
                  <a16:creationId xmlns:a16="http://schemas.microsoft.com/office/drawing/2014/main" id="{56AD1273-8B2E-112C-AD81-AC03581A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317384" y="2976634"/>
              <a:ext cx="304800" cy="63500"/>
            </a:xfrm>
            <a:prstGeom prst="rect">
              <a:avLst/>
            </a:prstGeom>
          </p:spPr>
        </p:pic>
        <p:cxnSp>
          <p:nvCxnSpPr>
            <p:cNvPr id="449" name="Straight Arrow Connector 448">
              <a:extLst>
                <a:ext uri="{FF2B5EF4-FFF2-40B4-BE49-F238E27FC236}">
                  <a16:creationId xmlns:a16="http://schemas.microsoft.com/office/drawing/2014/main" id="{F711AF26-E008-0C09-AE94-C618ACED5756}"/>
                </a:ext>
              </a:extLst>
            </p:cNvPr>
            <p:cNvCxnSpPr>
              <a:cxnSpLocks/>
            </p:cNvCxnSpPr>
            <p:nvPr/>
          </p:nvCxnSpPr>
          <p:spPr>
            <a:xfrm>
              <a:off x="4569362" y="3023206"/>
              <a:ext cx="872071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Straight Arrow Connector 449">
              <a:extLst>
                <a:ext uri="{FF2B5EF4-FFF2-40B4-BE49-F238E27FC236}">
                  <a16:creationId xmlns:a16="http://schemas.microsoft.com/office/drawing/2014/main" id="{BC9EFF4F-9296-121B-421B-AEFABE110351}"/>
                </a:ext>
              </a:extLst>
            </p:cNvPr>
            <p:cNvCxnSpPr>
              <a:cxnSpLocks/>
            </p:cNvCxnSpPr>
            <p:nvPr/>
          </p:nvCxnSpPr>
          <p:spPr>
            <a:xfrm>
              <a:off x="6869559" y="3008384"/>
              <a:ext cx="323754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A9E57CF5-BBEE-691D-B3E8-155DE6494752}"/>
                </a:ext>
              </a:extLst>
            </p:cNvPr>
            <p:cNvCxnSpPr>
              <a:cxnSpLocks/>
            </p:cNvCxnSpPr>
            <p:nvPr/>
          </p:nvCxnSpPr>
          <p:spPr>
            <a:xfrm>
              <a:off x="7670169" y="3008384"/>
              <a:ext cx="235019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4CA13FE1-E51A-FE69-7FDC-BB9213465342}"/>
                </a:ext>
              </a:extLst>
            </p:cNvPr>
            <p:cNvCxnSpPr>
              <a:cxnSpLocks/>
            </p:cNvCxnSpPr>
            <p:nvPr/>
          </p:nvCxnSpPr>
          <p:spPr>
            <a:xfrm>
              <a:off x="9333314" y="3023206"/>
              <a:ext cx="938816" cy="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8B7B5B2B-A5C7-1589-BBF2-4C100AD7B173}"/>
                </a:ext>
              </a:extLst>
            </p:cNvPr>
            <p:cNvCxnSpPr>
              <a:cxnSpLocks/>
            </p:cNvCxnSpPr>
            <p:nvPr/>
          </p:nvCxnSpPr>
          <p:spPr>
            <a:xfrm>
              <a:off x="2750681" y="3241193"/>
              <a:ext cx="0" cy="2268842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>
              <a:extLst>
                <a:ext uri="{FF2B5EF4-FFF2-40B4-BE49-F238E27FC236}">
                  <a16:creationId xmlns:a16="http://schemas.microsoft.com/office/drawing/2014/main" id="{96D97BB1-051C-ADBD-4AF0-9E67A7E54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0680" y="524613"/>
              <a:ext cx="0" cy="2195490"/>
            </a:xfrm>
            <a:prstGeom prst="line">
              <a:avLst/>
            </a:prstGeom>
            <a:ln>
              <a:solidFill>
                <a:schemeClr val="tx1"/>
              </a:solidFill>
              <a:head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5" name="Picture 454">
              <a:extLst>
                <a:ext uri="{FF2B5EF4-FFF2-40B4-BE49-F238E27FC236}">
                  <a16:creationId xmlns:a16="http://schemas.microsoft.com/office/drawing/2014/main" id="{DF52CD8B-1E49-4734-AD02-556F69EB1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605269" y="2832617"/>
              <a:ext cx="282719" cy="253472"/>
            </a:xfrm>
            <a:prstGeom prst="rect">
              <a:avLst/>
            </a:prstGeom>
          </p:spPr>
        </p:pic>
        <p:pic>
          <p:nvPicPr>
            <p:cNvPr id="457" name="Picture 456">
              <a:extLst>
                <a:ext uri="{FF2B5EF4-FFF2-40B4-BE49-F238E27FC236}">
                  <a16:creationId xmlns:a16="http://schemas.microsoft.com/office/drawing/2014/main" id="{FC9CB86A-59B9-0C57-3ACF-5AC8C31490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43585" y="5829798"/>
              <a:ext cx="178646" cy="138045"/>
            </a:xfrm>
            <a:prstGeom prst="rect">
              <a:avLst/>
            </a:prstGeom>
          </p:spPr>
        </p:pic>
        <p:pic>
          <p:nvPicPr>
            <p:cNvPr id="458" name="Picture 457">
              <a:extLst>
                <a:ext uri="{FF2B5EF4-FFF2-40B4-BE49-F238E27FC236}">
                  <a16:creationId xmlns:a16="http://schemas.microsoft.com/office/drawing/2014/main" id="{34BAD91C-51FC-9F1F-B8E4-554D71291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4747" y="5808650"/>
              <a:ext cx="397893" cy="219247"/>
            </a:xfrm>
            <a:prstGeom prst="rect">
              <a:avLst/>
            </a:prstGeom>
          </p:spPr>
        </p:pic>
        <p:pic>
          <p:nvPicPr>
            <p:cNvPr id="459" name="Picture 458">
              <a:extLst>
                <a:ext uri="{FF2B5EF4-FFF2-40B4-BE49-F238E27FC236}">
                  <a16:creationId xmlns:a16="http://schemas.microsoft.com/office/drawing/2014/main" id="{452218E0-02EF-1239-3FEC-1A0EA64E7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932596" y="5808650"/>
              <a:ext cx="406013" cy="219247"/>
            </a:xfrm>
            <a:prstGeom prst="rect">
              <a:avLst/>
            </a:prstGeom>
          </p:spPr>
        </p:pic>
        <p:pic>
          <p:nvPicPr>
            <p:cNvPr id="460" name="Picture 459">
              <a:extLst>
                <a:ext uri="{FF2B5EF4-FFF2-40B4-BE49-F238E27FC236}">
                  <a16:creationId xmlns:a16="http://schemas.microsoft.com/office/drawing/2014/main" id="{73C6563C-B558-1B33-7574-DC69D8B60E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426184" y="5808650"/>
              <a:ext cx="365412" cy="219247"/>
            </a:xfrm>
            <a:prstGeom prst="rect">
              <a:avLst/>
            </a:prstGeom>
          </p:spPr>
        </p:pic>
        <p:pic>
          <p:nvPicPr>
            <p:cNvPr id="461" name="Picture 460">
              <a:extLst>
                <a:ext uri="{FF2B5EF4-FFF2-40B4-BE49-F238E27FC236}">
                  <a16:creationId xmlns:a16="http://schemas.microsoft.com/office/drawing/2014/main" id="{DE9C07A9-2ACC-C6F4-D39B-6C3A6BA0E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820135" y="5789198"/>
              <a:ext cx="292329" cy="219247"/>
            </a:xfrm>
            <a:prstGeom prst="rect">
              <a:avLst/>
            </a:prstGeom>
          </p:spPr>
        </p:pic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7C6C4C26-0456-ABDB-17F6-03BE4653BD9F}"/>
                </a:ext>
              </a:extLst>
            </p:cNvPr>
            <p:cNvSpPr txBox="1"/>
            <p:nvPr/>
          </p:nvSpPr>
          <p:spPr>
            <a:xfrm>
              <a:off x="10492944" y="204228"/>
              <a:ext cx="149067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Regional </a:t>
              </a:r>
            </a:p>
            <a:p>
              <a:r>
                <a:rPr lang="en-US" dirty="0">
                  <a:solidFill>
                    <a:schemeClr val="tx1"/>
                  </a:solidFill>
                </a:rPr>
                <a:t>Optimization</a:t>
              </a: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97B0FFE5-B9D6-A396-6446-1E2AB035FC1F}"/>
                </a:ext>
              </a:extLst>
            </p:cNvPr>
            <p:cNvSpPr/>
            <p:nvPr/>
          </p:nvSpPr>
          <p:spPr>
            <a:xfrm rot="16492823">
              <a:off x="10245591" y="777519"/>
              <a:ext cx="45719" cy="448972"/>
            </a:xfrm>
            <a:custGeom>
              <a:avLst/>
              <a:gdLst>
                <a:gd name="connsiteX0" fmla="*/ 0 w 469711"/>
                <a:gd name="connsiteY0" fmla="*/ 0 h 2574388"/>
                <a:gd name="connsiteX1" fmla="*/ 468923 w 469711"/>
                <a:gd name="connsiteY1" fmla="*/ 1411459 h 2574388"/>
                <a:gd name="connsiteX2" fmla="*/ 89096 w 469711"/>
                <a:gd name="connsiteY2" fmla="*/ 2574388 h 2574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9711" h="2574388">
                  <a:moveTo>
                    <a:pt x="0" y="0"/>
                  </a:moveTo>
                  <a:cubicBezTo>
                    <a:pt x="227037" y="491197"/>
                    <a:pt x="454074" y="982394"/>
                    <a:pt x="468923" y="1411459"/>
                  </a:cubicBezTo>
                  <a:cubicBezTo>
                    <a:pt x="483772" y="1840524"/>
                    <a:pt x="286434" y="2207456"/>
                    <a:pt x="89096" y="2574388"/>
                  </a:cubicBezTo>
                </a:path>
              </a:pathLst>
            </a:custGeom>
            <a:noFill/>
            <a:ln w="76200">
              <a:solidFill>
                <a:schemeClr val="tx1">
                  <a:lumMod val="65000"/>
                  <a:lumOff val="35000"/>
                  <a:alpha val="30000"/>
                </a:schemeClr>
              </a:solidFill>
              <a:headEnd type="none" w="med" len="med"/>
              <a:tailEnd type="arrow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 dirty="0"/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8E9759A7-8A2F-FB21-DAC1-C352C0332636}"/>
                </a:ext>
              </a:extLst>
            </p:cNvPr>
            <p:cNvSpPr txBox="1"/>
            <p:nvPr/>
          </p:nvSpPr>
          <p:spPr>
            <a:xfrm>
              <a:off x="10497949" y="822912"/>
              <a:ext cx="1551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Backward Pass</a:t>
              </a:r>
            </a:p>
          </p:txBody>
        </p: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DCD09A9B-F839-3449-447F-22E8EF87F501}"/>
                </a:ext>
              </a:extLst>
            </p:cNvPr>
            <p:cNvCxnSpPr>
              <a:cxnSpLocks/>
            </p:cNvCxnSpPr>
            <p:nvPr/>
          </p:nvCxnSpPr>
          <p:spPr>
            <a:xfrm>
              <a:off x="10043560" y="1291742"/>
              <a:ext cx="466156" cy="3180"/>
            </a:xfrm>
            <a:prstGeom prst="straightConnector1">
              <a:avLst/>
            </a:prstGeom>
            <a:ln w="12700">
              <a:solidFill>
                <a:schemeClr val="accent6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CE1243DA-771D-989F-9D24-3CF21F685849}"/>
                </a:ext>
              </a:extLst>
            </p:cNvPr>
            <p:cNvSpPr txBox="1"/>
            <p:nvPr/>
          </p:nvSpPr>
          <p:spPr>
            <a:xfrm>
              <a:off x="10509717" y="1110256"/>
              <a:ext cx="1338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RGS Pruning</a:t>
              </a:r>
            </a:p>
          </p:txBody>
        </p:sp>
        <p:sp>
          <p:nvSpPr>
            <p:cNvPr id="456" name="Rounded Rectangle 455">
              <a:extLst>
                <a:ext uri="{FF2B5EF4-FFF2-40B4-BE49-F238E27FC236}">
                  <a16:creationId xmlns:a16="http://schemas.microsoft.com/office/drawing/2014/main" id="{62421042-DF01-693A-F3A0-44F3A2F4330D}"/>
                </a:ext>
              </a:extLst>
            </p:cNvPr>
            <p:cNvSpPr/>
            <p:nvPr/>
          </p:nvSpPr>
          <p:spPr>
            <a:xfrm>
              <a:off x="2449461" y="389805"/>
              <a:ext cx="7418622" cy="5017174"/>
            </a:xfrm>
            <a:custGeom>
              <a:avLst/>
              <a:gdLst>
                <a:gd name="connsiteX0" fmla="*/ 0 w 7418622"/>
                <a:gd name="connsiteY0" fmla="*/ 572961 h 5017174"/>
                <a:gd name="connsiteX1" fmla="*/ 572961 w 7418622"/>
                <a:gd name="connsiteY1" fmla="*/ 0 h 5017174"/>
                <a:gd name="connsiteX2" fmla="*/ 1144474 w 7418622"/>
                <a:gd name="connsiteY2" fmla="*/ 0 h 5017174"/>
                <a:gd name="connsiteX3" fmla="*/ 1653259 w 7418622"/>
                <a:gd name="connsiteY3" fmla="*/ 0 h 5017174"/>
                <a:gd name="connsiteX4" fmla="*/ 2224772 w 7418622"/>
                <a:gd name="connsiteY4" fmla="*/ 0 h 5017174"/>
                <a:gd name="connsiteX5" fmla="*/ 2859012 w 7418622"/>
                <a:gd name="connsiteY5" fmla="*/ 0 h 5017174"/>
                <a:gd name="connsiteX6" fmla="*/ 3555978 w 7418622"/>
                <a:gd name="connsiteY6" fmla="*/ 0 h 5017174"/>
                <a:gd name="connsiteX7" fmla="*/ 4127491 w 7418622"/>
                <a:gd name="connsiteY7" fmla="*/ 0 h 5017174"/>
                <a:gd name="connsiteX8" fmla="*/ 4949912 w 7418622"/>
                <a:gd name="connsiteY8" fmla="*/ 0 h 5017174"/>
                <a:gd name="connsiteX9" fmla="*/ 5646878 w 7418622"/>
                <a:gd name="connsiteY9" fmla="*/ 0 h 5017174"/>
                <a:gd name="connsiteX10" fmla="*/ 6845661 w 7418622"/>
                <a:gd name="connsiteY10" fmla="*/ 0 h 5017174"/>
                <a:gd name="connsiteX11" fmla="*/ 7418622 w 7418622"/>
                <a:gd name="connsiteY11" fmla="*/ 572961 h 5017174"/>
                <a:gd name="connsiteX12" fmla="*/ 7418622 w 7418622"/>
                <a:gd name="connsiteY12" fmla="*/ 1295595 h 5017174"/>
                <a:gd name="connsiteX13" fmla="*/ 7418622 w 7418622"/>
                <a:gd name="connsiteY13" fmla="*/ 1863378 h 5017174"/>
                <a:gd name="connsiteX14" fmla="*/ 7418622 w 7418622"/>
                <a:gd name="connsiteY14" fmla="*/ 2508587 h 5017174"/>
                <a:gd name="connsiteX15" fmla="*/ 7418622 w 7418622"/>
                <a:gd name="connsiteY15" fmla="*/ 3037658 h 5017174"/>
                <a:gd name="connsiteX16" fmla="*/ 7418622 w 7418622"/>
                <a:gd name="connsiteY16" fmla="*/ 3760292 h 5017174"/>
                <a:gd name="connsiteX17" fmla="*/ 7418622 w 7418622"/>
                <a:gd name="connsiteY17" fmla="*/ 4444213 h 5017174"/>
                <a:gd name="connsiteX18" fmla="*/ 6845661 w 7418622"/>
                <a:gd name="connsiteY18" fmla="*/ 5017174 h 5017174"/>
                <a:gd name="connsiteX19" fmla="*/ 6148694 w 7418622"/>
                <a:gd name="connsiteY19" fmla="*/ 5017174 h 5017174"/>
                <a:gd name="connsiteX20" fmla="*/ 5451728 w 7418622"/>
                <a:gd name="connsiteY20" fmla="*/ 5017174 h 5017174"/>
                <a:gd name="connsiteX21" fmla="*/ 4692034 w 7418622"/>
                <a:gd name="connsiteY21" fmla="*/ 5017174 h 5017174"/>
                <a:gd name="connsiteX22" fmla="*/ 3869613 w 7418622"/>
                <a:gd name="connsiteY22" fmla="*/ 5017174 h 5017174"/>
                <a:gd name="connsiteX23" fmla="*/ 3109920 w 7418622"/>
                <a:gd name="connsiteY23" fmla="*/ 5017174 h 5017174"/>
                <a:gd name="connsiteX24" fmla="*/ 2287499 w 7418622"/>
                <a:gd name="connsiteY24" fmla="*/ 5017174 h 5017174"/>
                <a:gd name="connsiteX25" fmla="*/ 1527805 w 7418622"/>
                <a:gd name="connsiteY25" fmla="*/ 5017174 h 5017174"/>
                <a:gd name="connsiteX26" fmla="*/ 572961 w 7418622"/>
                <a:gd name="connsiteY26" fmla="*/ 5017174 h 5017174"/>
                <a:gd name="connsiteX27" fmla="*/ 0 w 7418622"/>
                <a:gd name="connsiteY27" fmla="*/ 4444213 h 5017174"/>
                <a:gd name="connsiteX28" fmla="*/ 0 w 7418622"/>
                <a:gd name="connsiteY28" fmla="*/ 3721579 h 5017174"/>
                <a:gd name="connsiteX29" fmla="*/ 0 w 7418622"/>
                <a:gd name="connsiteY29" fmla="*/ 3192508 h 5017174"/>
                <a:gd name="connsiteX30" fmla="*/ 0 w 7418622"/>
                <a:gd name="connsiteY30" fmla="*/ 2624725 h 5017174"/>
                <a:gd name="connsiteX31" fmla="*/ 0 w 7418622"/>
                <a:gd name="connsiteY31" fmla="*/ 2056941 h 5017174"/>
                <a:gd name="connsiteX32" fmla="*/ 0 w 7418622"/>
                <a:gd name="connsiteY32" fmla="*/ 1411732 h 5017174"/>
                <a:gd name="connsiteX33" fmla="*/ 0 w 7418622"/>
                <a:gd name="connsiteY33" fmla="*/ 572961 h 501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7418622" h="5017174" fill="none" extrusionOk="0">
                  <a:moveTo>
                    <a:pt x="0" y="572961"/>
                  </a:moveTo>
                  <a:cubicBezTo>
                    <a:pt x="6876" y="226513"/>
                    <a:pt x="232224" y="-783"/>
                    <a:pt x="572961" y="0"/>
                  </a:cubicBezTo>
                  <a:cubicBezTo>
                    <a:pt x="848888" y="8683"/>
                    <a:pt x="893064" y="21801"/>
                    <a:pt x="1144474" y="0"/>
                  </a:cubicBezTo>
                  <a:cubicBezTo>
                    <a:pt x="1395884" y="-21801"/>
                    <a:pt x="1485950" y="7687"/>
                    <a:pt x="1653259" y="0"/>
                  </a:cubicBezTo>
                  <a:cubicBezTo>
                    <a:pt x="1820568" y="-7687"/>
                    <a:pt x="2060888" y="-775"/>
                    <a:pt x="2224772" y="0"/>
                  </a:cubicBezTo>
                  <a:cubicBezTo>
                    <a:pt x="2388656" y="775"/>
                    <a:pt x="2543010" y="-23286"/>
                    <a:pt x="2859012" y="0"/>
                  </a:cubicBezTo>
                  <a:cubicBezTo>
                    <a:pt x="3175014" y="23286"/>
                    <a:pt x="3293037" y="-18919"/>
                    <a:pt x="3555978" y="0"/>
                  </a:cubicBezTo>
                  <a:cubicBezTo>
                    <a:pt x="3818919" y="18919"/>
                    <a:pt x="3979188" y="2328"/>
                    <a:pt x="4127491" y="0"/>
                  </a:cubicBezTo>
                  <a:cubicBezTo>
                    <a:pt x="4275794" y="-2328"/>
                    <a:pt x="4764475" y="-22099"/>
                    <a:pt x="4949912" y="0"/>
                  </a:cubicBezTo>
                  <a:cubicBezTo>
                    <a:pt x="5135349" y="22099"/>
                    <a:pt x="5321783" y="-33683"/>
                    <a:pt x="5646878" y="0"/>
                  </a:cubicBezTo>
                  <a:cubicBezTo>
                    <a:pt x="5971973" y="33683"/>
                    <a:pt x="6405587" y="-31799"/>
                    <a:pt x="6845661" y="0"/>
                  </a:cubicBezTo>
                  <a:cubicBezTo>
                    <a:pt x="7138770" y="-26692"/>
                    <a:pt x="7445465" y="227479"/>
                    <a:pt x="7418622" y="572961"/>
                  </a:cubicBezTo>
                  <a:cubicBezTo>
                    <a:pt x="7449569" y="754981"/>
                    <a:pt x="7433239" y="994701"/>
                    <a:pt x="7418622" y="1295595"/>
                  </a:cubicBezTo>
                  <a:cubicBezTo>
                    <a:pt x="7404005" y="1596489"/>
                    <a:pt x="7402347" y="1696399"/>
                    <a:pt x="7418622" y="1863378"/>
                  </a:cubicBezTo>
                  <a:cubicBezTo>
                    <a:pt x="7434897" y="2030357"/>
                    <a:pt x="7412383" y="2320002"/>
                    <a:pt x="7418622" y="2508587"/>
                  </a:cubicBezTo>
                  <a:cubicBezTo>
                    <a:pt x="7424861" y="2697172"/>
                    <a:pt x="7395721" y="2900544"/>
                    <a:pt x="7418622" y="3037658"/>
                  </a:cubicBezTo>
                  <a:cubicBezTo>
                    <a:pt x="7441523" y="3174772"/>
                    <a:pt x="7450315" y="3460854"/>
                    <a:pt x="7418622" y="3760292"/>
                  </a:cubicBezTo>
                  <a:cubicBezTo>
                    <a:pt x="7386929" y="4059730"/>
                    <a:pt x="7396251" y="4215474"/>
                    <a:pt x="7418622" y="4444213"/>
                  </a:cubicBezTo>
                  <a:cubicBezTo>
                    <a:pt x="7432931" y="4705261"/>
                    <a:pt x="7174580" y="4970294"/>
                    <a:pt x="6845661" y="5017174"/>
                  </a:cubicBezTo>
                  <a:cubicBezTo>
                    <a:pt x="6669609" y="5004756"/>
                    <a:pt x="6481045" y="4991351"/>
                    <a:pt x="6148694" y="5017174"/>
                  </a:cubicBezTo>
                  <a:cubicBezTo>
                    <a:pt x="5816343" y="5042997"/>
                    <a:pt x="5762348" y="4984497"/>
                    <a:pt x="5451728" y="5017174"/>
                  </a:cubicBezTo>
                  <a:cubicBezTo>
                    <a:pt x="5141108" y="5049851"/>
                    <a:pt x="4990176" y="5009980"/>
                    <a:pt x="4692034" y="5017174"/>
                  </a:cubicBezTo>
                  <a:cubicBezTo>
                    <a:pt x="4393892" y="5024368"/>
                    <a:pt x="4124946" y="5000496"/>
                    <a:pt x="3869613" y="5017174"/>
                  </a:cubicBezTo>
                  <a:cubicBezTo>
                    <a:pt x="3614280" y="5033852"/>
                    <a:pt x="3334287" y="4980015"/>
                    <a:pt x="3109920" y="5017174"/>
                  </a:cubicBezTo>
                  <a:cubicBezTo>
                    <a:pt x="2885553" y="5054333"/>
                    <a:pt x="2567182" y="5045465"/>
                    <a:pt x="2287499" y="5017174"/>
                  </a:cubicBezTo>
                  <a:cubicBezTo>
                    <a:pt x="2007816" y="4988883"/>
                    <a:pt x="1705705" y="4985834"/>
                    <a:pt x="1527805" y="5017174"/>
                  </a:cubicBezTo>
                  <a:cubicBezTo>
                    <a:pt x="1349905" y="5048514"/>
                    <a:pt x="969930" y="5048103"/>
                    <a:pt x="572961" y="5017174"/>
                  </a:cubicBezTo>
                  <a:cubicBezTo>
                    <a:pt x="257321" y="5007062"/>
                    <a:pt x="-10704" y="4776197"/>
                    <a:pt x="0" y="4444213"/>
                  </a:cubicBezTo>
                  <a:cubicBezTo>
                    <a:pt x="-13194" y="4084232"/>
                    <a:pt x="-8495" y="3926872"/>
                    <a:pt x="0" y="3721579"/>
                  </a:cubicBezTo>
                  <a:cubicBezTo>
                    <a:pt x="8495" y="3516286"/>
                    <a:pt x="13917" y="3413548"/>
                    <a:pt x="0" y="3192508"/>
                  </a:cubicBezTo>
                  <a:cubicBezTo>
                    <a:pt x="-13917" y="2971468"/>
                    <a:pt x="-23511" y="2886942"/>
                    <a:pt x="0" y="2624725"/>
                  </a:cubicBezTo>
                  <a:cubicBezTo>
                    <a:pt x="23511" y="2362508"/>
                    <a:pt x="-27917" y="2280636"/>
                    <a:pt x="0" y="2056941"/>
                  </a:cubicBezTo>
                  <a:cubicBezTo>
                    <a:pt x="27917" y="1833246"/>
                    <a:pt x="-13243" y="1629266"/>
                    <a:pt x="0" y="1411732"/>
                  </a:cubicBezTo>
                  <a:cubicBezTo>
                    <a:pt x="13243" y="1194198"/>
                    <a:pt x="-32436" y="856821"/>
                    <a:pt x="0" y="572961"/>
                  </a:cubicBezTo>
                  <a:close/>
                </a:path>
                <a:path w="7418622" h="5017174" stroke="0" extrusionOk="0">
                  <a:moveTo>
                    <a:pt x="0" y="572961"/>
                  </a:moveTo>
                  <a:cubicBezTo>
                    <a:pt x="-23143" y="242248"/>
                    <a:pt x="213151" y="16278"/>
                    <a:pt x="572961" y="0"/>
                  </a:cubicBezTo>
                  <a:cubicBezTo>
                    <a:pt x="752405" y="-40110"/>
                    <a:pt x="1095081" y="8942"/>
                    <a:pt x="1395382" y="0"/>
                  </a:cubicBezTo>
                  <a:cubicBezTo>
                    <a:pt x="1695683" y="-8942"/>
                    <a:pt x="1827409" y="-6377"/>
                    <a:pt x="2029621" y="0"/>
                  </a:cubicBezTo>
                  <a:cubicBezTo>
                    <a:pt x="2231833" y="6377"/>
                    <a:pt x="2374987" y="-18578"/>
                    <a:pt x="2601134" y="0"/>
                  </a:cubicBezTo>
                  <a:cubicBezTo>
                    <a:pt x="2827281" y="18578"/>
                    <a:pt x="3069796" y="-35807"/>
                    <a:pt x="3360828" y="0"/>
                  </a:cubicBezTo>
                  <a:cubicBezTo>
                    <a:pt x="3651860" y="35807"/>
                    <a:pt x="3697376" y="25057"/>
                    <a:pt x="3995067" y="0"/>
                  </a:cubicBezTo>
                  <a:cubicBezTo>
                    <a:pt x="4292758" y="-25057"/>
                    <a:pt x="4456791" y="-25706"/>
                    <a:pt x="4817488" y="0"/>
                  </a:cubicBezTo>
                  <a:cubicBezTo>
                    <a:pt x="5178185" y="25706"/>
                    <a:pt x="5175762" y="-3637"/>
                    <a:pt x="5389001" y="0"/>
                  </a:cubicBezTo>
                  <a:cubicBezTo>
                    <a:pt x="5602240" y="3637"/>
                    <a:pt x="6037152" y="-27594"/>
                    <a:pt x="6211421" y="0"/>
                  </a:cubicBezTo>
                  <a:cubicBezTo>
                    <a:pt x="6385690" y="27594"/>
                    <a:pt x="6539651" y="-6101"/>
                    <a:pt x="6845661" y="0"/>
                  </a:cubicBezTo>
                  <a:cubicBezTo>
                    <a:pt x="7122281" y="-2277"/>
                    <a:pt x="7427250" y="232862"/>
                    <a:pt x="7418622" y="572961"/>
                  </a:cubicBezTo>
                  <a:cubicBezTo>
                    <a:pt x="7444728" y="796723"/>
                    <a:pt x="7427180" y="969060"/>
                    <a:pt x="7418622" y="1256882"/>
                  </a:cubicBezTo>
                  <a:cubicBezTo>
                    <a:pt x="7410064" y="1544704"/>
                    <a:pt x="7440177" y="1819964"/>
                    <a:pt x="7418622" y="1979516"/>
                  </a:cubicBezTo>
                  <a:cubicBezTo>
                    <a:pt x="7397067" y="2139068"/>
                    <a:pt x="7439891" y="2472946"/>
                    <a:pt x="7418622" y="2702150"/>
                  </a:cubicBezTo>
                  <a:cubicBezTo>
                    <a:pt x="7397353" y="2931354"/>
                    <a:pt x="7399450" y="2989732"/>
                    <a:pt x="7418622" y="3269933"/>
                  </a:cubicBezTo>
                  <a:cubicBezTo>
                    <a:pt x="7437794" y="3550134"/>
                    <a:pt x="7391865" y="3875888"/>
                    <a:pt x="7418622" y="4444213"/>
                  </a:cubicBezTo>
                  <a:cubicBezTo>
                    <a:pt x="7404892" y="4732663"/>
                    <a:pt x="7164604" y="4983291"/>
                    <a:pt x="6845661" y="5017174"/>
                  </a:cubicBezTo>
                  <a:cubicBezTo>
                    <a:pt x="6663220" y="4983204"/>
                    <a:pt x="6455796" y="5029617"/>
                    <a:pt x="6085967" y="5017174"/>
                  </a:cubicBezTo>
                  <a:cubicBezTo>
                    <a:pt x="5716138" y="5004731"/>
                    <a:pt x="5760702" y="5027570"/>
                    <a:pt x="5514455" y="5017174"/>
                  </a:cubicBezTo>
                  <a:cubicBezTo>
                    <a:pt x="5268208" y="5006778"/>
                    <a:pt x="5054122" y="4990019"/>
                    <a:pt x="4692034" y="5017174"/>
                  </a:cubicBezTo>
                  <a:cubicBezTo>
                    <a:pt x="4329946" y="5044329"/>
                    <a:pt x="4201257" y="5029727"/>
                    <a:pt x="3995067" y="5017174"/>
                  </a:cubicBezTo>
                  <a:cubicBezTo>
                    <a:pt x="3788877" y="5004621"/>
                    <a:pt x="3624657" y="4999862"/>
                    <a:pt x="3423555" y="5017174"/>
                  </a:cubicBezTo>
                  <a:cubicBezTo>
                    <a:pt x="3222453" y="5034486"/>
                    <a:pt x="2989993" y="5042928"/>
                    <a:pt x="2726588" y="5017174"/>
                  </a:cubicBezTo>
                  <a:cubicBezTo>
                    <a:pt x="2463183" y="4991420"/>
                    <a:pt x="2373571" y="5011606"/>
                    <a:pt x="2217802" y="5017174"/>
                  </a:cubicBezTo>
                  <a:cubicBezTo>
                    <a:pt x="2062033" y="5022742"/>
                    <a:pt x="1950613" y="4997256"/>
                    <a:pt x="1709017" y="5017174"/>
                  </a:cubicBezTo>
                  <a:cubicBezTo>
                    <a:pt x="1467422" y="5037092"/>
                    <a:pt x="852837" y="4996156"/>
                    <a:pt x="572961" y="5017174"/>
                  </a:cubicBezTo>
                  <a:cubicBezTo>
                    <a:pt x="282529" y="5026276"/>
                    <a:pt x="18964" y="4824530"/>
                    <a:pt x="0" y="4444213"/>
                  </a:cubicBezTo>
                  <a:cubicBezTo>
                    <a:pt x="-15362" y="4325022"/>
                    <a:pt x="13714" y="4069514"/>
                    <a:pt x="0" y="3915142"/>
                  </a:cubicBezTo>
                  <a:cubicBezTo>
                    <a:pt x="-13714" y="3760770"/>
                    <a:pt x="-2284" y="3525666"/>
                    <a:pt x="0" y="3231221"/>
                  </a:cubicBezTo>
                  <a:cubicBezTo>
                    <a:pt x="2284" y="2936776"/>
                    <a:pt x="-20295" y="2834320"/>
                    <a:pt x="0" y="2702150"/>
                  </a:cubicBezTo>
                  <a:cubicBezTo>
                    <a:pt x="20295" y="2569980"/>
                    <a:pt x="-20728" y="2278936"/>
                    <a:pt x="0" y="2018228"/>
                  </a:cubicBezTo>
                  <a:cubicBezTo>
                    <a:pt x="20728" y="1757520"/>
                    <a:pt x="-24122" y="1705371"/>
                    <a:pt x="0" y="1450445"/>
                  </a:cubicBezTo>
                  <a:cubicBezTo>
                    <a:pt x="24122" y="1195519"/>
                    <a:pt x="31530" y="949344"/>
                    <a:pt x="0" y="572961"/>
                  </a:cubicBezTo>
                  <a:close/>
                </a:path>
              </a:pathLst>
            </a:custGeom>
            <a:solidFill>
              <a:schemeClr val="accent1">
                <a:alpha val="5832"/>
              </a:schemeClr>
            </a:solidFill>
            <a:ln>
              <a:extLst>
                <a:ext uri="{C807C97D-BFC1-408E-A445-0C87EB9F89A2}">
                  <ask:lineSketchStyleProps xmlns:ask="http://schemas.microsoft.com/office/drawing/2018/sketchyshapes" sd="1219033472">
                    <a:prstGeom prst="roundRect">
                      <a:avLst>
                        <a:gd name="adj" fmla="val 11420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2" name="TextBox 471">
              <a:extLst>
                <a:ext uri="{FF2B5EF4-FFF2-40B4-BE49-F238E27FC236}">
                  <a16:creationId xmlns:a16="http://schemas.microsoft.com/office/drawing/2014/main" id="{5F52B1E4-8F6B-F2CF-1558-864FFE706C5E}"/>
                </a:ext>
              </a:extLst>
            </p:cNvPr>
            <p:cNvSpPr txBox="1"/>
            <p:nvPr/>
          </p:nvSpPr>
          <p:spPr>
            <a:xfrm>
              <a:off x="10423886" y="1101619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0F806CF8-F039-B9DF-4541-7E27B6B7D811}"/>
                </a:ext>
              </a:extLst>
            </p:cNvPr>
            <p:cNvSpPr txBox="1"/>
            <p:nvPr/>
          </p:nvSpPr>
          <p:spPr>
            <a:xfrm>
              <a:off x="10423887" y="821591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474" name="TextBox 473">
              <a:extLst>
                <a:ext uri="{FF2B5EF4-FFF2-40B4-BE49-F238E27FC236}">
                  <a16:creationId xmlns:a16="http://schemas.microsoft.com/office/drawing/2014/main" id="{D9DDA909-909B-BE62-EBEA-5171F22EDE62}"/>
                </a:ext>
              </a:extLst>
            </p:cNvPr>
            <p:cNvSpPr txBox="1"/>
            <p:nvPr/>
          </p:nvSpPr>
          <p:spPr>
            <a:xfrm>
              <a:off x="10423797" y="318161"/>
              <a:ext cx="247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:</a:t>
              </a: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98BCD456-67E3-00D7-6EDF-C30BE655D084}"/>
                </a:ext>
              </a:extLst>
            </p:cNvPr>
            <p:cNvSpPr/>
            <p:nvPr/>
          </p:nvSpPr>
          <p:spPr>
            <a:xfrm>
              <a:off x="9993416" y="281387"/>
              <a:ext cx="1969985" cy="114954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819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828B726-0AE8-1701-BD14-FDEE0BBC3448}"/>
              </a:ext>
            </a:extLst>
          </p:cNvPr>
          <p:cNvGrpSpPr/>
          <p:nvPr/>
        </p:nvGrpSpPr>
        <p:grpSpPr>
          <a:xfrm>
            <a:off x="0" y="204228"/>
            <a:ext cx="12048951" cy="5929216"/>
            <a:chOff x="0" y="204228"/>
            <a:chExt cx="12048951" cy="592921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879991A-5B5B-BC35-2A4A-3F49290748C0}"/>
                </a:ext>
              </a:extLst>
            </p:cNvPr>
            <p:cNvGrpSpPr/>
            <p:nvPr/>
          </p:nvGrpSpPr>
          <p:grpSpPr>
            <a:xfrm>
              <a:off x="0" y="204228"/>
              <a:ext cx="12048951" cy="5929216"/>
              <a:chOff x="0" y="204228"/>
              <a:chExt cx="12048951" cy="5929216"/>
            </a:xfrm>
          </p:grpSpPr>
          <p:sp>
            <p:nvSpPr>
              <p:cNvPr id="307" name="Rounded Rectangle 306">
                <a:extLst>
                  <a:ext uri="{FF2B5EF4-FFF2-40B4-BE49-F238E27FC236}">
                    <a16:creationId xmlns:a16="http://schemas.microsoft.com/office/drawing/2014/main" id="{0065148B-B046-6B3E-C5D4-A70AFF5D27CD}"/>
                  </a:ext>
                </a:extLst>
              </p:cNvPr>
              <p:cNvSpPr/>
              <p:nvPr/>
            </p:nvSpPr>
            <p:spPr>
              <a:xfrm>
                <a:off x="0" y="1195397"/>
                <a:ext cx="1993392" cy="3872091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993392"/>
                          <a:gd name="connsiteY0" fmla="*/ 332239 h 3771071"/>
                          <a:gd name="connsiteX1" fmla="*/ 332239 w 1993392"/>
                          <a:gd name="connsiteY1" fmla="*/ 0 h 3771071"/>
                          <a:gd name="connsiteX2" fmla="*/ 1661153 w 1993392"/>
                          <a:gd name="connsiteY2" fmla="*/ 0 h 3771071"/>
                          <a:gd name="connsiteX3" fmla="*/ 1993392 w 1993392"/>
                          <a:gd name="connsiteY3" fmla="*/ 332239 h 3771071"/>
                          <a:gd name="connsiteX4" fmla="*/ 1993392 w 1993392"/>
                          <a:gd name="connsiteY4" fmla="*/ 3438832 h 3771071"/>
                          <a:gd name="connsiteX5" fmla="*/ 1661153 w 1993392"/>
                          <a:gd name="connsiteY5" fmla="*/ 3771071 h 3771071"/>
                          <a:gd name="connsiteX6" fmla="*/ 332239 w 1993392"/>
                          <a:gd name="connsiteY6" fmla="*/ 3771071 h 3771071"/>
                          <a:gd name="connsiteX7" fmla="*/ 0 w 1993392"/>
                          <a:gd name="connsiteY7" fmla="*/ 3438832 h 3771071"/>
                          <a:gd name="connsiteX8" fmla="*/ 0 w 1993392"/>
                          <a:gd name="connsiteY8" fmla="*/ 332239 h 37710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93392" h="3771071" fill="none" extrusionOk="0">
                            <a:moveTo>
                              <a:pt x="0" y="332239"/>
                            </a:moveTo>
                            <a:cubicBezTo>
                              <a:pt x="-10590" y="147035"/>
                              <a:pt x="166016" y="14122"/>
                              <a:pt x="332239" y="0"/>
                            </a:cubicBezTo>
                            <a:cubicBezTo>
                              <a:pt x="773625" y="-4497"/>
                              <a:pt x="1470733" y="23632"/>
                              <a:pt x="1661153" y="0"/>
                            </a:cubicBezTo>
                            <a:cubicBezTo>
                              <a:pt x="1851992" y="11319"/>
                              <a:pt x="2008884" y="167725"/>
                              <a:pt x="1993392" y="332239"/>
                            </a:cubicBezTo>
                            <a:cubicBezTo>
                              <a:pt x="1842953" y="1305226"/>
                              <a:pt x="2079271" y="2431177"/>
                              <a:pt x="1993392" y="3438832"/>
                            </a:cubicBezTo>
                            <a:cubicBezTo>
                              <a:pt x="1974225" y="3625470"/>
                              <a:pt x="1842447" y="3769555"/>
                              <a:pt x="1661153" y="3771071"/>
                            </a:cubicBezTo>
                            <a:cubicBezTo>
                              <a:pt x="1015737" y="3803069"/>
                              <a:pt x="876626" y="3727545"/>
                              <a:pt x="332239" y="3771071"/>
                            </a:cubicBezTo>
                            <a:cubicBezTo>
                              <a:pt x="149259" y="3764165"/>
                              <a:pt x="-22837" y="3635657"/>
                              <a:pt x="0" y="3438832"/>
                            </a:cubicBezTo>
                            <a:cubicBezTo>
                              <a:pt x="64656" y="2531310"/>
                              <a:pt x="-17807" y="669685"/>
                              <a:pt x="0" y="332239"/>
                            </a:cubicBezTo>
                            <a:close/>
                          </a:path>
                          <a:path w="1993392" h="3771071" stroke="0" extrusionOk="0">
                            <a:moveTo>
                              <a:pt x="0" y="332239"/>
                            </a:moveTo>
                            <a:cubicBezTo>
                              <a:pt x="-20893" y="135861"/>
                              <a:pt x="140449" y="3115"/>
                              <a:pt x="332239" y="0"/>
                            </a:cubicBezTo>
                            <a:cubicBezTo>
                              <a:pt x="469005" y="-69514"/>
                              <a:pt x="1297740" y="88938"/>
                              <a:pt x="1661153" y="0"/>
                            </a:cubicBezTo>
                            <a:cubicBezTo>
                              <a:pt x="1829045" y="15233"/>
                              <a:pt x="1989929" y="167890"/>
                              <a:pt x="1993392" y="332239"/>
                            </a:cubicBezTo>
                            <a:cubicBezTo>
                              <a:pt x="2013579" y="1078778"/>
                              <a:pt x="2145872" y="2736674"/>
                              <a:pt x="1993392" y="3438832"/>
                            </a:cubicBezTo>
                            <a:cubicBezTo>
                              <a:pt x="1995988" y="3622631"/>
                              <a:pt x="1846135" y="3768004"/>
                              <a:pt x="1661153" y="3771071"/>
                            </a:cubicBezTo>
                            <a:cubicBezTo>
                              <a:pt x="1415567" y="3683939"/>
                              <a:pt x="588353" y="3765407"/>
                              <a:pt x="332239" y="3771071"/>
                            </a:cubicBezTo>
                            <a:cubicBezTo>
                              <a:pt x="147196" y="3756271"/>
                              <a:pt x="-5188" y="3629533"/>
                              <a:pt x="0" y="3438832"/>
                            </a:cubicBezTo>
                            <a:cubicBezTo>
                              <a:pt x="-38581" y="2436448"/>
                              <a:pt x="63341" y="1618485"/>
                              <a:pt x="0" y="33223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8" name="Rounded Rectangle 307">
                <a:extLst>
                  <a:ext uri="{FF2B5EF4-FFF2-40B4-BE49-F238E27FC236}">
                    <a16:creationId xmlns:a16="http://schemas.microsoft.com/office/drawing/2014/main" id="{D78C38E5-2209-2A31-2C6F-FE3056F82456}"/>
                  </a:ext>
                </a:extLst>
              </p:cNvPr>
              <p:cNvSpPr/>
              <p:nvPr/>
            </p:nvSpPr>
            <p:spPr>
              <a:xfrm>
                <a:off x="228599" y="4226462"/>
                <a:ext cx="1579418" cy="2392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Linear</a:t>
                </a:r>
              </a:p>
            </p:txBody>
          </p:sp>
          <p:sp>
            <p:nvSpPr>
              <p:cNvPr id="309" name="Rounded Rectangle 308">
                <a:extLst>
                  <a:ext uri="{FF2B5EF4-FFF2-40B4-BE49-F238E27FC236}">
                    <a16:creationId xmlns:a16="http://schemas.microsoft.com/office/drawing/2014/main" id="{F62ADEE2-348A-6CFC-5955-67031534BF65}"/>
                  </a:ext>
                </a:extLst>
              </p:cNvPr>
              <p:cNvSpPr/>
              <p:nvPr/>
            </p:nvSpPr>
            <p:spPr>
              <a:xfrm>
                <a:off x="228599" y="3496782"/>
                <a:ext cx="1579418" cy="2392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Linear</a:t>
                </a:r>
              </a:p>
            </p:txBody>
          </p:sp>
          <p:sp>
            <p:nvSpPr>
              <p:cNvPr id="310" name="Rounded Rectangle 309">
                <a:extLst>
                  <a:ext uri="{FF2B5EF4-FFF2-40B4-BE49-F238E27FC236}">
                    <a16:creationId xmlns:a16="http://schemas.microsoft.com/office/drawing/2014/main" id="{739ED7C3-1A6A-2374-B943-0A9477CBC371}"/>
                  </a:ext>
                </a:extLst>
              </p:cNvPr>
              <p:cNvSpPr/>
              <p:nvPr/>
            </p:nvSpPr>
            <p:spPr>
              <a:xfrm>
                <a:off x="228600" y="2234823"/>
                <a:ext cx="780334" cy="2392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Linear</a:t>
                </a:r>
              </a:p>
            </p:txBody>
          </p:sp>
          <p:sp>
            <p:nvSpPr>
              <p:cNvPr id="311" name="Rounded Rectangle 310">
                <a:extLst>
                  <a:ext uri="{FF2B5EF4-FFF2-40B4-BE49-F238E27FC236}">
                    <a16:creationId xmlns:a16="http://schemas.microsoft.com/office/drawing/2014/main" id="{CBE0E0D4-BE63-A98E-09BA-C0EDE5CB046A}"/>
                  </a:ext>
                </a:extLst>
              </p:cNvPr>
              <p:cNvSpPr/>
              <p:nvPr/>
            </p:nvSpPr>
            <p:spPr>
              <a:xfrm>
                <a:off x="228599" y="1423801"/>
                <a:ext cx="1579418" cy="239250"/>
              </a:xfrm>
              <a:prstGeom prst="roundRect">
                <a:avLst>
                  <a:gd name="adj" fmla="val 47243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Linear</a:t>
                </a:r>
              </a:p>
            </p:txBody>
          </p:sp>
          <p:sp>
            <p:nvSpPr>
              <p:cNvPr id="312" name="Rounded Rectangle 311">
                <a:extLst>
                  <a:ext uri="{FF2B5EF4-FFF2-40B4-BE49-F238E27FC236}">
                    <a16:creationId xmlns:a16="http://schemas.microsoft.com/office/drawing/2014/main" id="{09FC1C65-0E5C-7ED5-7B08-DB1CEB9B4959}"/>
                  </a:ext>
                </a:extLst>
              </p:cNvPr>
              <p:cNvSpPr/>
              <p:nvPr/>
            </p:nvSpPr>
            <p:spPr>
              <a:xfrm>
                <a:off x="1027683" y="2234823"/>
                <a:ext cx="780334" cy="23925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Linear</a:t>
                </a:r>
              </a:p>
            </p:txBody>
          </p:sp>
          <p:sp>
            <p:nvSpPr>
              <p:cNvPr id="313" name="Rounded Rectangle 312">
                <a:extLst>
                  <a:ext uri="{FF2B5EF4-FFF2-40B4-BE49-F238E27FC236}">
                    <a16:creationId xmlns:a16="http://schemas.microsoft.com/office/drawing/2014/main" id="{A2B0EFA9-057C-AFA6-EEC2-9BF64E09FC5C}"/>
                  </a:ext>
                </a:extLst>
              </p:cNvPr>
              <p:cNvSpPr/>
              <p:nvPr/>
            </p:nvSpPr>
            <p:spPr>
              <a:xfrm>
                <a:off x="247348" y="2720103"/>
                <a:ext cx="1579418" cy="239250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RMSNorm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4" name="Rounded Rectangle 313">
                <a:extLst>
                  <a:ext uri="{FF2B5EF4-FFF2-40B4-BE49-F238E27FC236}">
                    <a16:creationId xmlns:a16="http://schemas.microsoft.com/office/drawing/2014/main" id="{1E4AFA3C-F8AF-2FDF-AEE8-E683A704FD1B}"/>
                  </a:ext>
                </a:extLst>
              </p:cNvPr>
              <p:cNvSpPr/>
              <p:nvPr/>
            </p:nvSpPr>
            <p:spPr>
              <a:xfrm>
                <a:off x="237973" y="4673358"/>
                <a:ext cx="1579418" cy="239250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RMSNorm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5" name="Rounded Rectangle 314">
                <a:extLst>
                  <a:ext uri="{FF2B5EF4-FFF2-40B4-BE49-F238E27FC236}">
                    <a16:creationId xmlns:a16="http://schemas.microsoft.com/office/drawing/2014/main" id="{1C7421AF-364A-5ECF-3979-D27ABA58434D}"/>
                  </a:ext>
                </a:extLst>
              </p:cNvPr>
              <p:cNvSpPr/>
              <p:nvPr/>
            </p:nvSpPr>
            <p:spPr>
              <a:xfrm>
                <a:off x="237973" y="3866123"/>
                <a:ext cx="1579418" cy="239250"/>
              </a:xfrm>
              <a:prstGeom prst="roundRect">
                <a:avLst>
                  <a:gd name="adj" fmla="val 50000"/>
                </a:avLst>
              </a:prstGeom>
              <a:solidFill>
                <a:srgbClr val="FFE2F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Dot-Prod Attn</a:t>
                </a:r>
              </a:p>
            </p:txBody>
          </p:sp>
          <p:sp>
            <p:nvSpPr>
              <p:cNvPr id="316" name="Rounded Rectangle 315">
                <a:extLst>
                  <a:ext uri="{FF2B5EF4-FFF2-40B4-BE49-F238E27FC236}">
                    <a16:creationId xmlns:a16="http://schemas.microsoft.com/office/drawing/2014/main" id="{64E1AF32-DFAB-D610-2DE6-838B776A2E7E}"/>
                  </a:ext>
                </a:extLst>
              </p:cNvPr>
              <p:cNvSpPr/>
              <p:nvPr/>
            </p:nvSpPr>
            <p:spPr>
              <a:xfrm>
                <a:off x="1024357" y="1887849"/>
                <a:ext cx="780334" cy="239250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err="1">
                    <a:solidFill>
                      <a:schemeClr val="tx1"/>
                    </a:solidFill>
                  </a:rPr>
                  <a:t>SiLU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Rounded Rectangle 316">
                <a:extLst>
                  <a:ext uri="{FF2B5EF4-FFF2-40B4-BE49-F238E27FC236}">
                    <a16:creationId xmlns:a16="http://schemas.microsoft.com/office/drawing/2014/main" id="{1D19DBC4-940E-8AEB-2CE6-592B812ABEFD}"/>
                  </a:ext>
                </a:extLst>
              </p:cNvPr>
              <p:cNvSpPr/>
              <p:nvPr/>
            </p:nvSpPr>
            <p:spPr>
              <a:xfrm>
                <a:off x="173505" y="1322271"/>
                <a:ext cx="1691870" cy="1316906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ounded Rectangle 317">
                <a:extLst>
                  <a:ext uri="{FF2B5EF4-FFF2-40B4-BE49-F238E27FC236}">
                    <a16:creationId xmlns:a16="http://schemas.microsoft.com/office/drawing/2014/main" id="{EC6B9FDB-7ABB-AB3B-849F-1B157D6F1A58}"/>
                  </a:ext>
                </a:extLst>
              </p:cNvPr>
              <p:cNvSpPr/>
              <p:nvPr/>
            </p:nvSpPr>
            <p:spPr>
              <a:xfrm>
                <a:off x="181747" y="3371284"/>
                <a:ext cx="1691870" cy="119435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19" name="Picture 318">
                <a:extLst>
                  <a:ext uri="{FF2B5EF4-FFF2-40B4-BE49-F238E27FC236}">
                    <a16:creationId xmlns:a16="http://schemas.microsoft.com/office/drawing/2014/main" id="{425E1418-E6BF-1BF0-54C2-45907FC6E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60857" y="1744393"/>
                <a:ext cx="152400" cy="158750"/>
              </a:xfrm>
              <a:prstGeom prst="rect">
                <a:avLst/>
              </a:prstGeom>
            </p:spPr>
          </p:pic>
          <p:pic>
            <p:nvPicPr>
              <p:cNvPr id="320" name="Picture 319">
                <a:extLst>
                  <a:ext uri="{FF2B5EF4-FFF2-40B4-BE49-F238E27FC236}">
                    <a16:creationId xmlns:a16="http://schemas.microsoft.com/office/drawing/2014/main" id="{218A3A91-6546-50F1-0437-D81537B98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857" y="928925"/>
                <a:ext cx="152400" cy="158750"/>
              </a:xfrm>
              <a:prstGeom prst="rect">
                <a:avLst/>
              </a:prstGeom>
            </p:spPr>
          </p:pic>
          <p:pic>
            <p:nvPicPr>
              <p:cNvPr id="321" name="Picture 320">
                <a:extLst>
                  <a:ext uri="{FF2B5EF4-FFF2-40B4-BE49-F238E27FC236}">
                    <a16:creationId xmlns:a16="http://schemas.microsoft.com/office/drawing/2014/main" id="{F1B327D2-AECD-1805-9BAB-405300AF39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0857" y="3099440"/>
                <a:ext cx="152400" cy="158750"/>
              </a:xfrm>
              <a:prstGeom prst="rect">
                <a:avLst/>
              </a:prstGeom>
            </p:spPr>
          </p:pic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0A8CEE12-AA34-2DE4-5A2F-56281648C9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997" y="1823768"/>
                <a:ext cx="0" cy="640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9AE81226-4F2F-33DB-98FC-B07F2B05F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789" y="1663051"/>
                <a:ext cx="0" cy="8134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Connector 323">
                <a:extLst>
                  <a:ext uri="{FF2B5EF4-FFF2-40B4-BE49-F238E27FC236}">
                    <a16:creationId xmlns:a16="http://schemas.microsoft.com/office/drawing/2014/main" id="{B7B7534F-DB50-C96C-CDEE-F6381D0078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057" y="3736032"/>
                <a:ext cx="0" cy="13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Connector 324">
                <a:extLst>
                  <a:ext uri="{FF2B5EF4-FFF2-40B4-BE49-F238E27FC236}">
                    <a16:creationId xmlns:a16="http://schemas.microsoft.com/office/drawing/2014/main" id="{CA6C6054-0BD6-6E94-1916-6AF03832F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789" y="4096371"/>
                <a:ext cx="0" cy="13009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Connector 325">
                <a:extLst>
                  <a:ext uri="{FF2B5EF4-FFF2-40B4-BE49-F238E27FC236}">
                    <a16:creationId xmlns:a16="http://schemas.microsoft.com/office/drawing/2014/main" id="{8E0D8FB0-1041-5702-B09F-1BA5941C90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486" y="4465712"/>
                <a:ext cx="0" cy="2076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Connector 326">
                <a:extLst>
                  <a:ext uri="{FF2B5EF4-FFF2-40B4-BE49-F238E27FC236}">
                    <a16:creationId xmlns:a16="http://schemas.microsoft.com/office/drawing/2014/main" id="{D1ADE3E9-D7A1-F18F-DAD9-0DD9B38CE9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6723" y="3241193"/>
                <a:ext cx="0" cy="2555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80331F0F-0C68-0717-DF27-0E17A019B82F}"/>
                  </a:ext>
                </a:extLst>
              </p:cNvPr>
              <p:cNvCxnSpPr>
                <a:cxnSpLocks/>
                <a:stCxn id="313" idx="2"/>
                <a:endCxn id="321" idx="0"/>
              </p:cNvCxnSpPr>
              <p:nvPr/>
            </p:nvCxnSpPr>
            <p:spPr>
              <a:xfrm>
                <a:off x="1037057" y="2959353"/>
                <a:ext cx="0" cy="140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F1D4A000-B042-7240-844B-F9A8006D52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789" y="2580016"/>
                <a:ext cx="0" cy="14008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0E466D83-68E0-AC29-2B44-5FDE08FA8D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574" y="2580016"/>
                <a:ext cx="79459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C97B801A-46FD-5926-5CAB-999821FD33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7035" y="2474073"/>
                <a:ext cx="0" cy="105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>
                <a:extLst>
                  <a:ext uri="{FF2B5EF4-FFF2-40B4-BE49-F238E27FC236}">
                    <a16:creationId xmlns:a16="http://schemas.microsoft.com/office/drawing/2014/main" id="{F5C1F53E-14CB-7E2E-4DFC-7E3300D553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399" y="2474073"/>
                <a:ext cx="0" cy="105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>
                <a:extLst>
                  <a:ext uri="{FF2B5EF4-FFF2-40B4-BE49-F238E27FC236}">
                    <a16:creationId xmlns:a16="http://schemas.microsoft.com/office/drawing/2014/main" id="{DFFADB26-759F-A0B0-F20D-11C6B62F7C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399" y="1823768"/>
                <a:ext cx="0" cy="41105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5C8F2B3F-06EC-95F5-6C88-B1AECC6AAC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0997" y="2128879"/>
                <a:ext cx="0" cy="1059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2111C008-CA71-3B0D-6FF6-C6B00F6802EA}"/>
                  </a:ext>
                </a:extLst>
              </p:cNvPr>
              <p:cNvCxnSpPr>
                <a:cxnSpLocks/>
                <a:endCxn id="319" idx="3"/>
              </p:cNvCxnSpPr>
              <p:nvPr/>
            </p:nvCxnSpPr>
            <p:spPr>
              <a:xfrm flipH="1">
                <a:off x="1113257" y="1823768"/>
                <a:ext cx="30774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8BD4F438-FFFB-85F4-FE31-8197EA0833C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6399" y="1826676"/>
                <a:ext cx="33445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>
                <a:extLst>
                  <a:ext uri="{FF2B5EF4-FFF2-40B4-BE49-F238E27FC236}">
                    <a16:creationId xmlns:a16="http://schemas.microsoft.com/office/drawing/2014/main" id="{0F3406D6-D8F0-DD9C-2695-36D87A4671B6}"/>
                  </a:ext>
                </a:extLst>
              </p:cNvPr>
              <p:cNvCxnSpPr>
                <a:cxnSpLocks/>
                <a:stCxn id="320" idx="2"/>
              </p:cNvCxnSpPr>
              <p:nvPr/>
            </p:nvCxnSpPr>
            <p:spPr>
              <a:xfrm>
                <a:off x="1037057" y="1087675"/>
                <a:ext cx="1128" cy="3361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D79F5D0A-84A3-500D-6CC2-2D534D1D2A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34789" y="3026728"/>
                <a:ext cx="11080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B6D0181D-9D66-4FA3-B432-2C125C455F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2791" y="1008300"/>
                <a:ext cx="0" cy="20184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37FE248A-5369-2051-26D0-BA9AB35C68FB}"/>
                  </a:ext>
                </a:extLst>
              </p:cNvPr>
              <p:cNvCxnSpPr>
                <a:cxnSpLocks/>
                <a:endCxn id="320" idx="3"/>
              </p:cNvCxnSpPr>
              <p:nvPr/>
            </p:nvCxnSpPr>
            <p:spPr>
              <a:xfrm flipH="1">
                <a:off x="1113257" y="1008300"/>
                <a:ext cx="102953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1BC94DA3-1B14-0975-CCF9-DD901E416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651" y="531577"/>
                <a:ext cx="0" cy="40322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Connector 341">
                <a:extLst>
                  <a:ext uri="{FF2B5EF4-FFF2-40B4-BE49-F238E27FC236}">
                    <a16:creationId xmlns:a16="http://schemas.microsoft.com/office/drawing/2014/main" id="{799F4D67-6E28-4E28-551E-496ACB25A3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4357" y="5190808"/>
                <a:ext cx="110800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60F6EF9-A7A7-C780-1A5C-58B46D7EDC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7068" y="3172380"/>
                <a:ext cx="0" cy="201842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Connector 343">
                <a:extLst>
                  <a:ext uri="{FF2B5EF4-FFF2-40B4-BE49-F238E27FC236}">
                    <a16:creationId xmlns:a16="http://schemas.microsoft.com/office/drawing/2014/main" id="{9C858D51-3D9F-59BB-38C6-8A4BFA9902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7534" y="3172380"/>
                <a:ext cx="1029534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345">
                <a:extLst>
                  <a:ext uri="{FF2B5EF4-FFF2-40B4-BE49-F238E27FC236}">
                    <a16:creationId xmlns:a16="http://schemas.microsoft.com/office/drawing/2014/main" id="{BB6AE690-ED9B-4F82-D0F8-10136DC8C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789" y="532189"/>
                <a:ext cx="7574102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346">
                <a:extLst>
                  <a:ext uri="{FF2B5EF4-FFF2-40B4-BE49-F238E27FC236}">
                    <a16:creationId xmlns:a16="http://schemas.microsoft.com/office/drawing/2014/main" id="{463BCB83-D6A7-2BF9-EABC-6DBADCA2D9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789" y="4912608"/>
                <a:ext cx="0" cy="8765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347">
                <a:extLst>
                  <a:ext uri="{FF2B5EF4-FFF2-40B4-BE49-F238E27FC236}">
                    <a16:creationId xmlns:a16="http://schemas.microsoft.com/office/drawing/2014/main" id="{EEE41466-AC01-D643-53C8-638964FC79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4789" y="5510035"/>
                <a:ext cx="1715891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348">
                <a:extLst>
                  <a:ext uri="{FF2B5EF4-FFF2-40B4-BE49-F238E27FC236}">
                    <a16:creationId xmlns:a16="http://schemas.microsoft.com/office/drawing/2014/main" id="{85208D56-3B4D-1074-F7FD-1D5AC7D06D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49149" y="5060292"/>
                <a:ext cx="0" cy="7289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Connector 349">
                <a:extLst>
                  <a:ext uri="{FF2B5EF4-FFF2-40B4-BE49-F238E27FC236}">
                    <a16:creationId xmlns:a16="http://schemas.microsoft.com/office/drawing/2014/main" id="{4F4BC96F-F2DF-9166-F521-52DAA0FEE1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9346" y="5052255"/>
                <a:ext cx="0" cy="7289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Straight Connector 350">
                <a:extLst>
                  <a:ext uri="{FF2B5EF4-FFF2-40B4-BE49-F238E27FC236}">
                    <a16:creationId xmlns:a16="http://schemas.microsoft.com/office/drawing/2014/main" id="{D09DAA5E-62B7-CDD6-E8D4-7D743B23E2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13101" y="5052255"/>
                <a:ext cx="0" cy="7289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Straight Connector 351">
                <a:extLst>
                  <a:ext uri="{FF2B5EF4-FFF2-40B4-BE49-F238E27FC236}">
                    <a16:creationId xmlns:a16="http://schemas.microsoft.com/office/drawing/2014/main" id="{9879374A-9EEF-D7B5-AC19-21C8CF7142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85033" y="5063780"/>
                <a:ext cx="0" cy="72890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3" name="Rounded Rectangle 352">
                <a:extLst>
                  <a:ext uri="{FF2B5EF4-FFF2-40B4-BE49-F238E27FC236}">
                    <a16:creationId xmlns:a16="http://schemas.microsoft.com/office/drawing/2014/main" id="{1D5E15DF-BD45-DAE3-1D29-69342248E402}"/>
                  </a:ext>
                </a:extLst>
              </p:cNvPr>
              <p:cNvSpPr/>
              <p:nvPr/>
            </p:nvSpPr>
            <p:spPr>
              <a:xfrm>
                <a:off x="3133832" y="2158517"/>
                <a:ext cx="1428126" cy="2894407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993392"/>
                          <a:gd name="connsiteY0" fmla="*/ 332239 h 3771071"/>
                          <a:gd name="connsiteX1" fmla="*/ 332239 w 1993392"/>
                          <a:gd name="connsiteY1" fmla="*/ 0 h 3771071"/>
                          <a:gd name="connsiteX2" fmla="*/ 1661153 w 1993392"/>
                          <a:gd name="connsiteY2" fmla="*/ 0 h 3771071"/>
                          <a:gd name="connsiteX3" fmla="*/ 1993392 w 1993392"/>
                          <a:gd name="connsiteY3" fmla="*/ 332239 h 3771071"/>
                          <a:gd name="connsiteX4" fmla="*/ 1993392 w 1993392"/>
                          <a:gd name="connsiteY4" fmla="*/ 3438832 h 3771071"/>
                          <a:gd name="connsiteX5" fmla="*/ 1661153 w 1993392"/>
                          <a:gd name="connsiteY5" fmla="*/ 3771071 h 3771071"/>
                          <a:gd name="connsiteX6" fmla="*/ 332239 w 1993392"/>
                          <a:gd name="connsiteY6" fmla="*/ 3771071 h 3771071"/>
                          <a:gd name="connsiteX7" fmla="*/ 0 w 1993392"/>
                          <a:gd name="connsiteY7" fmla="*/ 3438832 h 3771071"/>
                          <a:gd name="connsiteX8" fmla="*/ 0 w 1993392"/>
                          <a:gd name="connsiteY8" fmla="*/ 332239 h 37710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93392" h="3771071" fill="none" extrusionOk="0">
                            <a:moveTo>
                              <a:pt x="0" y="332239"/>
                            </a:moveTo>
                            <a:cubicBezTo>
                              <a:pt x="-10590" y="147035"/>
                              <a:pt x="166016" y="14122"/>
                              <a:pt x="332239" y="0"/>
                            </a:cubicBezTo>
                            <a:cubicBezTo>
                              <a:pt x="773625" y="-4497"/>
                              <a:pt x="1470733" y="23632"/>
                              <a:pt x="1661153" y="0"/>
                            </a:cubicBezTo>
                            <a:cubicBezTo>
                              <a:pt x="1851992" y="11319"/>
                              <a:pt x="2008884" y="167725"/>
                              <a:pt x="1993392" y="332239"/>
                            </a:cubicBezTo>
                            <a:cubicBezTo>
                              <a:pt x="1842953" y="1305226"/>
                              <a:pt x="2079271" y="2431177"/>
                              <a:pt x="1993392" y="3438832"/>
                            </a:cubicBezTo>
                            <a:cubicBezTo>
                              <a:pt x="1974225" y="3625470"/>
                              <a:pt x="1842447" y="3769555"/>
                              <a:pt x="1661153" y="3771071"/>
                            </a:cubicBezTo>
                            <a:cubicBezTo>
                              <a:pt x="1015737" y="3803069"/>
                              <a:pt x="876626" y="3727545"/>
                              <a:pt x="332239" y="3771071"/>
                            </a:cubicBezTo>
                            <a:cubicBezTo>
                              <a:pt x="149259" y="3764165"/>
                              <a:pt x="-22837" y="3635657"/>
                              <a:pt x="0" y="3438832"/>
                            </a:cubicBezTo>
                            <a:cubicBezTo>
                              <a:pt x="64656" y="2531310"/>
                              <a:pt x="-17807" y="669685"/>
                              <a:pt x="0" y="332239"/>
                            </a:cubicBezTo>
                            <a:close/>
                          </a:path>
                          <a:path w="1993392" h="3771071" stroke="0" extrusionOk="0">
                            <a:moveTo>
                              <a:pt x="0" y="332239"/>
                            </a:moveTo>
                            <a:cubicBezTo>
                              <a:pt x="-20893" y="135861"/>
                              <a:pt x="140449" y="3115"/>
                              <a:pt x="332239" y="0"/>
                            </a:cubicBezTo>
                            <a:cubicBezTo>
                              <a:pt x="469005" y="-69514"/>
                              <a:pt x="1297740" y="88938"/>
                              <a:pt x="1661153" y="0"/>
                            </a:cubicBezTo>
                            <a:cubicBezTo>
                              <a:pt x="1829045" y="15233"/>
                              <a:pt x="1989929" y="167890"/>
                              <a:pt x="1993392" y="332239"/>
                            </a:cubicBezTo>
                            <a:cubicBezTo>
                              <a:pt x="2013579" y="1078778"/>
                              <a:pt x="2145872" y="2736674"/>
                              <a:pt x="1993392" y="3438832"/>
                            </a:cubicBezTo>
                            <a:cubicBezTo>
                              <a:pt x="1995988" y="3622631"/>
                              <a:pt x="1846135" y="3768004"/>
                              <a:pt x="1661153" y="3771071"/>
                            </a:cubicBezTo>
                            <a:cubicBezTo>
                              <a:pt x="1415567" y="3683939"/>
                              <a:pt x="588353" y="3765407"/>
                              <a:pt x="332239" y="3771071"/>
                            </a:cubicBezTo>
                            <a:cubicBezTo>
                              <a:pt x="147196" y="3756271"/>
                              <a:pt x="-5188" y="3629533"/>
                              <a:pt x="0" y="3438832"/>
                            </a:cubicBezTo>
                            <a:cubicBezTo>
                              <a:pt x="-38581" y="2436448"/>
                              <a:pt x="63341" y="1618485"/>
                              <a:pt x="0" y="33223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4" name="Rounded Rectangle 353">
                <a:extLst>
                  <a:ext uri="{FF2B5EF4-FFF2-40B4-BE49-F238E27FC236}">
                    <a16:creationId xmlns:a16="http://schemas.microsoft.com/office/drawing/2014/main" id="{0377D1C7-4E63-5330-57F1-5ADE1E700681}"/>
                  </a:ext>
                </a:extLst>
              </p:cNvPr>
              <p:cNvSpPr/>
              <p:nvPr/>
            </p:nvSpPr>
            <p:spPr>
              <a:xfrm>
                <a:off x="3315619" y="4425951"/>
                <a:ext cx="1052063" cy="179562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Rounded Rectangle 354">
                <a:extLst>
                  <a:ext uri="{FF2B5EF4-FFF2-40B4-BE49-F238E27FC236}">
                    <a16:creationId xmlns:a16="http://schemas.microsoft.com/office/drawing/2014/main" id="{9D7778C3-480F-2014-2D04-537CF9149367}"/>
                  </a:ext>
                </a:extLst>
              </p:cNvPr>
              <p:cNvSpPr/>
              <p:nvPr/>
            </p:nvSpPr>
            <p:spPr>
              <a:xfrm>
                <a:off x="3315619" y="3878311"/>
                <a:ext cx="1052063" cy="179562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6" name="Rounded Rectangle 355">
                <a:extLst>
                  <a:ext uri="{FF2B5EF4-FFF2-40B4-BE49-F238E27FC236}">
                    <a16:creationId xmlns:a16="http://schemas.microsoft.com/office/drawing/2014/main" id="{7CA459DB-4949-0421-0044-3A9C7C72EE3E}"/>
                  </a:ext>
                </a:extLst>
              </p:cNvPr>
              <p:cNvSpPr/>
              <p:nvPr/>
            </p:nvSpPr>
            <p:spPr>
              <a:xfrm>
                <a:off x="3315620" y="2931184"/>
                <a:ext cx="519787" cy="179562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7" name="Rounded Rectangle 356">
                <a:extLst>
                  <a:ext uri="{FF2B5EF4-FFF2-40B4-BE49-F238E27FC236}">
                    <a16:creationId xmlns:a16="http://schemas.microsoft.com/office/drawing/2014/main" id="{0493F35F-AB31-768A-6E01-8BD9B68FF4E9}"/>
                  </a:ext>
                </a:extLst>
              </p:cNvPr>
              <p:cNvSpPr/>
              <p:nvPr/>
            </p:nvSpPr>
            <p:spPr>
              <a:xfrm>
                <a:off x="3315619" y="2322495"/>
                <a:ext cx="1052063" cy="179562"/>
              </a:xfrm>
              <a:prstGeom prst="roundRect">
                <a:avLst>
                  <a:gd name="adj" fmla="val 47243"/>
                </a:avLst>
              </a:prstGeom>
              <a:solidFill>
                <a:srgbClr val="D9D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8" name="Rounded Rectangle 357">
                <a:extLst>
                  <a:ext uri="{FF2B5EF4-FFF2-40B4-BE49-F238E27FC236}">
                    <a16:creationId xmlns:a16="http://schemas.microsoft.com/office/drawing/2014/main" id="{D8875107-CD2D-C12A-CC1B-B523B06D5DC4}"/>
                  </a:ext>
                </a:extLst>
              </p:cNvPr>
              <p:cNvSpPr/>
              <p:nvPr/>
            </p:nvSpPr>
            <p:spPr>
              <a:xfrm>
                <a:off x="3847895" y="2931184"/>
                <a:ext cx="519787" cy="179562"/>
              </a:xfrm>
              <a:prstGeom prst="roundRect">
                <a:avLst>
                  <a:gd name="adj" fmla="val 50000"/>
                </a:avLst>
              </a:prstGeom>
              <a:solidFill>
                <a:srgbClr val="D9D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9" name="Rounded Rectangle 358">
                <a:extLst>
                  <a:ext uri="{FF2B5EF4-FFF2-40B4-BE49-F238E27FC236}">
                    <a16:creationId xmlns:a16="http://schemas.microsoft.com/office/drawing/2014/main" id="{CFA51606-464B-587A-DF2B-471227E03906}"/>
                  </a:ext>
                </a:extLst>
              </p:cNvPr>
              <p:cNvSpPr/>
              <p:nvPr/>
            </p:nvSpPr>
            <p:spPr>
              <a:xfrm>
                <a:off x="3328108" y="3295397"/>
                <a:ext cx="1052063" cy="179562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>
                <a:extLst>
                  <a:ext uri="{FF2B5EF4-FFF2-40B4-BE49-F238E27FC236}">
                    <a16:creationId xmlns:a16="http://schemas.microsoft.com/office/drawing/2014/main" id="{0CB20C26-6408-A8C9-7BA1-CE8B8E8C4AFF}"/>
                  </a:ext>
                </a:extLst>
              </p:cNvPr>
              <p:cNvSpPr/>
              <p:nvPr/>
            </p:nvSpPr>
            <p:spPr>
              <a:xfrm>
                <a:off x="3321863" y="4761356"/>
                <a:ext cx="1052063" cy="179562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>
                <a:extLst>
                  <a:ext uri="{FF2B5EF4-FFF2-40B4-BE49-F238E27FC236}">
                    <a16:creationId xmlns:a16="http://schemas.microsoft.com/office/drawing/2014/main" id="{7AEAFE89-9FD0-C6AB-364E-656680E13237}"/>
                  </a:ext>
                </a:extLst>
              </p:cNvPr>
              <p:cNvSpPr/>
              <p:nvPr/>
            </p:nvSpPr>
            <p:spPr>
              <a:xfrm>
                <a:off x="3321863" y="4155509"/>
                <a:ext cx="1052063" cy="179562"/>
              </a:xfrm>
              <a:prstGeom prst="roundRect">
                <a:avLst>
                  <a:gd name="adj" fmla="val 50000"/>
                </a:avLst>
              </a:prstGeom>
              <a:solidFill>
                <a:srgbClr val="FFE2F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2" name="Rounded Rectangle 361">
                <a:extLst>
                  <a:ext uri="{FF2B5EF4-FFF2-40B4-BE49-F238E27FC236}">
                    <a16:creationId xmlns:a16="http://schemas.microsoft.com/office/drawing/2014/main" id="{BDA0E52F-E7B9-A105-1067-96D4B79B062A}"/>
                  </a:ext>
                </a:extLst>
              </p:cNvPr>
              <p:cNvSpPr/>
              <p:nvPr/>
            </p:nvSpPr>
            <p:spPr>
              <a:xfrm>
                <a:off x="3845680" y="2670773"/>
                <a:ext cx="519787" cy="17956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3" name="Rounded Rectangle 362">
                <a:extLst>
                  <a:ext uri="{FF2B5EF4-FFF2-40B4-BE49-F238E27FC236}">
                    <a16:creationId xmlns:a16="http://schemas.microsoft.com/office/drawing/2014/main" id="{380EE9C0-5B03-41C1-4AF5-33C9A0258969}"/>
                  </a:ext>
                </a:extLst>
              </p:cNvPr>
              <p:cNvSpPr/>
              <p:nvPr/>
            </p:nvSpPr>
            <p:spPr>
              <a:xfrm>
                <a:off x="3241842" y="3784644"/>
                <a:ext cx="1212107" cy="90416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4" name="Rounded Rectangle 363">
                <a:extLst>
                  <a:ext uri="{FF2B5EF4-FFF2-40B4-BE49-F238E27FC236}">
                    <a16:creationId xmlns:a16="http://schemas.microsoft.com/office/drawing/2014/main" id="{D41079B2-3438-5305-D035-83BFD16091B0}"/>
                  </a:ext>
                </a:extLst>
              </p:cNvPr>
              <p:cNvSpPr/>
              <p:nvPr/>
            </p:nvSpPr>
            <p:spPr>
              <a:xfrm>
                <a:off x="3241842" y="2260360"/>
                <a:ext cx="1212107" cy="90416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Rounded Rectangle 365">
                <a:extLst>
                  <a:ext uri="{FF2B5EF4-FFF2-40B4-BE49-F238E27FC236}">
                    <a16:creationId xmlns:a16="http://schemas.microsoft.com/office/drawing/2014/main" id="{30BF410C-B4E9-D7E5-8B0F-2BB665D9B329}"/>
                  </a:ext>
                </a:extLst>
              </p:cNvPr>
              <p:cNvSpPr/>
              <p:nvPr/>
            </p:nvSpPr>
            <p:spPr>
              <a:xfrm>
                <a:off x="5434029" y="2151350"/>
                <a:ext cx="1428126" cy="2894407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993392"/>
                          <a:gd name="connsiteY0" fmla="*/ 332239 h 3771071"/>
                          <a:gd name="connsiteX1" fmla="*/ 332239 w 1993392"/>
                          <a:gd name="connsiteY1" fmla="*/ 0 h 3771071"/>
                          <a:gd name="connsiteX2" fmla="*/ 1661153 w 1993392"/>
                          <a:gd name="connsiteY2" fmla="*/ 0 h 3771071"/>
                          <a:gd name="connsiteX3" fmla="*/ 1993392 w 1993392"/>
                          <a:gd name="connsiteY3" fmla="*/ 332239 h 3771071"/>
                          <a:gd name="connsiteX4" fmla="*/ 1993392 w 1993392"/>
                          <a:gd name="connsiteY4" fmla="*/ 3438832 h 3771071"/>
                          <a:gd name="connsiteX5" fmla="*/ 1661153 w 1993392"/>
                          <a:gd name="connsiteY5" fmla="*/ 3771071 h 3771071"/>
                          <a:gd name="connsiteX6" fmla="*/ 332239 w 1993392"/>
                          <a:gd name="connsiteY6" fmla="*/ 3771071 h 3771071"/>
                          <a:gd name="connsiteX7" fmla="*/ 0 w 1993392"/>
                          <a:gd name="connsiteY7" fmla="*/ 3438832 h 3771071"/>
                          <a:gd name="connsiteX8" fmla="*/ 0 w 1993392"/>
                          <a:gd name="connsiteY8" fmla="*/ 332239 h 37710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93392" h="3771071" fill="none" extrusionOk="0">
                            <a:moveTo>
                              <a:pt x="0" y="332239"/>
                            </a:moveTo>
                            <a:cubicBezTo>
                              <a:pt x="-10590" y="147035"/>
                              <a:pt x="166016" y="14122"/>
                              <a:pt x="332239" y="0"/>
                            </a:cubicBezTo>
                            <a:cubicBezTo>
                              <a:pt x="773625" y="-4497"/>
                              <a:pt x="1470733" y="23632"/>
                              <a:pt x="1661153" y="0"/>
                            </a:cubicBezTo>
                            <a:cubicBezTo>
                              <a:pt x="1851992" y="11319"/>
                              <a:pt x="2008884" y="167725"/>
                              <a:pt x="1993392" y="332239"/>
                            </a:cubicBezTo>
                            <a:cubicBezTo>
                              <a:pt x="1842953" y="1305226"/>
                              <a:pt x="2079271" y="2431177"/>
                              <a:pt x="1993392" y="3438832"/>
                            </a:cubicBezTo>
                            <a:cubicBezTo>
                              <a:pt x="1974225" y="3625470"/>
                              <a:pt x="1842447" y="3769555"/>
                              <a:pt x="1661153" y="3771071"/>
                            </a:cubicBezTo>
                            <a:cubicBezTo>
                              <a:pt x="1015737" y="3803069"/>
                              <a:pt x="876626" y="3727545"/>
                              <a:pt x="332239" y="3771071"/>
                            </a:cubicBezTo>
                            <a:cubicBezTo>
                              <a:pt x="149259" y="3764165"/>
                              <a:pt x="-22837" y="3635657"/>
                              <a:pt x="0" y="3438832"/>
                            </a:cubicBezTo>
                            <a:cubicBezTo>
                              <a:pt x="64656" y="2531310"/>
                              <a:pt x="-17807" y="669685"/>
                              <a:pt x="0" y="332239"/>
                            </a:cubicBezTo>
                            <a:close/>
                          </a:path>
                          <a:path w="1993392" h="3771071" stroke="0" extrusionOk="0">
                            <a:moveTo>
                              <a:pt x="0" y="332239"/>
                            </a:moveTo>
                            <a:cubicBezTo>
                              <a:pt x="-20893" y="135861"/>
                              <a:pt x="140449" y="3115"/>
                              <a:pt x="332239" y="0"/>
                            </a:cubicBezTo>
                            <a:cubicBezTo>
                              <a:pt x="469005" y="-69514"/>
                              <a:pt x="1297740" y="88938"/>
                              <a:pt x="1661153" y="0"/>
                            </a:cubicBezTo>
                            <a:cubicBezTo>
                              <a:pt x="1829045" y="15233"/>
                              <a:pt x="1989929" y="167890"/>
                              <a:pt x="1993392" y="332239"/>
                            </a:cubicBezTo>
                            <a:cubicBezTo>
                              <a:pt x="2013579" y="1078778"/>
                              <a:pt x="2145872" y="2736674"/>
                              <a:pt x="1993392" y="3438832"/>
                            </a:cubicBezTo>
                            <a:cubicBezTo>
                              <a:pt x="1995988" y="3622631"/>
                              <a:pt x="1846135" y="3768004"/>
                              <a:pt x="1661153" y="3771071"/>
                            </a:cubicBezTo>
                            <a:cubicBezTo>
                              <a:pt x="1415567" y="3683939"/>
                              <a:pt x="588353" y="3765407"/>
                              <a:pt x="332239" y="3771071"/>
                            </a:cubicBezTo>
                            <a:cubicBezTo>
                              <a:pt x="147196" y="3756271"/>
                              <a:pt x="-5188" y="3629533"/>
                              <a:pt x="0" y="3438832"/>
                            </a:cubicBezTo>
                            <a:cubicBezTo>
                              <a:pt x="-38581" y="2436448"/>
                              <a:pt x="63341" y="1618485"/>
                              <a:pt x="0" y="33223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D6EFC3F3-F887-BA92-3B18-E3FE59755CCC}"/>
                  </a:ext>
                </a:extLst>
              </p:cNvPr>
              <p:cNvSpPr/>
              <p:nvPr/>
            </p:nvSpPr>
            <p:spPr>
              <a:xfrm>
                <a:off x="5615816" y="4418784"/>
                <a:ext cx="1052063" cy="179562"/>
              </a:xfrm>
              <a:prstGeom prst="roundRect">
                <a:avLst>
                  <a:gd name="adj" fmla="val 50000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948C60C5-9787-AD1D-51AB-4E5C59FC0C0A}"/>
                  </a:ext>
                </a:extLst>
              </p:cNvPr>
              <p:cNvSpPr/>
              <p:nvPr/>
            </p:nvSpPr>
            <p:spPr>
              <a:xfrm>
                <a:off x="5615816" y="3871144"/>
                <a:ext cx="1052063" cy="179562"/>
              </a:xfrm>
              <a:prstGeom prst="roundRect">
                <a:avLst>
                  <a:gd name="adj" fmla="val 50000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Rounded Rectangle 369">
                <a:extLst>
                  <a:ext uri="{FF2B5EF4-FFF2-40B4-BE49-F238E27FC236}">
                    <a16:creationId xmlns:a16="http://schemas.microsoft.com/office/drawing/2014/main" id="{FFC7C182-B5A5-6D47-0F60-239C12FE0DDC}"/>
                  </a:ext>
                </a:extLst>
              </p:cNvPr>
              <p:cNvSpPr/>
              <p:nvPr/>
            </p:nvSpPr>
            <p:spPr>
              <a:xfrm>
                <a:off x="5615817" y="2924017"/>
                <a:ext cx="519787" cy="179562"/>
              </a:xfrm>
              <a:prstGeom prst="roundRect">
                <a:avLst>
                  <a:gd name="adj" fmla="val 50000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1" name="Rounded Rectangle 370">
                <a:extLst>
                  <a:ext uri="{FF2B5EF4-FFF2-40B4-BE49-F238E27FC236}">
                    <a16:creationId xmlns:a16="http://schemas.microsoft.com/office/drawing/2014/main" id="{1EC4B614-1104-6735-BC52-2BF11FC2035C}"/>
                  </a:ext>
                </a:extLst>
              </p:cNvPr>
              <p:cNvSpPr/>
              <p:nvPr/>
            </p:nvSpPr>
            <p:spPr>
              <a:xfrm>
                <a:off x="5615816" y="2315328"/>
                <a:ext cx="1052063" cy="179562"/>
              </a:xfrm>
              <a:prstGeom prst="roundRect">
                <a:avLst>
                  <a:gd name="adj" fmla="val 47243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2" name="Rounded Rectangle 371">
                <a:extLst>
                  <a:ext uri="{FF2B5EF4-FFF2-40B4-BE49-F238E27FC236}">
                    <a16:creationId xmlns:a16="http://schemas.microsoft.com/office/drawing/2014/main" id="{6CB14D30-9202-25FA-92C2-14F9488FF21B}"/>
                  </a:ext>
                </a:extLst>
              </p:cNvPr>
              <p:cNvSpPr/>
              <p:nvPr/>
            </p:nvSpPr>
            <p:spPr>
              <a:xfrm>
                <a:off x="6148092" y="2924017"/>
                <a:ext cx="519787" cy="179562"/>
              </a:xfrm>
              <a:prstGeom prst="roundRect">
                <a:avLst>
                  <a:gd name="adj" fmla="val 50000"/>
                </a:avLst>
              </a:prstGeom>
              <a:pattFill prst="solidDmn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5A090956-F3A1-A84F-E1B4-2E162EE187F5}"/>
                  </a:ext>
                </a:extLst>
              </p:cNvPr>
              <p:cNvSpPr/>
              <p:nvPr/>
            </p:nvSpPr>
            <p:spPr>
              <a:xfrm>
                <a:off x="5628305" y="3288230"/>
                <a:ext cx="1052063" cy="179562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35CA0E95-CCC8-72DE-BF73-12B7C2916E95}"/>
                  </a:ext>
                </a:extLst>
              </p:cNvPr>
              <p:cNvSpPr/>
              <p:nvPr/>
            </p:nvSpPr>
            <p:spPr>
              <a:xfrm>
                <a:off x="5622060" y="4754189"/>
                <a:ext cx="1052063" cy="179562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5" name="Rounded Rectangle 374">
                <a:extLst>
                  <a:ext uri="{FF2B5EF4-FFF2-40B4-BE49-F238E27FC236}">
                    <a16:creationId xmlns:a16="http://schemas.microsoft.com/office/drawing/2014/main" id="{53EA82E8-3EBF-9DC2-93CF-EA0A08F0366C}"/>
                  </a:ext>
                </a:extLst>
              </p:cNvPr>
              <p:cNvSpPr/>
              <p:nvPr/>
            </p:nvSpPr>
            <p:spPr>
              <a:xfrm>
                <a:off x="5622060" y="4148342"/>
                <a:ext cx="1052063" cy="179562"/>
              </a:xfrm>
              <a:prstGeom prst="roundRect">
                <a:avLst>
                  <a:gd name="adj" fmla="val 50000"/>
                </a:avLst>
              </a:prstGeom>
              <a:solidFill>
                <a:srgbClr val="FFE2F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6" name="Rounded Rectangle 375">
                <a:extLst>
                  <a:ext uri="{FF2B5EF4-FFF2-40B4-BE49-F238E27FC236}">
                    <a16:creationId xmlns:a16="http://schemas.microsoft.com/office/drawing/2014/main" id="{AB7D142B-15A5-7860-F639-5BCC3B3A640D}"/>
                  </a:ext>
                </a:extLst>
              </p:cNvPr>
              <p:cNvSpPr/>
              <p:nvPr/>
            </p:nvSpPr>
            <p:spPr>
              <a:xfrm>
                <a:off x="6145877" y="2663606"/>
                <a:ext cx="519787" cy="17956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7" name="Rounded Rectangle 376">
                <a:extLst>
                  <a:ext uri="{FF2B5EF4-FFF2-40B4-BE49-F238E27FC236}">
                    <a16:creationId xmlns:a16="http://schemas.microsoft.com/office/drawing/2014/main" id="{7B0B05CC-9AD1-5087-EF54-1EEDAD0F0A72}"/>
                  </a:ext>
                </a:extLst>
              </p:cNvPr>
              <p:cNvSpPr/>
              <p:nvPr/>
            </p:nvSpPr>
            <p:spPr>
              <a:xfrm>
                <a:off x="5542039" y="3777477"/>
                <a:ext cx="1212107" cy="90416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Rounded Rectangle 377">
                <a:extLst>
                  <a:ext uri="{FF2B5EF4-FFF2-40B4-BE49-F238E27FC236}">
                    <a16:creationId xmlns:a16="http://schemas.microsoft.com/office/drawing/2014/main" id="{38FC048F-4B7B-D820-F309-CA97F74FECDB}"/>
                  </a:ext>
                </a:extLst>
              </p:cNvPr>
              <p:cNvSpPr/>
              <p:nvPr/>
            </p:nvSpPr>
            <p:spPr>
              <a:xfrm>
                <a:off x="5542039" y="2253194"/>
                <a:ext cx="1212107" cy="90416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9" name="Straight Connector 378">
                <a:extLst>
                  <a:ext uri="{FF2B5EF4-FFF2-40B4-BE49-F238E27FC236}">
                    <a16:creationId xmlns:a16="http://schemas.microsoft.com/office/drawing/2014/main" id="{333A417E-D9A4-D5E6-0590-855D9E785C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35603" y="1827338"/>
                <a:ext cx="0" cy="39966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0" name="Rounded Rectangle 379">
                <a:extLst>
                  <a:ext uri="{FF2B5EF4-FFF2-40B4-BE49-F238E27FC236}">
                    <a16:creationId xmlns:a16="http://schemas.microsoft.com/office/drawing/2014/main" id="{2359E79B-4AC7-2617-1D06-58982210B02D}"/>
                  </a:ext>
                </a:extLst>
              </p:cNvPr>
              <p:cNvSpPr/>
              <p:nvPr/>
            </p:nvSpPr>
            <p:spPr>
              <a:xfrm>
                <a:off x="7897784" y="2151350"/>
                <a:ext cx="1428126" cy="2894407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993392"/>
                          <a:gd name="connsiteY0" fmla="*/ 332239 h 3771071"/>
                          <a:gd name="connsiteX1" fmla="*/ 332239 w 1993392"/>
                          <a:gd name="connsiteY1" fmla="*/ 0 h 3771071"/>
                          <a:gd name="connsiteX2" fmla="*/ 1661153 w 1993392"/>
                          <a:gd name="connsiteY2" fmla="*/ 0 h 3771071"/>
                          <a:gd name="connsiteX3" fmla="*/ 1993392 w 1993392"/>
                          <a:gd name="connsiteY3" fmla="*/ 332239 h 3771071"/>
                          <a:gd name="connsiteX4" fmla="*/ 1993392 w 1993392"/>
                          <a:gd name="connsiteY4" fmla="*/ 3438832 h 3771071"/>
                          <a:gd name="connsiteX5" fmla="*/ 1661153 w 1993392"/>
                          <a:gd name="connsiteY5" fmla="*/ 3771071 h 3771071"/>
                          <a:gd name="connsiteX6" fmla="*/ 332239 w 1993392"/>
                          <a:gd name="connsiteY6" fmla="*/ 3771071 h 3771071"/>
                          <a:gd name="connsiteX7" fmla="*/ 0 w 1993392"/>
                          <a:gd name="connsiteY7" fmla="*/ 3438832 h 3771071"/>
                          <a:gd name="connsiteX8" fmla="*/ 0 w 1993392"/>
                          <a:gd name="connsiteY8" fmla="*/ 332239 h 37710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93392" h="3771071" fill="none" extrusionOk="0">
                            <a:moveTo>
                              <a:pt x="0" y="332239"/>
                            </a:moveTo>
                            <a:cubicBezTo>
                              <a:pt x="-10590" y="147035"/>
                              <a:pt x="166016" y="14122"/>
                              <a:pt x="332239" y="0"/>
                            </a:cubicBezTo>
                            <a:cubicBezTo>
                              <a:pt x="773625" y="-4497"/>
                              <a:pt x="1470733" y="23632"/>
                              <a:pt x="1661153" y="0"/>
                            </a:cubicBezTo>
                            <a:cubicBezTo>
                              <a:pt x="1851992" y="11319"/>
                              <a:pt x="2008884" y="167725"/>
                              <a:pt x="1993392" y="332239"/>
                            </a:cubicBezTo>
                            <a:cubicBezTo>
                              <a:pt x="1842953" y="1305226"/>
                              <a:pt x="2079271" y="2431177"/>
                              <a:pt x="1993392" y="3438832"/>
                            </a:cubicBezTo>
                            <a:cubicBezTo>
                              <a:pt x="1974225" y="3625470"/>
                              <a:pt x="1842447" y="3769555"/>
                              <a:pt x="1661153" y="3771071"/>
                            </a:cubicBezTo>
                            <a:cubicBezTo>
                              <a:pt x="1015737" y="3803069"/>
                              <a:pt x="876626" y="3727545"/>
                              <a:pt x="332239" y="3771071"/>
                            </a:cubicBezTo>
                            <a:cubicBezTo>
                              <a:pt x="149259" y="3764165"/>
                              <a:pt x="-22837" y="3635657"/>
                              <a:pt x="0" y="3438832"/>
                            </a:cubicBezTo>
                            <a:cubicBezTo>
                              <a:pt x="64656" y="2531310"/>
                              <a:pt x="-17807" y="669685"/>
                              <a:pt x="0" y="332239"/>
                            </a:cubicBezTo>
                            <a:close/>
                          </a:path>
                          <a:path w="1993392" h="3771071" stroke="0" extrusionOk="0">
                            <a:moveTo>
                              <a:pt x="0" y="332239"/>
                            </a:moveTo>
                            <a:cubicBezTo>
                              <a:pt x="-20893" y="135861"/>
                              <a:pt x="140449" y="3115"/>
                              <a:pt x="332239" y="0"/>
                            </a:cubicBezTo>
                            <a:cubicBezTo>
                              <a:pt x="469005" y="-69514"/>
                              <a:pt x="1297740" y="88938"/>
                              <a:pt x="1661153" y="0"/>
                            </a:cubicBezTo>
                            <a:cubicBezTo>
                              <a:pt x="1829045" y="15233"/>
                              <a:pt x="1989929" y="167890"/>
                              <a:pt x="1993392" y="332239"/>
                            </a:cubicBezTo>
                            <a:cubicBezTo>
                              <a:pt x="2013579" y="1078778"/>
                              <a:pt x="2145872" y="2736674"/>
                              <a:pt x="1993392" y="3438832"/>
                            </a:cubicBezTo>
                            <a:cubicBezTo>
                              <a:pt x="1995988" y="3622631"/>
                              <a:pt x="1846135" y="3768004"/>
                              <a:pt x="1661153" y="3771071"/>
                            </a:cubicBezTo>
                            <a:cubicBezTo>
                              <a:pt x="1415567" y="3683939"/>
                              <a:pt x="588353" y="3765407"/>
                              <a:pt x="332239" y="3771071"/>
                            </a:cubicBezTo>
                            <a:cubicBezTo>
                              <a:pt x="147196" y="3756271"/>
                              <a:pt x="-5188" y="3629533"/>
                              <a:pt x="0" y="3438832"/>
                            </a:cubicBezTo>
                            <a:cubicBezTo>
                              <a:pt x="-38581" y="2436448"/>
                              <a:pt x="63341" y="1618485"/>
                              <a:pt x="0" y="33223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2" name="Rounded Rectangle 381">
                <a:extLst>
                  <a:ext uri="{FF2B5EF4-FFF2-40B4-BE49-F238E27FC236}">
                    <a16:creationId xmlns:a16="http://schemas.microsoft.com/office/drawing/2014/main" id="{33BF4D9E-1C3B-05D6-ADB0-1DF436F51B1B}"/>
                  </a:ext>
                </a:extLst>
              </p:cNvPr>
              <p:cNvSpPr/>
              <p:nvPr/>
            </p:nvSpPr>
            <p:spPr>
              <a:xfrm>
                <a:off x="8079571" y="4418784"/>
                <a:ext cx="1052063" cy="179562"/>
              </a:xfrm>
              <a:prstGeom prst="roundRect">
                <a:avLst>
                  <a:gd name="adj" fmla="val 50000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Rounded Rectangle 382">
                <a:extLst>
                  <a:ext uri="{FF2B5EF4-FFF2-40B4-BE49-F238E27FC236}">
                    <a16:creationId xmlns:a16="http://schemas.microsoft.com/office/drawing/2014/main" id="{BA802548-7E2C-BC89-B9CB-E801AC0803FE}"/>
                  </a:ext>
                </a:extLst>
              </p:cNvPr>
              <p:cNvSpPr/>
              <p:nvPr/>
            </p:nvSpPr>
            <p:spPr>
              <a:xfrm>
                <a:off x="8079571" y="3871144"/>
                <a:ext cx="1052063" cy="179562"/>
              </a:xfrm>
              <a:prstGeom prst="roundRect">
                <a:avLst>
                  <a:gd name="adj" fmla="val 50000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ounded Rectangle 383">
                <a:extLst>
                  <a:ext uri="{FF2B5EF4-FFF2-40B4-BE49-F238E27FC236}">
                    <a16:creationId xmlns:a16="http://schemas.microsoft.com/office/drawing/2014/main" id="{A7F68D45-D0E4-3521-CA75-CF803AB2B5B9}"/>
                  </a:ext>
                </a:extLst>
              </p:cNvPr>
              <p:cNvSpPr/>
              <p:nvPr/>
            </p:nvSpPr>
            <p:spPr>
              <a:xfrm>
                <a:off x="8079572" y="2924017"/>
                <a:ext cx="519787" cy="179562"/>
              </a:xfrm>
              <a:prstGeom prst="roundRect">
                <a:avLst>
                  <a:gd name="adj" fmla="val 50000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91EC7117-069A-24BE-1FAD-9326F4E71D36}"/>
                  </a:ext>
                </a:extLst>
              </p:cNvPr>
              <p:cNvSpPr/>
              <p:nvPr/>
            </p:nvSpPr>
            <p:spPr>
              <a:xfrm>
                <a:off x="8079571" y="2315328"/>
                <a:ext cx="1052063" cy="179562"/>
              </a:xfrm>
              <a:prstGeom prst="roundRect">
                <a:avLst>
                  <a:gd name="adj" fmla="val 47243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ounded Rectangle 385">
                <a:extLst>
                  <a:ext uri="{FF2B5EF4-FFF2-40B4-BE49-F238E27FC236}">
                    <a16:creationId xmlns:a16="http://schemas.microsoft.com/office/drawing/2014/main" id="{AC4AA2DE-401F-6DA3-5C1F-364103B92085}"/>
                  </a:ext>
                </a:extLst>
              </p:cNvPr>
              <p:cNvSpPr/>
              <p:nvPr/>
            </p:nvSpPr>
            <p:spPr>
              <a:xfrm>
                <a:off x="8611847" y="2924017"/>
                <a:ext cx="519787" cy="179562"/>
              </a:xfrm>
              <a:prstGeom prst="roundRect">
                <a:avLst>
                  <a:gd name="adj" fmla="val 50000"/>
                </a:avLst>
              </a:prstGeom>
              <a:pattFill prst="smGr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ounded Rectangle 386">
                <a:extLst>
                  <a:ext uri="{FF2B5EF4-FFF2-40B4-BE49-F238E27FC236}">
                    <a16:creationId xmlns:a16="http://schemas.microsoft.com/office/drawing/2014/main" id="{F8BF6FF5-61DB-E0A7-6F09-4E29D4E46DF1}"/>
                  </a:ext>
                </a:extLst>
              </p:cNvPr>
              <p:cNvSpPr/>
              <p:nvPr/>
            </p:nvSpPr>
            <p:spPr>
              <a:xfrm>
                <a:off x="8092060" y="3288230"/>
                <a:ext cx="1052063" cy="179562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ounded Rectangle 387">
                <a:extLst>
                  <a:ext uri="{FF2B5EF4-FFF2-40B4-BE49-F238E27FC236}">
                    <a16:creationId xmlns:a16="http://schemas.microsoft.com/office/drawing/2014/main" id="{2379C5DB-2823-F044-AA88-870E2B22B5D9}"/>
                  </a:ext>
                </a:extLst>
              </p:cNvPr>
              <p:cNvSpPr/>
              <p:nvPr/>
            </p:nvSpPr>
            <p:spPr>
              <a:xfrm>
                <a:off x="8085815" y="4754189"/>
                <a:ext cx="1052063" cy="179562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ounded Rectangle 388">
                <a:extLst>
                  <a:ext uri="{FF2B5EF4-FFF2-40B4-BE49-F238E27FC236}">
                    <a16:creationId xmlns:a16="http://schemas.microsoft.com/office/drawing/2014/main" id="{C6623F7A-5F0C-F12B-7171-1093BB913021}"/>
                  </a:ext>
                </a:extLst>
              </p:cNvPr>
              <p:cNvSpPr/>
              <p:nvPr/>
            </p:nvSpPr>
            <p:spPr>
              <a:xfrm>
                <a:off x="8085815" y="4148342"/>
                <a:ext cx="1052063" cy="179562"/>
              </a:xfrm>
              <a:prstGeom prst="roundRect">
                <a:avLst>
                  <a:gd name="adj" fmla="val 50000"/>
                </a:avLst>
              </a:prstGeom>
              <a:solidFill>
                <a:srgbClr val="FFE2F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ounded Rectangle 389">
                <a:extLst>
                  <a:ext uri="{FF2B5EF4-FFF2-40B4-BE49-F238E27FC236}">
                    <a16:creationId xmlns:a16="http://schemas.microsoft.com/office/drawing/2014/main" id="{3E693AED-D181-2C6D-B9DE-970583CD604E}"/>
                  </a:ext>
                </a:extLst>
              </p:cNvPr>
              <p:cNvSpPr/>
              <p:nvPr/>
            </p:nvSpPr>
            <p:spPr>
              <a:xfrm>
                <a:off x="8609632" y="2663606"/>
                <a:ext cx="519787" cy="17956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ounded Rectangle 390">
                <a:extLst>
                  <a:ext uri="{FF2B5EF4-FFF2-40B4-BE49-F238E27FC236}">
                    <a16:creationId xmlns:a16="http://schemas.microsoft.com/office/drawing/2014/main" id="{0BFDCCFA-5660-610C-693A-C68809C12D74}"/>
                  </a:ext>
                </a:extLst>
              </p:cNvPr>
              <p:cNvSpPr/>
              <p:nvPr/>
            </p:nvSpPr>
            <p:spPr>
              <a:xfrm>
                <a:off x="8005794" y="3777477"/>
                <a:ext cx="1212107" cy="90416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Rounded Rectangle 391">
                <a:extLst>
                  <a:ext uri="{FF2B5EF4-FFF2-40B4-BE49-F238E27FC236}">
                    <a16:creationId xmlns:a16="http://schemas.microsoft.com/office/drawing/2014/main" id="{18ED2833-36CE-B659-3F8E-F3D12B40010E}"/>
                  </a:ext>
                </a:extLst>
              </p:cNvPr>
              <p:cNvSpPr/>
              <p:nvPr/>
            </p:nvSpPr>
            <p:spPr>
              <a:xfrm>
                <a:off x="8005794" y="2253194"/>
                <a:ext cx="1212107" cy="90416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D2BC48E1-BD05-9100-3854-B45DAF3609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9358" y="1827338"/>
                <a:ext cx="0" cy="39966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400">
                <a:extLst>
                  <a:ext uri="{FF2B5EF4-FFF2-40B4-BE49-F238E27FC236}">
                    <a16:creationId xmlns:a16="http://schemas.microsoft.com/office/drawing/2014/main" id="{E8CDC222-65B2-2E00-50A3-01715A654A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45136" y="532189"/>
                <a:ext cx="0" cy="2886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78242670-6F35-5ADF-1368-50D57F7167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8891" y="529048"/>
                <a:ext cx="0" cy="288604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07" name="Picture 406">
                <a:extLst>
                  <a:ext uri="{FF2B5EF4-FFF2-40B4-BE49-F238E27FC236}">
                    <a16:creationId xmlns:a16="http://schemas.microsoft.com/office/drawing/2014/main" id="{596BAACB-1D84-811D-C0D5-9F3CAE6588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9980" y="4722439"/>
                <a:ext cx="304800" cy="63500"/>
              </a:xfrm>
              <a:prstGeom prst="rect">
                <a:avLst/>
              </a:prstGeom>
            </p:spPr>
          </p:pic>
          <p:sp>
            <p:nvSpPr>
              <p:cNvPr id="408" name="Rectangle 407">
                <a:extLst>
                  <a:ext uri="{FF2B5EF4-FFF2-40B4-BE49-F238E27FC236}">
                    <a16:creationId xmlns:a16="http://schemas.microsoft.com/office/drawing/2014/main" id="{57F3F1DA-779A-D1E8-BD0F-85926B2BB674}"/>
                  </a:ext>
                </a:extLst>
              </p:cNvPr>
              <p:cNvSpPr/>
              <p:nvPr/>
            </p:nvSpPr>
            <p:spPr>
              <a:xfrm>
                <a:off x="7279500" y="389805"/>
                <a:ext cx="365760" cy="2835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09" name="Picture 408">
                <a:extLst>
                  <a:ext uri="{FF2B5EF4-FFF2-40B4-BE49-F238E27FC236}">
                    <a16:creationId xmlns:a16="http://schemas.microsoft.com/office/drawing/2014/main" id="{CE43327E-47EB-DC1F-2C27-7A4C67665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9980" y="508360"/>
                <a:ext cx="304800" cy="63500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3395FBD2-D5E7-FEEF-E060-D0C2D8701A74}"/>
                  </a:ext>
                </a:extLst>
              </p:cNvPr>
              <p:cNvGrpSpPr/>
              <p:nvPr/>
            </p:nvGrpSpPr>
            <p:grpSpPr>
              <a:xfrm>
                <a:off x="6797345" y="1444260"/>
                <a:ext cx="2878375" cy="3244546"/>
                <a:chOff x="6797345" y="1097908"/>
                <a:chExt cx="2878375" cy="3590898"/>
              </a:xfrm>
            </p:grpSpPr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A6E57483-E7DA-E3CC-F72E-8BF30680BF8E}"/>
                    </a:ext>
                  </a:extLst>
                </p:cNvPr>
                <p:cNvSpPr/>
                <p:nvPr/>
              </p:nvSpPr>
              <p:spPr>
                <a:xfrm>
                  <a:off x="6797345" y="1120651"/>
                  <a:ext cx="423235" cy="3568155"/>
                </a:xfrm>
                <a:custGeom>
                  <a:avLst/>
                  <a:gdLst>
                    <a:gd name="connsiteX0" fmla="*/ 0 w 469711"/>
                    <a:gd name="connsiteY0" fmla="*/ 0 h 2574388"/>
                    <a:gd name="connsiteX1" fmla="*/ 468923 w 469711"/>
                    <a:gd name="connsiteY1" fmla="*/ 1411459 h 2574388"/>
                    <a:gd name="connsiteX2" fmla="*/ 89096 w 469711"/>
                    <a:gd name="connsiteY2" fmla="*/ 2574388 h 2574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9711" h="2574388">
                      <a:moveTo>
                        <a:pt x="0" y="0"/>
                      </a:moveTo>
                      <a:cubicBezTo>
                        <a:pt x="227037" y="491197"/>
                        <a:pt x="454074" y="982394"/>
                        <a:pt x="468923" y="1411459"/>
                      </a:cubicBezTo>
                      <a:cubicBezTo>
                        <a:pt x="483772" y="1840524"/>
                        <a:pt x="286434" y="2207456"/>
                        <a:pt x="89096" y="2574388"/>
                      </a:cubicBezTo>
                    </a:path>
                  </a:pathLst>
                </a:custGeom>
                <a:noFill/>
                <a:ln w="7620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headEnd type="none" w="med" len="med"/>
                  <a:tailEnd type="arrow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20" dirty="0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238F7DC7-1B15-1307-79D4-9F815EC89F1A}"/>
                    </a:ext>
                  </a:extLst>
                </p:cNvPr>
                <p:cNvSpPr/>
                <p:nvPr/>
              </p:nvSpPr>
              <p:spPr>
                <a:xfrm>
                  <a:off x="9252485" y="1097908"/>
                  <a:ext cx="423235" cy="3568155"/>
                </a:xfrm>
                <a:custGeom>
                  <a:avLst/>
                  <a:gdLst>
                    <a:gd name="connsiteX0" fmla="*/ 0 w 469711"/>
                    <a:gd name="connsiteY0" fmla="*/ 0 h 2574388"/>
                    <a:gd name="connsiteX1" fmla="*/ 468923 w 469711"/>
                    <a:gd name="connsiteY1" fmla="*/ 1411459 h 2574388"/>
                    <a:gd name="connsiteX2" fmla="*/ 89096 w 469711"/>
                    <a:gd name="connsiteY2" fmla="*/ 2574388 h 2574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69711" h="2574388">
                      <a:moveTo>
                        <a:pt x="0" y="0"/>
                      </a:moveTo>
                      <a:cubicBezTo>
                        <a:pt x="227037" y="491197"/>
                        <a:pt x="454074" y="982394"/>
                        <a:pt x="468923" y="1411459"/>
                      </a:cubicBezTo>
                      <a:cubicBezTo>
                        <a:pt x="483772" y="1840524"/>
                        <a:pt x="286434" y="2207456"/>
                        <a:pt x="89096" y="2574388"/>
                      </a:cubicBezTo>
                    </a:path>
                  </a:pathLst>
                </a:custGeom>
                <a:noFill/>
                <a:ln w="76200">
                  <a:solidFill>
                    <a:schemeClr val="tx1">
                      <a:lumMod val="65000"/>
                      <a:lumOff val="35000"/>
                      <a:alpha val="30000"/>
                    </a:schemeClr>
                  </a:solidFill>
                  <a:headEnd type="none" w="med" len="med"/>
                  <a:tailEnd type="arrow" w="sm" len="sm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20" dirty="0"/>
                </a:p>
              </p:txBody>
            </p:sp>
          </p:grpSp>
          <p:sp>
            <p:nvSpPr>
              <p:cNvPr id="413" name="Rounded Rectangle 412">
                <a:extLst>
                  <a:ext uri="{FF2B5EF4-FFF2-40B4-BE49-F238E27FC236}">
                    <a16:creationId xmlns:a16="http://schemas.microsoft.com/office/drawing/2014/main" id="{D7798AEB-005B-D6DB-F9E6-6A9E8D43944A}"/>
                  </a:ext>
                </a:extLst>
              </p:cNvPr>
              <p:cNvSpPr/>
              <p:nvPr/>
            </p:nvSpPr>
            <p:spPr>
              <a:xfrm>
                <a:off x="10264726" y="2166172"/>
                <a:ext cx="1428126" cy="2894407"/>
              </a:xfrm>
              <a:prstGeom prst="roundRect">
                <a:avLst/>
              </a:prstGeom>
              <a:solidFill>
                <a:schemeClr val="bg1"/>
              </a:solidFill>
              <a:ln>
                <a:prstDash val="sysDot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993392"/>
                          <a:gd name="connsiteY0" fmla="*/ 332239 h 3771071"/>
                          <a:gd name="connsiteX1" fmla="*/ 332239 w 1993392"/>
                          <a:gd name="connsiteY1" fmla="*/ 0 h 3771071"/>
                          <a:gd name="connsiteX2" fmla="*/ 1661153 w 1993392"/>
                          <a:gd name="connsiteY2" fmla="*/ 0 h 3771071"/>
                          <a:gd name="connsiteX3" fmla="*/ 1993392 w 1993392"/>
                          <a:gd name="connsiteY3" fmla="*/ 332239 h 3771071"/>
                          <a:gd name="connsiteX4" fmla="*/ 1993392 w 1993392"/>
                          <a:gd name="connsiteY4" fmla="*/ 3438832 h 3771071"/>
                          <a:gd name="connsiteX5" fmla="*/ 1661153 w 1993392"/>
                          <a:gd name="connsiteY5" fmla="*/ 3771071 h 3771071"/>
                          <a:gd name="connsiteX6" fmla="*/ 332239 w 1993392"/>
                          <a:gd name="connsiteY6" fmla="*/ 3771071 h 3771071"/>
                          <a:gd name="connsiteX7" fmla="*/ 0 w 1993392"/>
                          <a:gd name="connsiteY7" fmla="*/ 3438832 h 3771071"/>
                          <a:gd name="connsiteX8" fmla="*/ 0 w 1993392"/>
                          <a:gd name="connsiteY8" fmla="*/ 332239 h 37710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1993392" h="3771071" fill="none" extrusionOk="0">
                            <a:moveTo>
                              <a:pt x="0" y="332239"/>
                            </a:moveTo>
                            <a:cubicBezTo>
                              <a:pt x="-10590" y="147035"/>
                              <a:pt x="166016" y="14122"/>
                              <a:pt x="332239" y="0"/>
                            </a:cubicBezTo>
                            <a:cubicBezTo>
                              <a:pt x="773625" y="-4497"/>
                              <a:pt x="1470733" y="23632"/>
                              <a:pt x="1661153" y="0"/>
                            </a:cubicBezTo>
                            <a:cubicBezTo>
                              <a:pt x="1851992" y="11319"/>
                              <a:pt x="2008884" y="167725"/>
                              <a:pt x="1993392" y="332239"/>
                            </a:cubicBezTo>
                            <a:cubicBezTo>
                              <a:pt x="1842953" y="1305226"/>
                              <a:pt x="2079271" y="2431177"/>
                              <a:pt x="1993392" y="3438832"/>
                            </a:cubicBezTo>
                            <a:cubicBezTo>
                              <a:pt x="1974225" y="3625470"/>
                              <a:pt x="1842447" y="3769555"/>
                              <a:pt x="1661153" y="3771071"/>
                            </a:cubicBezTo>
                            <a:cubicBezTo>
                              <a:pt x="1015737" y="3803069"/>
                              <a:pt x="876626" y="3727545"/>
                              <a:pt x="332239" y="3771071"/>
                            </a:cubicBezTo>
                            <a:cubicBezTo>
                              <a:pt x="149259" y="3764165"/>
                              <a:pt x="-22837" y="3635657"/>
                              <a:pt x="0" y="3438832"/>
                            </a:cubicBezTo>
                            <a:cubicBezTo>
                              <a:pt x="64656" y="2531310"/>
                              <a:pt x="-17807" y="669685"/>
                              <a:pt x="0" y="332239"/>
                            </a:cubicBezTo>
                            <a:close/>
                          </a:path>
                          <a:path w="1993392" h="3771071" stroke="0" extrusionOk="0">
                            <a:moveTo>
                              <a:pt x="0" y="332239"/>
                            </a:moveTo>
                            <a:cubicBezTo>
                              <a:pt x="-20893" y="135861"/>
                              <a:pt x="140449" y="3115"/>
                              <a:pt x="332239" y="0"/>
                            </a:cubicBezTo>
                            <a:cubicBezTo>
                              <a:pt x="469005" y="-69514"/>
                              <a:pt x="1297740" y="88938"/>
                              <a:pt x="1661153" y="0"/>
                            </a:cubicBezTo>
                            <a:cubicBezTo>
                              <a:pt x="1829045" y="15233"/>
                              <a:pt x="1989929" y="167890"/>
                              <a:pt x="1993392" y="332239"/>
                            </a:cubicBezTo>
                            <a:cubicBezTo>
                              <a:pt x="2013579" y="1078778"/>
                              <a:pt x="2145872" y="2736674"/>
                              <a:pt x="1993392" y="3438832"/>
                            </a:cubicBezTo>
                            <a:cubicBezTo>
                              <a:pt x="1995988" y="3622631"/>
                              <a:pt x="1846135" y="3768004"/>
                              <a:pt x="1661153" y="3771071"/>
                            </a:cubicBezTo>
                            <a:cubicBezTo>
                              <a:pt x="1415567" y="3683939"/>
                              <a:pt x="588353" y="3765407"/>
                              <a:pt x="332239" y="3771071"/>
                            </a:cubicBezTo>
                            <a:cubicBezTo>
                              <a:pt x="147196" y="3756271"/>
                              <a:pt x="-5188" y="3629533"/>
                              <a:pt x="0" y="3438832"/>
                            </a:cubicBezTo>
                            <a:cubicBezTo>
                              <a:pt x="-38581" y="2436448"/>
                              <a:pt x="63341" y="1618485"/>
                              <a:pt x="0" y="332239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5" name="Rounded Rectangle 414">
                <a:extLst>
                  <a:ext uri="{FF2B5EF4-FFF2-40B4-BE49-F238E27FC236}">
                    <a16:creationId xmlns:a16="http://schemas.microsoft.com/office/drawing/2014/main" id="{01CAEF0B-CC0E-1ABA-C6E6-73890ACFFEF2}"/>
                  </a:ext>
                </a:extLst>
              </p:cNvPr>
              <p:cNvSpPr/>
              <p:nvPr/>
            </p:nvSpPr>
            <p:spPr>
              <a:xfrm>
                <a:off x="10446513" y="4433606"/>
                <a:ext cx="1052063" cy="179562"/>
              </a:xfrm>
              <a:prstGeom prst="roundRect">
                <a:avLst>
                  <a:gd name="adj" fmla="val 50000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ounded Rectangle 415">
                <a:extLst>
                  <a:ext uri="{FF2B5EF4-FFF2-40B4-BE49-F238E27FC236}">
                    <a16:creationId xmlns:a16="http://schemas.microsoft.com/office/drawing/2014/main" id="{C5A79FEA-283D-0472-381F-6E7C3025C407}"/>
                  </a:ext>
                </a:extLst>
              </p:cNvPr>
              <p:cNvSpPr/>
              <p:nvPr/>
            </p:nvSpPr>
            <p:spPr>
              <a:xfrm>
                <a:off x="10446513" y="3885966"/>
                <a:ext cx="1052063" cy="179562"/>
              </a:xfrm>
              <a:prstGeom prst="roundRect">
                <a:avLst>
                  <a:gd name="adj" fmla="val 50000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ounded Rectangle 416">
                <a:extLst>
                  <a:ext uri="{FF2B5EF4-FFF2-40B4-BE49-F238E27FC236}">
                    <a16:creationId xmlns:a16="http://schemas.microsoft.com/office/drawing/2014/main" id="{DF42C3A4-F3F5-73D3-115B-3AC4EE0E63CB}"/>
                  </a:ext>
                </a:extLst>
              </p:cNvPr>
              <p:cNvSpPr/>
              <p:nvPr/>
            </p:nvSpPr>
            <p:spPr>
              <a:xfrm>
                <a:off x="10446514" y="2938839"/>
                <a:ext cx="519787" cy="179562"/>
              </a:xfrm>
              <a:prstGeom prst="roundRect">
                <a:avLst>
                  <a:gd name="adj" fmla="val 50000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ounded Rectangle 417">
                <a:extLst>
                  <a:ext uri="{FF2B5EF4-FFF2-40B4-BE49-F238E27FC236}">
                    <a16:creationId xmlns:a16="http://schemas.microsoft.com/office/drawing/2014/main" id="{13A0A8E0-617D-252B-C8BF-CD469008A7C9}"/>
                  </a:ext>
                </a:extLst>
              </p:cNvPr>
              <p:cNvSpPr/>
              <p:nvPr/>
            </p:nvSpPr>
            <p:spPr>
              <a:xfrm>
                <a:off x="10446513" y="2330150"/>
                <a:ext cx="1052063" cy="179562"/>
              </a:xfrm>
              <a:prstGeom prst="roundRect">
                <a:avLst>
                  <a:gd name="adj" fmla="val 47243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ounded Rectangle 418">
                <a:extLst>
                  <a:ext uri="{FF2B5EF4-FFF2-40B4-BE49-F238E27FC236}">
                    <a16:creationId xmlns:a16="http://schemas.microsoft.com/office/drawing/2014/main" id="{A6CF4DE8-2439-20C6-8F8F-BBC5BB692FFB}"/>
                  </a:ext>
                </a:extLst>
              </p:cNvPr>
              <p:cNvSpPr/>
              <p:nvPr/>
            </p:nvSpPr>
            <p:spPr>
              <a:xfrm>
                <a:off x="10978789" y="2938839"/>
                <a:ext cx="519787" cy="179562"/>
              </a:xfrm>
              <a:prstGeom prst="roundRect">
                <a:avLst>
                  <a:gd name="adj" fmla="val 50000"/>
                </a:avLst>
              </a:prstGeom>
              <a:pattFill prst="plaid">
                <a:fgClr>
                  <a:schemeClr val="bg1">
                    <a:lumMod val="85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ounded Rectangle 419">
                <a:extLst>
                  <a:ext uri="{FF2B5EF4-FFF2-40B4-BE49-F238E27FC236}">
                    <a16:creationId xmlns:a16="http://schemas.microsoft.com/office/drawing/2014/main" id="{630B7870-2885-DA81-F1B5-BB32F26D3426}"/>
                  </a:ext>
                </a:extLst>
              </p:cNvPr>
              <p:cNvSpPr/>
              <p:nvPr/>
            </p:nvSpPr>
            <p:spPr>
              <a:xfrm>
                <a:off x="10459002" y="3303052"/>
                <a:ext cx="1052063" cy="179562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ounded Rectangle 420">
                <a:extLst>
                  <a:ext uri="{FF2B5EF4-FFF2-40B4-BE49-F238E27FC236}">
                    <a16:creationId xmlns:a16="http://schemas.microsoft.com/office/drawing/2014/main" id="{8F6FDD3E-3085-A7C5-9CF0-B6504356C6BB}"/>
                  </a:ext>
                </a:extLst>
              </p:cNvPr>
              <p:cNvSpPr/>
              <p:nvPr/>
            </p:nvSpPr>
            <p:spPr>
              <a:xfrm>
                <a:off x="10452757" y="4769011"/>
                <a:ext cx="1052063" cy="179562"/>
              </a:xfrm>
              <a:prstGeom prst="roundRect">
                <a:avLst>
                  <a:gd name="adj" fmla="val 47243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ounded Rectangle 421">
                <a:extLst>
                  <a:ext uri="{FF2B5EF4-FFF2-40B4-BE49-F238E27FC236}">
                    <a16:creationId xmlns:a16="http://schemas.microsoft.com/office/drawing/2014/main" id="{94194E28-57F6-8C19-8BF2-7383999CB6C4}"/>
                  </a:ext>
                </a:extLst>
              </p:cNvPr>
              <p:cNvSpPr/>
              <p:nvPr/>
            </p:nvSpPr>
            <p:spPr>
              <a:xfrm>
                <a:off x="10452757" y="4163164"/>
                <a:ext cx="1052063" cy="179562"/>
              </a:xfrm>
              <a:prstGeom prst="roundRect">
                <a:avLst>
                  <a:gd name="adj" fmla="val 50000"/>
                </a:avLst>
              </a:prstGeom>
              <a:solidFill>
                <a:srgbClr val="FFE2F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Rounded Rectangle 422">
                <a:extLst>
                  <a:ext uri="{FF2B5EF4-FFF2-40B4-BE49-F238E27FC236}">
                    <a16:creationId xmlns:a16="http://schemas.microsoft.com/office/drawing/2014/main" id="{4810D2FF-A14D-61AC-5952-70055ECFCFC5}"/>
                  </a:ext>
                </a:extLst>
              </p:cNvPr>
              <p:cNvSpPr/>
              <p:nvPr/>
            </p:nvSpPr>
            <p:spPr>
              <a:xfrm>
                <a:off x="10976574" y="2678428"/>
                <a:ext cx="519787" cy="179562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Rounded Rectangle 423">
                <a:extLst>
                  <a:ext uri="{FF2B5EF4-FFF2-40B4-BE49-F238E27FC236}">
                    <a16:creationId xmlns:a16="http://schemas.microsoft.com/office/drawing/2014/main" id="{27524E08-7B11-F838-9E62-43E24B606DB2}"/>
                  </a:ext>
                </a:extLst>
              </p:cNvPr>
              <p:cNvSpPr/>
              <p:nvPr/>
            </p:nvSpPr>
            <p:spPr>
              <a:xfrm>
                <a:off x="10372736" y="3792299"/>
                <a:ext cx="1212107" cy="90416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5" name="Rounded Rectangle 424">
                <a:extLst>
                  <a:ext uri="{FF2B5EF4-FFF2-40B4-BE49-F238E27FC236}">
                    <a16:creationId xmlns:a16="http://schemas.microsoft.com/office/drawing/2014/main" id="{C818947B-F27B-677F-50AB-F0343CF10F01}"/>
                  </a:ext>
                </a:extLst>
              </p:cNvPr>
              <p:cNvSpPr/>
              <p:nvPr/>
            </p:nvSpPr>
            <p:spPr>
              <a:xfrm>
                <a:off x="10372736" y="2268016"/>
                <a:ext cx="1212107" cy="904162"/>
              </a:xfrm>
              <a:prstGeom prst="roundRect">
                <a:avLst/>
              </a:prstGeom>
              <a:noFill/>
              <a:ln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6" name="Straight Connector 425">
                <a:extLst>
                  <a:ext uri="{FF2B5EF4-FFF2-40B4-BE49-F238E27FC236}">
                    <a16:creationId xmlns:a16="http://schemas.microsoft.com/office/drawing/2014/main" id="{C53D02FC-4C1F-FAAA-7029-9526D26E1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66300" y="1842160"/>
                <a:ext cx="0" cy="399665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Straight Arrow Connector 428">
                <a:extLst>
                  <a:ext uri="{FF2B5EF4-FFF2-40B4-BE49-F238E27FC236}">
                    <a16:creationId xmlns:a16="http://schemas.microsoft.com/office/drawing/2014/main" id="{48EE78F0-1CEA-4A2C-74ED-F0CFEDA6F2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1958" y="4769011"/>
                <a:ext cx="872071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Straight Arrow Connector 429">
                <a:extLst>
                  <a:ext uri="{FF2B5EF4-FFF2-40B4-BE49-F238E27FC236}">
                    <a16:creationId xmlns:a16="http://schemas.microsoft.com/office/drawing/2014/main" id="{82C6B126-676A-FC32-0BC5-0C79720476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2155" y="4754189"/>
                <a:ext cx="323754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Straight Arrow Connector 430">
                <a:extLst>
                  <a:ext uri="{FF2B5EF4-FFF2-40B4-BE49-F238E27FC236}">
                    <a16:creationId xmlns:a16="http://schemas.microsoft.com/office/drawing/2014/main" id="{469A5886-A38E-5E8B-90BE-E5887B8D25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2765" y="4754189"/>
                <a:ext cx="235019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2" name="Straight Arrow Connector 431">
                <a:extLst>
                  <a:ext uri="{FF2B5EF4-FFF2-40B4-BE49-F238E27FC236}">
                    <a16:creationId xmlns:a16="http://schemas.microsoft.com/office/drawing/2014/main" id="{126D0A64-EFD0-C4A9-3EF0-A652D52B7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5910" y="4769011"/>
                <a:ext cx="938816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Rounded Rectangle 432">
                <a:extLst>
                  <a:ext uri="{FF2B5EF4-FFF2-40B4-BE49-F238E27FC236}">
                    <a16:creationId xmlns:a16="http://schemas.microsoft.com/office/drawing/2014/main" id="{F4F28406-ED42-A3E7-6FB0-BAABD097D8B9}"/>
                  </a:ext>
                </a:extLst>
              </p:cNvPr>
              <p:cNvSpPr/>
              <p:nvPr/>
            </p:nvSpPr>
            <p:spPr>
              <a:xfrm>
                <a:off x="10042831" y="418462"/>
                <a:ext cx="451235" cy="175627"/>
              </a:xfrm>
              <a:custGeom>
                <a:avLst/>
                <a:gdLst>
                  <a:gd name="connsiteX0" fmla="*/ 0 w 451235"/>
                  <a:gd name="connsiteY0" fmla="*/ 87814 h 175627"/>
                  <a:gd name="connsiteX1" fmla="*/ 87814 w 451235"/>
                  <a:gd name="connsiteY1" fmla="*/ 0 h 175627"/>
                  <a:gd name="connsiteX2" fmla="*/ 363422 w 451235"/>
                  <a:gd name="connsiteY2" fmla="*/ 0 h 175627"/>
                  <a:gd name="connsiteX3" fmla="*/ 451236 w 451235"/>
                  <a:gd name="connsiteY3" fmla="*/ 87814 h 175627"/>
                  <a:gd name="connsiteX4" fmla="*/ 451235 w 451235"/>
                  <a:gd name="connsiteY4" fmla="*/ 87814 h 175627"/>
                  <a:gd name="connsiteX5" fmla="*/ 363421 w 451235"/>
                  <a:gd name="connsiteY5" fmla="*/ 175628 h 175627"/>
                  <a:gd name="connsiteX6" fmla="*/ 87814 w 451235"/>
                  <a:gd name="connsiteY6" fmla="*/ 175627 h 175627"/>
                  <a:gd name="connsiteX7" fmla="*/ 0 w 451235"/>
                  <a:gd name="connsiteY7" fmla="*/ 87813 h 175627"/>
                  <a:gd name="connsiteX8" fmla="*/ 0 w 451235"/>
                  <a:gd name="connsiteY8" fmla="*/ 87814 h 1756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1235" h="175627" fill="none" extrusionOk="0">
                    <a:moveTo>
                      <a:pt x="0" y="87814"/>
                    </a:moveTo>
                    <a:cubicBezTo>
                      <a:pt x="-3664" y="44408"/>
                      <a:pt x="50725" y="6387"/>
                      <a:pt x="87814" y="0"/>
                    </a:cubicBezTo>
                    <a:cubicBezTo>
                      <a:pt x="149039" y="-5111"/>
                      <a:pt x="281650" y="10615"/>
                      <a:pt x="363422" y="0"/>
                    </a:cubicBezTo>
                    <a:cubicBezTo>
                      <a:pt x="415237" y="-9097"/>
                      <a:pt x="454866" y="50591"/>
                      <a:pt x="451236" y="87814"/>
                    </a:cubicBezTo>
                    <a:lnTo>
                      <a:pt x="451235" y="87814"/>
                    </a:lnTo>
                    <a:cubicBezTo>
                      <a:pt x="458874" y="128763"/>
                      <a:pt x="414459" y="173990"/>
                      <a:pt x="363421" y="175628"/>
                    </a:cubicBezTo>
                    <a:cubicBezTo>
                      <a:pt x="278697" y="194069"/>
                      <a:pt x="188585" y="158392"/>
                      <a:pt x="87814" y="175627"/>
                    </a:cubicBezTo>
                    <a:cubicBezTo>
                      <a:pt x="29462" y="177245"/>
                      <a:pt x="-9794" y="129553"/>
                      <a:pt x="0" y="87813"/>
                    </a:cubicBezTo>
                    <a:lnTo>
                      <a:pt x="0" y="87814"/>
                    </a:lnTo>
                    <a:close/>
                  </a:path>
                  <a:path w="451235" h="175627" stroke="0" extrusionOk="0">
                    <a:moveTo>
                      <a:pt x="0" y="87814"/>
                    </a:moveTo>
                    <a:cubicBezTo>
                      <a:pt x="-3802" y="36971"/>
                      <a:pt x="27603" y="4396"/>
                      <a:pt x="87814" y="0"/>
                    </a:cubicBezTo>
                    <a:cubicBezTo>
                      <a:pt x="203236" y="-3672"/>
                      <a:pt x="299891" y="29455"/>
                      <a:pt x="363422" y="0"/>
                    </a:cubicBezTo>
                    <a:cubicBezTo>
                      <a:pt x="408267" y="-2779"/>
                      <a:pt x="445144" y="51820"/>
                      <a:pt x="451236" y="87814"/>
                    </a:cubicBezTo>
                    <a:lnTo>
                      <a:pt x="451235" y="87814"/>
                    </a:lnTo>
                    <a:cubicBezTo>
                      <a:pt x="451416" y="150495"/>
                      <a:pt x="410030" y="169543"/>
                      <a:pt x="363421" y="175628"/>
                    </a:cubicBezTo>
                    <a:cubicBezTo>
                      <a:pt x="264902" y="195161"/>
                      <a:pt x="167494" y="149374"/>
                      <a:pt x="87814" y="175627"/>
                    </a:cubicBezTo>
                    <a:cubicBezTo>
                      <a:pt x="35940" y="178806"/>
                      <a:pt x="-439" y="132124"/>
                      <a:pt x="0" y="87813"/>
                    </a:cubicBezTo>
                    <a:lnTo>
                      <a:pt x="0" y="87814"/>
                    </a:lnTo>
                    <a:close/>
                  </a:path>
                </a:pathLst>
              </a:custGeom>
              <a:solidFill>
                <a:schemeClr val="accent1">
                  <a:alpha val="7000"/>
                </a:schemeClr>
              </a:solidFill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50000"/>
                        </a:avLst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5" name="Picture 434">
                <a:extLst>
                  <a:ext uri="{FF2B5EF4-FFF2-40B4-BE49-F238E27FC236}">
                    <a16:creationId xmlns:a16="http://schemas.microsoft.com/office/drawing/2014/main" id="{8578D010-AC3E-4C33-6EF7-38B27A1BBB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696578" y="4819025"/>
                <a:ext cx="524046" cy="206666"/>
              </a:xfrm>
              <a:prstGeom prst="rect">
                <a:avLst/>
              </a:prstGeom>
            </p:spPr>
          </p:pic>
          <p:pic>
            <p:nvPicPr>
              <p:cNvPr id="436" name="Picture 435">
                <a:extLst>
                  <a:ext uri="{FF2B5EF4-FFF2-40B4-BE49-F238E27FC236}">
                    <a16:creationId xmlns:a16="http://schemas.microsoft.com/office/drawing/2014/main" id="{7A1CB9C5-05D4-F79C-AEF8-4D867E51CD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073875" y="4812983"/>
                <a:ext cx="524046" cy="206666"/>
              </a:xfrm>
              <a:prstGeom prst="rect">
                <a:avLst/>
              </a:prstGeom>
            </p:spPr>
          </p:pic>
          <p:pic>
            <p:nvPicPr>
              <p:cNvPr id="437" name="Picture 436">
                <a:extLst>
                  <a:ext uri="{FF2B5EF4-FFF2-40B4-BE49-F238E27FC236}">
                    <a16:creationId xmlns:a16="http://schemas.microsoft.com/office/drawing/2014/main" id="{3E8C4F0A-DAD6-2891-420B-034A8C6ACC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9499988" y="4801390"/>
                <a:ext cx="524046" cy="206666"/>
              </a:xfrm>
              <a:prstGeom prst="rect">
                <a:avLst/>
              </a:prstGeom>
            </p:spPr>
          </p:pic>
          <p:pic>
            <p:nvPicPr>
              <p:cNvPr id="438" name="Picture 437">
                <a:extLst>
                  <a:ext uri="{FF2B5EF4-FFF2-40B4-BE49-F238E27FC236}">
                    <a16:creationId xmlns:a16="http://schemas.microsoft.com/office/drawing/2014/main" id="{0F88B478-1427-CC85-B8C2-F09BC5791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8321" y="3908832"/>
                <a:ext cx="304800" cy="63500"/>
              </a:xfrm>
              <a:prstGeom prst="rect">
                <a:avLst/>
              </a:prstGeom>
            </p:spPr>
          </p:pic>
          <p:cxnSp>
            <p:nvCxnSpPr>
              <p:cNvPr id="439" name="Straight Arrow Connector 438">
                <a:extLst>
                  <a:ext uri="{FF2B5EF4-FFF2-40B4-BE49-F238E27FC236}">
                    <a16:creationId xmlns:a16="http://schemas.microsoft.com/office/drawing/2014/main" id="{8BF0E016-B960-1129-EE29-AE90FDF88C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0299" y="3955404"/>
                <a:ext cx="872071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0" name="Straight Arrow Connector 439">
                <a:extLst>
                  <a:ext uri="{FF2B5EF4-FFF2-40B4-BE49-F238E27FC236}">
                    <a16:creationId xmlns:a16="http://schemas.microsoft.com/office/drawing/2014/main" id="{3D9D9EE2-C9C1-D513-C14C-0C5912C62D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0496" y="3940582"/>
                <a:ext cx="323754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Straight Arrow Connector 440">
                <a:extLst>
                  <a:ext uri="{FF2B5EF4-FFF2-40B4-BE49-F238E27FC236}">
                    <a16:creationId xmlns:a16="http://schemas.microsoft.com/office/drawing/2014/main" id="{319758B0-829B-CBBF-3D79-0AD8A005F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1106" y="3940582"/>
                <a:ext cx="235019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Arrow Connector 441">
                <a:extLst>
                  <a:ext uri="{FF2B5EF4-FFF2-40B4-BE49-F238E27FC236}">
                    <a16:creationId xmlns:a16="http://schemas.microsoft.com/office/drawing/2014/main" id="{2644A803-D684-A2D8-A169-CF0C0D361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24251" y="3955404"/>
                <a:ext cx="938816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3" name="Picture 442">
                <a:extLst>
                  <a:ext uri="{FF2B5EF4-FFF2-40B4-BE49-F238E27FC236}">
                    <a16:creationId xmlns:a16="http://schemas.microsoft.com/office/drawing/2014/main" id="{94622AC9-7C54-0D00-B83C-333BD87369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26527" y="2342683"/>
                <a:ext cx="304800" cy="63500"/>
              </a:xfrm>
              <a:prstGeom prst="rect">
                <a:avLst/>
              </a:prstGeom>
            </p:spPr>
          </p:pic>
          <p:cxnSp>
            <p:nvCxnSpPr>
              <p:cNvPr id="444" name="Straight Arrow Connector 443">
                <a:extLst>
                  <a:ext uri="{FF2B5EF4-FFF2-40B4-BE49-F238E27FC236}">
                    <a16:creationId xmlns:a16="http://schemas.microsoft.com/office/drawing/2014/main" id="{CCC52729-7D31-7313-A0AA-A54E195AD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8505" y="2389255"/>
                <a:ext cx="872071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Arrow Connector 444">
                <a:extLst>
                  <a:ext uri="{FF2B5EF4-FFF2-40B4-BE49-F238E27FC236}">
                    <a16:creationId xmlns:a16="http://schemas.microsoft.com/office/drawing/2014/main" id="{80DF47A2-4E08-CEC3-1BEC-CA938F6CC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8702" y="2374433"/>
                <a:ext cx="323754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Arrow Connector 445">
                <a:extLst>
                  <a:ext uri="{FF2B5EF4-FFF2-40B4-BE49-F238E27FC236}">
                    <a16:creationId xmlns:a16="http://schemas.microsoft.com/office/drawing/2014/main" id="{E771AADB-8859-BD18-E511-61E7178E69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9312" y="2374433"/>
                <a:ext cx="235019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Arrow Connector 446">
                <a:extLst>
                  <a:ext uri="{FF2B5EF4-FFF2-40B4-BE49-F238E27FC236}">
                    <a16:creationId xmlns:a16="http://schemas.microsoft.com/office/drawing/2014/main" id="{8377E972-2ACC-99A2-E1F2-0E9AABCA57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42457" y="2389255"/>
                <a:ext cx="938816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56AD1273-8B2E-112C-AD81-AC03581A6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17384" y="2976634"/>
                <a:ext cx="304800" cy="63500"/>
              </a:xfrm>
              <a:prstGeom prst="rect">
                <a:avLst/>
              </a:prstGeom>
            </p:spPr>
          </p:pic>
          <p:cxnSp>
            <p:nvCxnSpPr>
              <p:cNvPr id="449" name="Straight Arrow Connector 448">
                <a:extLst>
                  <a:ext uri="{FF2B5EF4-FFF2-40B4-BE49-F238E27FC236}">
                    <a16:creationId xmlns:a16="http://schemas.microsoft.com/office/drawing/2014/main" id="{F711AF26-E008-0C09-AE94-C618ACED57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9362" y="3023206"/>
                <a:ext cx="872071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Arrow Connector 449">
                <a:extLst>
                  <a:ext uri="{FF2B5EF4-FFF2-40B4-BE49-F238E27FC236}">
                    <a16:creationId xmlns:a16="http://schemas.microsoft.com/office/drawing/2014/main" id="{BC9EFF4F-9296-121B-421B-AEFABE1103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69559" y="3008384"/>
                <a:ext cx="323754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Arrow Connector 450">
                <a:extLst>
                  <a:ext uri="{FF2B5EF4-FFF2-40B4-BE49-F238E27FC236}">
                    <a16:creationId xmlns:a16="http://schemas.microsoft.com/office/drawing/2014/main" id="{A9E57CF5-BBEE-691D-B3E8-155DE64947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0169" y="3008384"/>
                <a:ext cx="235019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Arrow Connector 451">
                <a:extLst>
                  <a:ext uri="{FF2B5EF4-FFF2-40B4-BE49-F238E27FC236}">
                    <a16:creationId xmlns:a16="http://schemas.microsoft.com/office/drawing/2014/main" id="{4CA13FE1-E51A-FE69-7FDC-BB9213465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33314" y="3023206"/>
                <a:ext cx="938816" cy="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8B7B5B2B-A5C7-1589-BBF2-4C100AD7B1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50681" y="3241193"/>
                <a:ext cx="0" cy="2268842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96D97BB1-051C-ADBD-4AF0-9E67A7E544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50680" y="524613"/>
                <a:ext cx="0" cy="219549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55" name="Picture 454">
                <a:extLst>
                  <a:ext uri="{FF2B5EF4-FFF2-40B4-BE49-F238E27FC236}">
                    <a16:creationId xmlns:a16="http://schemas.microsoft.com/office/drawing/2014/main" id="{DF52CD8B-1E49-4734-AD02-556F69EB1A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605269" y="2832617"/>
                <a:ext cx="282719" cy="253472"/>
              </a:xfrm>
              <a:prstGeom prst="rect">
                <a:avLst/>
              </a:prstGeom>
            </p:spPr>
          </p:pic>
          <p:sp>
            <p:nvSpPr>
              <p:cNvPr id="463" name="TextBox 462">
                <a:extLst>
                  <a:ext uri="{FF2B5EF4-FFF2-40B4-BE49-F238E27FC236}">
                    <a16:creationId xmlns:a16="http://schemas.microsoft.com/office/drawing/2014/main" id="{7C6C4C26-0456-ABDB-17F6-03BE4653BD9F}"/>
                  </a:ext>
                </a:extLst>
              </p:cNvPr>
              <p:cNvSpPr txBox="1"/>
              <p:nvPr/>
            </p:nvSpPr>
            <p:spPr>
              <a:xfrm>
                <a:off x="10492944" y="204228"/>
                <a:ext cx="14906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Regional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Optimization</a:t>
                </a:r>
              </a:p>
            </p:txBody>
          </p:sp>
          <p:sp>
            <p:nvSpPr>
              <p:cNvPr id="464" name="Freeform 463">
                <a:extLst>
                  <a:ext uri="{FF2B5EF4-FFF2-40B4-BE49-F238E27FC236}">
                    <a16:creationId xmlns:a16="http://schemas.microsoft.com/office/drawing/2014/main" id="{97B0FFE5-B9D6-A396-6446-1E2AB035FC1F}"/>
                  </a:ext>
                </a:extLst>
              </p:cNvPr>
              <p:cNvSpPr/>
              <p:nvPr/>
            </p:nvSpPr>
            <p:spPr>
              <a:xfrm rot="16492823">
                <a:off x="10245591" y="777519"/>
                <a:ext cx="45719" cy="448972"/>
              </a:xfrm>
              <a:custGeom>
                <a:avLst/>
                <a:gdLst>
                  <a:gd name="connsiteX0" fmla="*/ 0 w 469711"/>
                  <a:gd name="connsiteY0" fmla="*/ 0 h 2574388"/>
                  <a:gd name="connsiteX1" fmla="*/ 468923 w 469711"/>
                  <a:gd name="connsiteY1" fmla="*/ 1411459 h 2574388"/>
                  <a:gd name="connsiteX2" fmla="*/ 89096 w 469711"/>
                  <a:gd name="connsiteY2" fmla="*/ 2574388 h 2574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9711" h="2574388">
                    <a:moveTo>
                      <a:pt x="0" y="0"/>
                    </a:moveTo>
                    <a:cubicBezTo>
                      <a:pt x="227037" y="491197"/>
                      <a:pt x="454074" y="982394"/>
                      <a:pt x="468923" y="1411459"/>
                    </a:cubicBezTo>
                    <a:cubicBezTo>
                      <a:pt x="483772" y="1840524"/>
                      <a:pt x="286434" y="2207456"/>
                      <a:pt x="89096" y="2574388"/>
                    </a:cubicBezTo>
                  </a:path>
                </a:pathLst>
              </a:custGeom>
              <a:noFill/>
              <a:ln w="76200">
                <a:solidFill>
                  <a:schemeClr val="tx1">
                    <a:lumMod val="65000"/>
                    <a:lumOff val="35000"/>
                    <a:alpha val="30000"/>
                  </a:schemeClr>
                </a:solidFill>
                <a:headEnd type="none" w="med" len="med"/>
                <a:tailEnd type="arrow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20" dirty="0"/>
              </a:p>
            </p:txBody>
          </p:sp>
          <p:sp>
            <p:nvSpPr>
              <p:cNvPr id="465" name="TextBox 464">
                <a:extLst>
                  <a:ext uri="{FF2B5EF4-FFF2-40B4-BE49-F238E27FC236}">
                    <a16:creationId xmlns:a16="http://schemas.microsoft.com/office/drawing/2014/main" id="{8E9759A7-8A2F-FB21-DAC1-C352C0332636}"/>
                  </a:ext>
                </a:extLst>
              </p:cNvPr>
              <p:cNvSpPr txBox="1"/>
              <p:nvPr/>
            </p:nvSpPr>
            <p:spPr>
              <a:xfrm>
                <a:off x="10497949" y="822912"/>
                <a:ext cx="1551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Backward Pass</a:t>
                </a:r>
              </a:p>
            </p:txBody>
          </p:sp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DCD09A9B-F839-3449-447F-22E8EF87F5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3560" y="1291742"/>
                <a:ext cx="466156" cy="3180"/>
              </a:xfrm>
              <a:prstGeom prst="straightConnector1">
                <a:avLst/>
              </a:prstGeom>
              <a:ln w="12700">
                <a:solidFill>
                  <a:schemeClr val="accent6">
                    <a:lumMod val="75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CE1243DA-771D-989F-9D24-3CF21F685849}"/>
                  </a:ext>
                </a:extLst>
              </p:cNvPr>
              <p:cNvSpPr txBox="1"/>
              <p:nvPr/>
            </p:nvSpPr>
            <p:spPr>
              <a:xfrm>
                <a:off x="10509717" y="1110256"/>
                <a:ext cx="1338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RGS Pruning</a:t>
                </a:r>
              </a:p>
            </p:txBody>
          </p:sp>
          <p:sp>
            <p:nvSpPr>
              <p:cNvPr id="472" name="TextBox 471">
                <a:extLst>
                  <a:ext uri="{FF2B5EF4-FFF2-40B4-BE49-F238E27FC236}">
                    <a16:creationId xmlns:a16="http://schemas.microsoft.com/office/drawing/2014/main" id="{5F52B1E4-8F6B-F2CF-1558-864FFE706C5E}"/>
                  </a:ext>
                </a:extLst>
              </p:cNvPr>
              <p:cNvSpPr txBox="1"/>
              <p:nvPr/>
            </p:nvSpPr>
            <p:spPr>
              <a:xfrm>
                <a:off x="10423886" y="1101619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</a:t>
                </a:r>
              </a:p>
            </p:txBody>
          </p:sp>
          <p:sp>
            <p:nvSpPr>
              <p:cNvPr id="473" name="TextBox 472">
                <a:extLst>
                  <a:ext uri="{FF2B5EF4-FFF2-40B4-BE49-F238E27FC236}">
                    <a16:creationId xmlns:a16="http://schemas.microsoft.com/office/drawing/2014/main" id="{0F806CF8-F039-B9DF-4541-7E27B6B7D811}"/>
                  </a:ext>
                </a:extLst>
              </p:cNvPr>
              <p:cNvSpPr txBox="1"/>
              <p:nvPr/>
            </p:nvSpPr>
            <p:spPr>
              <a:xfrm>
                <a:off x="10423887" y="821591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</a:t>
                </a:r>
              </a:p>
            </p:txBody>
          </p:sp>
          <p:sp>
            <p:nvSpPr>
              <p:cNvPr id="474" name="TextBox 473">
                <a:extLst>
                  <a:ext uri="{FF2B5EF4-FFF2-40B4-BE49-F238E27FC236}">
                    <a16:creationId xmlns:a16="http://schemas.microsoft.com/office/drawing/2014/main" id="{D9DDA909-909B-BE62-EBEA-5171F22EDE62}"/>
                  </a:ext>
                </a:extLst>
              </p:cNvPr>
              <p:cNvSpPr txBox="1"/>
              <p:nvPr/>
            </p:nvSpPr>
            <p:spPr>
              <a:xfrm>
                <a:off x="10423797" y="318161"/>
                <a:ext cx="247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</a:t>
                </a:r>
              </a:p>
            </p:txBody>
          </p:sp>
          <p:sp>
            <p:nvSpPr>
              <p:cNvPr id="475" name="Rectangle 474">
                <a:extLst>
                  <a:ext uri="{FF2B5EF4-FFF2-40B4-BE49-F238E27FC236}">
                    <a16:creationId xmlns:a16="http://schemas.microsoft.com/office/drawing/2014/main" id="{98BCD456-67E3-00D7-6EDF-C30BE655D084}"/>
                  </a:ext>
                </a:extLst>
              </p:cNvPr>
              <p:cNvSpPr/>
              <p:nvPr/>
            </p:nvSpPr>
            <p:spPr>
              <a:xfrm>
                <a:off x="9993416" y="281387"/>
                <a:ext cx="1969985" cy="114954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87CF8F1F-EA98-D981-7A17-E78712D789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23614" y="1322017"/>
                <a:ext cx="584200" cy="2667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63672F0-4D0D-8A37-01CE-1542E72D01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82981" y="5859014"/>
                <a:ext cx="704850" cy="273050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C00816D-0DF0-48DD-93FC-E4DA4B079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13189" y="5859014"/>
                <a:ext cx="704850" cy="27305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3642ECE-40EF-A0B0-4EB7-1249C28015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65666" y="5860394"/>
                <a:ext cx="704850" cy="2730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AB6248F2-6771-3C43-39E9-B547493D3E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7340" y="5913646"/>
                <a:ext cx="209550" cy="158750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75E1CB1-2786-D754-92B1-5E8E05B057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014123" y="5110218"/>
                <a:ext cx="1970250" cy="205122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9D07693-97F4-59B2-7B4E-B1B0F4DDB5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37844" y="1537347"/>
                <a:ext cx="618311" cy="283393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4FAAF675-983E-D3A6-960C-921F5F792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180621" y="1122114"/>
                <a:ext cx="1969986" cy="293828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BF0942A4-97DC-FEA0-2929-25D799B438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2213" y="1122114"/>
                <a:ext cx="1969986" cy="293828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569EB378-0EEE-5C86-7A81-2846E1A9EA5E}"/>
                  </a:ext>
                </a:extLst>
              </p:cNvPr>
              <p:cNvGrpSpPr/>
              <p:nvPr/>
            </p:nvGrpSpPr>
            <p:grpSpPr>
              <a:xfrm>
                <a:off x="2927702" y="2392558"/>
                <a:ext cx="231197" cy="2379756"/>
                <a:chOff x="4712699" y="2541655"/>
                <a:chExt cx="890277" cy="2379756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0F6B210A-92FB-5BC5-E805-9563FDE81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4358" y="4921411"/>
                  <a:ext cx="872071" cy="0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8A9C7CDE-0233-ACD0-C09B-CFEE7178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2699" y="4107804"/>
                  <a:ext cx="872071" cy="0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4A1E8C9-5167-D856-6720-A78269CCDF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30905" y="2541655"/>
                  <a:ext cx="872071" cy="0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AA86530B-FCA3-A8C1-6AE4-D94620A33E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1762" y="3175606"/>
                  <a:ext cx="872071" cy="0"/>
                </a:xfrm>
                <a:prstGeom prst="straightConnector1">
                  <a:avLst/>
                </a:prstGeom>
                <a:ln w="12700">
                  <a:solidFill>
                    <a:schemeClr val="accent6">
                      <a:lumMod val="75000"/>
                    </a:schemeClr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6" name="Rounded Rectangle 455">
                <a:extLst>
                  <a:ext uri="{FF2B5EF4-FFF2-40B4-BE49-F238E27FC236}">
                    <a16:creationId xmlns:a16="http://schemas.microsoft.com/office/drawing/2014/main" id="{62421042-DF01-693A-F3A0-44F3A2F4330D}"/>
                  </a:ext>
                </a:extLst>
              </p:cNvPr>
              <p:cNvSpPr/>
              <p:nvPr/>
            </p:nvSpPr>
            <p:spPr>
              <a:xfrm>
                <a:off x="2449461" y="389805"/>
                <a:ext cx="7418622" cy="5017174"/>
              </a:xfrm>
              <a:custGeom>
                <a:avLst/>
                <a:gdLst>
                  <a:gd name="connsiteX0" fmla="*/ 0 w 7418622"/>
                  <a:gd name="connsiteY0" fmla="*/ 572961 h 5017174"/>
                  <a:gd name="connsiteX1" fmla="*/ 572961 w 7418622"/>
                  <a:gd name="connsiteY1" fmla="*/ 0 h 5017174"/>
                  <a:gd name="connsiteX2" fmla="*/ 1144474 w 7418622"/>
                  <a:gd name="connsiteY2" fmla="*/ 0 h 5017174"/>
                  <a:gd name="connsiteX3" fmla="*/ 1653259 w 7418622"/>
                  <a:gd name="connsiteY3" fmla="*/ 0 h 5017174"/>
                  <a:gd name="connsiteX4" fmla="*/ 2224772 w 7418622"/>
                  <a:gd name="connsiteY4" fmla="*/ 0 h 5017174"/>
                  <a:gd name="connsiteX5" fmla="*/ 2859012 w 7418622"/>
                  <a:gd name="connsiteY5" fmla="*/ 0 h 5017174"/>
                  <a:gd name="connsiteX6" fmla="*/ 3555978 w 7418622"/>
                  <a:gd name="connsiteY6" fmla="*/ 0 h 5017174"/>
                  <a:gd name="connsiteX7" fmla="*/ 4127491 w 7418622"/>
                  <a:gd name="connsiteY7" fmla="*/ 0 h 5017174"/>
                  <a:gd name="connsiteX8" fmla="*/ 4949912 w 7418622"/>
                  <a:gd name="connsiteY8" fmla="*/ 0 h 5017174"/>
                  <a:gd name="connsiteX9" fmla="*/ 5646878 w 7418622"/>
                  <a:gd name="connsiteY9" fmla="*/ 0 h 5017174"/>
                  <a:gd name="connsiteX10" fmla="*/ 6845661 w 7418622"/>
                  <a:gd name="connsiteY10" fmla="*/ 0 h 5017174"/>
                  <a:gd name="connsiteX11" fmla="*/ 7418622 w 7418622"/>
                  <a:gd name="connsiteY11" fmla="*/ 572961 h 5017174"/>
                  <a:gd name="connsiteX12" fmla="*/ 7418622 w 7418622"/>
                  <a:gd name="connsiteY12" fmla="*/ 1295595 h 5017174"/>
                  <a:gd name="connsiteX13" fmla="*/ 7418622 w 7418622"/>
                  <a:gd name="connsiteY13" fmla="*/ 1863378 h 5017174"/>
                  <a:gd name="connsiteX14" fmla="*/ 7418622 w 7418622"/>
                  <a:gd name="connsiteY14" fmla="*/ 2508587 h 5017174"/>
                  <a:gd name="connsiteX15" fmla="*/ 7418622 w 7418622"/>
                  <a:gd name="connsiteY15" fmla="*/ 3037658 h 5017174"/>
                  <a:gd name="connsiteX16" fmla="*/ 7418622 w 7418622"/>
                  <a:gd name="connsiteY16" fmla="*/ 3760292 h 5017174"/>
                  <a:gd name="connsiteX17" fmla="*/ 7418622 w 7418622"/>
                  <a:gd name="connsiteY17" fmla="*/ 4444213 h 5017174"/>
                  <a:gd name="connsiteX18" fmla="*/ 6845661 w 7418622"/>
                  <a:gd name="connsiteY18" fmla="*/ 5017174 h 5017174"/>
                  <a:gd name="connsiteX19" fmla="*/ 6148694 w 7418622"/>
                  <a:gd name="connsiteY19" fmla="*/ 5017174 h 5017174"/>
                  <a:gd name="connsiteX20" fmla="*/ 5451728 w 7418622"/>
                  <a:gd name="connsiteY20" fmla="*/ 5017174 h 5017174"/>
                  <a:gd name="connsiteX21" fmla="*/ 4692034 w 7418622"/>
                  <a:gd name="connsiteY21" fmla="*/ 5017174 h 5017174"/>
                  <a:gd name="connsiteX22" fmla="*/ 3869613 w 7418622"/>
                  <a:gd name="connsiteY22" fmla="*/ 5017174 h 5017174"/>
                  <a:gd name="connsiteX23" fmla="*/ 3109920 w 7418622"/>
                  <a:gd name="connsiteY23" fmla="*/ 5017174 h 5017174"/>
                  <a:gd name="connsiteX24" fmla="*/ 2287499 w 7418622"/>
                  <a:gd name="connsiteY24" fmla="*/ 5017174 h 5017174"/>
                  <a:gd name="connsiteX25" fmla="*/ 1527805 w 7418622"/>
                  <a:gd name="connsiteY25" fmla="*/ 5017174 h 5017174"/>
                  <a:gd name="connsiteX26" fmla="*/ 572961 w 7418622"/>
                  <a:gd name="connsiteY26" fmla="*/ 5017174 h 5017174"/>
                  <a:gd name="connsiteX27" fmla="*/ 0 w 7418622"/>
                  <a:gd name="connsiteY27" fmla="*/ 4444213 h 5017174"/>
                  <a:gd name="connsiteX28" fmla="*/ 0 w 7418622"/>
                  <a:gd name="connsiteY28" fmla="*/ 3721579 h 5017174"/>
                  <a:gd name="connsiteX29" fmla="*/ 0 w 7418622"/>
                  <a:gd name="connsiteY29" fmla="*/ 3192508 h 5017174"/>
                  <a:gd name="connsiteX30" fmla="*/ 0 w 7418622"/>
                  <a:gd name="connsiteY30" fmla="*/ 2624725 h 5017174"/>
                  <a:gd name="connsiteX31" fmla="*/ 0 w 7418622"/>
                  <a:gd name="connsiteY31" fmla="*/ 2056941 h 5017174"/>
                  <a:gd name="connsiteX32" fmla="*/ 0 w 7418622"/>
                  <a:gd name="connsiteY32" fmla="*/ 1411732 h 5017174"/>
                  <a:gd name="connsiteX33" fmla="*/ 0 w 7418622"/>
                  <a:gd name="connsiteY33" fmla="*/ 572961 h 5017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418622" h="5017174" fill="none" extrusionOk="0">
                    <a:moveTo>
                      <a:pt x="0" y="572961"/>
                    </a:moveTo>
                    <a:cubicBezTo>
                      <a:pt x="6876" y="226513"/>
                      <a:pt x="232224" y="-783"/>
                      <a:pt x="572961" y="0"/>
                    </a:cubicBezTo>
                    <a:cubicBezTo>
                      <a:pt x="848888" y="8683"/>
                      <a:pt x="893064" y="21801"/>
                      <a:pt x="1144474" y="0"/>
                    </a:cubicBezTo>
                    <a:cubicBezTo>
                      <a:pt x="1395884" y="-21801"/>
                      <a:pt x="1485950" y="7687"/>
                      <a:pt x="1653259" y="0"/>
                    </a:cubicBezTo>
                    <a:cubicBezTo>
                      <a:pt x="1820568" y="-7687"/>
                      <a:pt x="2060888" y="-775"/>
                      <a:pt x="2224772" y="0"/>
                    </a:cubicBezTo>
                    <a:cubicBezTo>
                      <a:pt x="2388656" y="775"/>
                      <a:pt x="2543010" y="-23286"/>
                      <a:pt x="2859012" y="0"/>
                    </a:cubicBezTo>
                    <a:cubicBezTo>
                      <a:pt x="3175014" y="23286"/>
                      <a:pt x="3293037" y="-18919"/>
                      <a:pt x="3555978" y="0"/>
                    </a:cubicBezTo>
                    <a:cubicBezTo>
                      <a:pt x="3818919" y="18919"/>
                      <a:pt x="3979188" y="2328"/>
                      <a:pt x="4127491" y="0"/>
                    </a:cubicBezTo>
                    <a:cubicBezTo>
                      <a:pt x="4275794" y="-2328"/>
                      <a:pt x="4764475" y="-22099"/>
                      <a:pt x="4949912" y="0"/>
                    </a:cubicBezTo>
                    <a:cubicBezTo>
                      <a:pt x="5135349" y="22099"/>
                      <a:pt x="5321783" y="-33683"/>
                      <a:pt x="5646878" y="0"/>
                    </a:cubicBezTo>
                    <a:cubicBezTo>
                      <a:pt x="5971973" y="33683"/>
                      <a:pt x="6405587" y="-31799"/>
                      <a:pt x="6845661" y="0"/>
                    </a:cubicBezTo>
                    <a:cubicBezTo>
                      <a:pt x="7138770" y="-26692"/>
                      <a:pt x="7445465" y="227479"/>
                      <a:pt x="7418622" y="572961"/>
                    </a:cubicBezTo>
                    <a:cubicBezTo>
                      <a:pt x="7449569" y="754981"/>
                      <a:pt x="7433239" y="994701"/>
                      <a:pt x="7418622" y="1295595"/>
                    </a:cubicBezTo>
                    <a:cubicBezTo>
                      <a:pt x="7404005" y="1596489"/>
                      <a:pt x="7402347" y="1696399"/>
                      <a:pt x="7418622" y="1863378"/>
                    </a:cubicBezTo>
                    <a:cubicBezTo>
                      <a:pt x="7434897" y="2030357"/>
                      <a:pt x="7412383" y="2320002"/>
                      <a:pt x="7418622" y="2508587"/>
                    </a:cubicBezTo>
                    <a:cubicBezTo>
                      <a:pt x="7424861" y="2697172"/>
                      <a:pt x="7395721" y="2900544"/>
                      <a:pt x="7418622" y="3037658"/>
                    </a:cubicBezTo>
                    <a:cubicBezTo>
                      <a:pt x="7441523" y="3174772"/>
                      <a:pt x="7450315" y="3460854"/>
                      <a:pt x="7418622" y="3760292"/>
                    </a:cubicBezTo>
                    <a:cubicBezTo>
                      <a:pt x="7386929" y="4059730"/>
                      <a:pt x="7396251" y="4215474"/>
                      <a:pt x="7418622" y="4444213"/>
                    </a:cubicBezTo>
                    <a:cubicBezTo>
                      <a:pt x="7432931" y="4705261"/>
                      <a:pt x="7174580" y="4970294"/>
                      <a:pt x="6845661" y="5017174"/>
                    </a:cubicBezTo>
                    <a:cubicBezTo>
                      <a:pt x="6669609" y="5004756"/>
                      <a:pt x="6481045" y="4991351"/>
                      <a:pt x="6148694" y="5017174"/>
                    </a:cubicBezTo>
                    <a:cubicBezTo>
                      <a:pt x="5816343" y="5042997"/>
                      <a:pt x="5762348" y="4984497"/>
                      <a:pt x="5451728" y="5017174"/>
                    </a:cubicBezTo>
                    <a:cubicBezTo>
                      <a:pt x="5141108" y="5049851"/>
                      <a:pt x="4990176" y="5009980"/>
                      <a:pt x="4692034" y="5017174"/>
                    </a:cubicBezTo>
                    <a:cubicBezTo>
                      <a:pt x="4393892" y="5024368"/>
                      <a:pt x="4124946" y="5000496"/>
                      <a:pt x="3869613" y="5017174"/>
                    </a:cubicBezTo>
                    <a:cubicBezTo>
                      <a:pt x="3614280" y="5033852"/>
                      <a:pt x="3334287" y="4980015"/>
                      <a:pt x="3109920" y="5017174"/>
                    </a:cubicBezTo>
                    <a:cubicBezTo>
                      <a:pt x="2885553" y="5054333"/>
                      <a:pt x="2567182" y="5045465"/>
                      <a:pt x="2287499" y="5017174"/>
                    </a:cubicBezTo>
                    <a:cubicBezTo>
                      <a:pt x="2007816" y="4988883"/>
                      <a:pt x="1705705" y="4985834"/>
                      <a:pt x="1527805" y="5017174"/>
                    </a:cubicBezTo>
                    <a:cubicBezTo>
                      <a:pt x="1349905" y="5048514"/>
                      <a:pt x="969930" y="5048103"/>
                      <a:pt x="572961" y="5017174"/>
                    </a:cubicBezTo>
                    <a:cubicBezTo>
                      <a:pt x="257321" y="5007062"/>
                      <a:pt x="-10704" y="4776197"/>
                      <a:pt x="0" y="4444213"/>
                    </a:cubicBezTo>
                    <a:cubicBezTo>
                      <a:pt x="-13194" y="4084232"/>
                      <a:pt x="-8495" y="3926872"/>
                      <a:pt x="0" y="3721579"/>
                    </a:cubicBezTo>
                    <a:cubicBezTo>
                      <a:pt x="8495" y="3516286"/>
                      <a:pt x="13917" y="3413548"/>
                      <a:pt x="0" y="3192508"/>
                    </a:cubicBezTo>
                    <a:cubicBezTo>
                      <a:pt x="-13917" y="2971468"/>
                      <a:pt x="-23511" y="2886942"/>
                      <a:pt x="0" y="2624725"/>
                    </a:cubicBezTo>
                    <a:cubicBezTo>
                      <a:pt x="23511" y="2362508"/>
                      <a:pt x="-27917" y="2280636"/>
                      <a:pt x="0" y="2056941"/>
                    </a:cubicBezTo>
                    <a:cubicBezTo>
                      <a:pt x="27917" y="1833246"/>
                      <a:pt x="-13243" y="1629266"/>
                      <a:pt x="0" y="1411732"/>
                    </a:cubicBezTo>
                    <a:cubicBezTo>
                      <a:pt x="13243" y="1194198"/>
                      <a:pt x="-32436" y="856821"/>
                      <a:pt x="0" y="572961"/>
                    </a:cubicBezTo>
                    <a:close/>
                  </a:path>
                  <a:path w="7418622" h="5017174" stroke="0" extrusionOk="0">
                    <a:moveTo>
                      <a:pt x="0" y="572961"/>
                    </a:moveTo>
                    <a:cubicBezTo>
                      <a:pt x="-23143" y="242248"/>
                      <a:pt x="213151" y="16278"/>
                      <a:pt x="572961" y="0"/>
                    </a:cubicBezTo>
                    <a:cubicBezTo>
                      <a:pt x="752405" y="-40110"/>
                      <a:pt x="1095081" y="8942"/>
                      <a:pt x="1395382" y="0"/>
                    </a:cubicBezTo>
                    <a:cubicBezTo>
                      <a:pt x="1695683" y="-8942"/>
                      <a:pt x="1827409" y="-6377"/>
                      <a:pt x="2029621" y="0"/>
                    </a:cubicBezTo>
                    <a:cubicBezTo>
                      <a:pt x="2231833" y="6377"/>
                      <a:pt x="2374987" y="-18578"/>
                      <a:pt x="2601134" y="0"/>
                    </a:cubicBezTo>
                    <a:cubicBezTo>
                      <a:pt x="2827281" y="18578"/>
                      <a:pt x="3069796" y="-35807"/>
                      <a:pt x="3360828" y="0"/>
                    </a:cubicBezTo>
                    <a:cubicBezTo>
                      <a:pt x="3651860" y="35807"/>
                      <a:pt x="3697376" y="25057"/>
                      <a:pt x="3995067" y="0"/>
                    </a:cubicBezTo>
                    <a:cubicBezTo>
                      <a:pt x="4292758" y="-25057"/>
                      <a:pt x="4456791" y="-25706"/>
                      <a:pt x="4817488" y="0"/>
                    </a:cubicBezTo>
                    <a:cubicBezTo>
                      <a:pt x="5178185" y="25706"/>
                      <a:pt x="5175762" y="-3637"/>
                      <a:pt x="5389001" y="0"/>
                    </a:cubicBezTo>
                    <a:cubicBezTo>
                      <a:pt x="5602240" y="3637"/>
                      <a:pt x="6037152" y="-27594"/>
                      <a:pt x="6211421" y="0"/>
                    </a:cubicBezTo>
                    <a:cubicBezTo>
                      <a:pt x="6385690" y="27594"/>
                      <a:pt x="6539651" y="-6101"/>
                      <a:pt x="6845661" y="0"/>
                    </a:cubicBezTo>
                    <a:cubicBezTo>
                      <a:pt x="7122281" y="-2277"/>
                      <a:pt x="7427250" y="232862"/>
                      <a:pt x="7418622" y="572961"/>
                    </a:cubicBezTo>
                    <a:cubicBezTo>
                      <a:pt x="7444728" y="796723"/>
                      <a:pt x="7427180" y="969060"/>
                      <a:pt x="7418622" y="1256882"/>
                    </a:cubicBezTo>
                    <a:cubicBezTo>
                      <a:pt x="7410064" y="1544704"/>
                      <a:pt x="7440177" y="1819964"/>
                      <a:pt x="7418622" y="1979516"/>
                    </a:cubicBezTo>
                    <a:cubicBezTo>
                      <a:pt x="7397067" y="2139068"/>
                      <a:pt x="7439891" y="2472946"/>
                      <a:pt x="7418622" y="2702150"/>
                    </a:cubicBezTo>
                    <a:cubicBezTo>
                      <a:pt x="7397353" y="2931354"/>
                      <a:pt x="7399450" y="2989732"/>
                      <a:pt x="7418622" y="3269933"/>
                    </a:cubicBezTo>
                    <a:cubicBezTo>
                      <a:pt x="7437794" y="3550134"/>
                      <a:pt x="7391865" y="3875888"/>
                      <a:pt x="7418622" y="4444213"/>
                    </a:cubicBezTo>
                    <a:cubicBezTo>
                      <a:pt x="7404892" y="4732663"/>
                      <a:pt x="7164604" y="4983291"/>
                      <a:pt x="6845661" y="5017174"/>
                    </a:cubicBezTo>
                    <a:cubicBezTo>
                      <a:pt x="6663220" y="4983204"/>
                      <a:pt x="6455796" y="5029617"/>
                      <a:pt x="6085967" y="5017174"/>
                    </a:cubicBezTo>
                    <a:cubicBezTo>
                      <a:pt x="5716138" y="5004731"/>
                      <a:pt x="5760702" y="5027570"/>
                      <a:pt x="5514455" y="5017174"/>
                    </a:cubicBezTo>
                    <a:cubicBezTo>
                      <a:pt x="5268208" y="5006778"/>
                      <a:pt x="5054122" y="4990019"/>
                      <a:pt x="4692034" y="5017174"/>
                    </a:cubicBezTo>
                    <a:cubicBezTo>
                      <a:pt x="4329946" y="5044329"/>
                      <a:pt x="4201257" y="5029727"/>
                      <a:pt x="3995067" y="5017174"/>
                    </a:cubicBezTo>
                    <a:cubicBezTo>
                      <a:pt x="3788877" y="5004621"/>
                      <a:pt x="3624657" y="4999862"/>
                      <a:pt x="3423555" y="5017174"/>
                    </a:cubicBezTo>
                    <a:cubicBezTo>
                      <a:pt x="3222453" y="5034486"/>
                      <a:pt x="2989993" y="5042928"/>
                      <a:pt x="2726588" y="5017174"/>
                    </a:cubicBezTo>
                    <a:cubicBezTo>
                      <a:pt x="2463183" y="4991420"/>
                      <a:pt x="2373571" y="5011606"/>
                      <a:pt x="2217802" y="5017174"/>
                    </a:cubicBezTo>
                    <a:cubicBezTo>
                      <a:pt x="2062033" y="5022742"/>
                      <a:pt x="1950613" y="4997256"/>
                      <a:pt x="1709017" y="5017174"/>
                    </a:cubicBezTo>
                    <a:cubicBezTo>
                      <a:pt x="1467422" y="5037092"/>
                      <a:pt x="852837" y="4996156"/>
                      <a:pt x="572961" y="5017174"/>
                    </a:cubicBezTo>
                    <a:cubicBezTo>
                      <a:pt x="282529" y="5026276"/>
                      <a:pt x="18964" y="4824530"/>
                      <a:pt x="0" y="4444213"/>
                    </a:cubicBezTo>
                    <a:cubicBezTo>
                      <a:pt x="-15362" y="4325022"/>
                      <a:pt x="13714" y="4069514"/>
                      <a:pt x="0" y="3915142"/>
                    </a:cubicBezTo>
                    <a:cubicBezTo>
                      <a:pt x="-13714" y="3760770"/>
                      <a:pt x="-2284" y="3525666"/>
                      <a:pt x="0" y="3231221"/>
                    </a:cubicBezTo>
                    <a:cubicBezTo>
                      <a:pt x="2284" y="2936776"/>
                      <a:pt x="-20295" y="2834320"/>
                      <a:pt x="0" y="2702150"/>
                    </a:cubicBezTo>
                    <a:cubicBezTo>
                      <a:pt x="20295" y="2569980"/>
                      <a:pt x="-20728" y="2278936"/>
                      <a:pt x="0" y="2018228"/>
                    </a:cubicBezTo>
                    <a:cubicBezTo>
                      <a:pt x="20728" y="1757520"/>
                      <a:pt x="-24122" y="1705371"/>
                      <a:pt x="0" y="1450445"/>
                    </a:cubicBezTo>
                    <a:cubicBezTo>
                      <a:pt x="24122" y="1195519"/>
                      <a:pt x="31530" y="949344"/>
                      <a:pt x="0" y="572961"/>
                    </a:cubicBezTo>
                    <a:close/>
                  </a:path>
                </a:pathLst>
              </a:custGeom>
              <a:solidFill>
                <a:schemeClr val="accent1">
                  <a:alpha val="5832"/>
                </a:schemeClr>
              </a:solidFill>
              <a:ln>
                <a:extLst>
                  <a:ext uri="{C807C97D-BFC1-408E-A445-0C87EB9F89A2}">
                    <ask:lineSketchStyleProps xmlns:ask="http://schemas.microsoft.com/office/drawing/2018/sketchyshapes" sd="1219033472">
                      <a:prstGeom prst="roundRect">
                        <a:avLst>
                          <a:gd name="adj" fmla="val 11420"/>
                        </a:avLst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F28BB81-ACB1-61F9-852A-EF35AE7F0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753114" y="589463"/>
              <a:ext cx="572693" cy="26767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26989FD-50CC-D231-4A31-FA575CAD8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82364" y="5856496"/>
              <a:ext cx="704850" cy="2730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858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6A9CC900-2E5A-C689-444D-498BF51871EA}"/>
              </a:ext>
            </a:extLst>
          </p:cNvPr>
          <p:cNvGrpSpPr/>
          <p:nvPr/>
        </p:nvGrpSpPr>
        <p:grpSpPr>
          <a:xfrm>
            <a:off x="268531" y="1034190"/>
            <a:ext cx="7935580" cy="4209950"/>
            <a:chOff x="268531" y="1034190"/>
            <a:chExt cx="7935580" cy="4209950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CEEEA1CA-0B6F-1AA2-F570-FB498C926CAB}"/>
                </a:ext>
              </a:extLst>
            </p:cNvPr>
            <p:cNvSpPr/>
            <p:nvPr/>
          </p:nvSpPr>
          <p:spPr>
            <a:xfrm>
              <a:off x="1851322" y="1077194"/>
              <a:ext cx="1494852" cy="2580406"/>
            </a:xfrm>
            <a:prstGeom prst="roundRect">
              <a:avLst/>
            </a:prstGeom>
            <a:solidFill>
              <a:srgbClr val="FFC000">
                <a:alpha val="11000"/>
              </a:srgbClr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F857C43-FA09-849B-074F-A6A81314CD21}"/>
                </a:ext>
              </a:extLst>
            </p:cNvPr>
            <p:cNvSpPr/>
            <p:nvPr/>
          </p:nvSpPr>
          <p:spPr>
            <a:xfrm>
              <a:off x="2143449" y="2935134"/>
              <a:ext cx="1143088" cy="1692067"/>
            </a:xfrm>
            <a:prstGeom prst="roundRect">
              <a:avLst/>
            </a:prstGeom>
            <a:solidFill>
              <a:schemeClr val="accent6">
                <a:lumMod val="50000"/>
                <a:alpha val="11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1AF63486-A3E0-C4BB-B6A2-1D8B1381A781}"/>
                </a:ext>
              </a:extLst>
            </p:cNvPr>
            <p:cNvSpPr/>
            <p:nvPr/>
          </p:nvSpPr>
          <p:spPr>
            <a:xfrm>
              <a:off x="331304" y="1080059"/>
              <a:ext cx="1398505" cy="2438393"/>
            </a:xfrm>
            <a:prstGeom prst="roundRect">
              <a:avLst/>
            </a:prstGeom>
            <a:solidFill>
              <a:srgbClr val="C00000">
                <a:alpha val="11000"/>
              </a:srgbClr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DA0BC70-0A0C-5FA9-6F61-F1626F471ABE}"/>
                </a:ext>
              </a:extLst>
            </p:cNvPr>
            <p:cNvSpPr/>
            <p:nvPr/>
          </p:nvSpPr>
          <p:spPr>
            <a:xfrm>
              <a:off x="494270" y="2158314"/>
              <a:ext cx="1070919" cy="502508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PT model</a:t>
              </a: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07DF29D-98EA-6D6C-ABF3-8F01736FBDBE}"/>
                </a:ext>
              </a:extLst>
            </p:cNvPr>
            <p:cNvSpPr/>
            <p:nvPr/>
          </p:nvSpPr>
          <p:spPr>
            <a:xfrm>
              <a:off x="572529" y="1268628"/>
              <a:ext cx="914400" cy="477794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PT data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1B40A9D-51AC-4133-9AC6-D9BA25459319}"/>
                </a:ext>
              </a:extLst>
            </p:cNvPr>
            <p:cNvSpPr/>
            <p:nvPr/>
          </p:nvSpPr>
          <p:spPr>
            <a:xfrm>
              <a:off x="2178908" y="3072714"/>
              <a:ext cx="1070919" cy="502508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SFT model</a:t>
              </a: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82ABE379-EE65-42A4-CB5F-E4B3BB71CA46}"/>
                </a:ext>
              </a:extLst>
            </p:cNvPr>
            <p:cNvSpPr/>
            <p:nvPr/>
          </p:nvSpPr>
          <p:spPr>
            <a:xfrm>
              <a:off x="2257167" y="1268628"/>
              <a:ext cx="914400" cy="477794"/>
            </a:xfrm>
            <a:prstGeom prst="diamond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FT data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AB3EDD4-9547-4238-E75E-F823AC82ACFF}"/>
                </a:ext>
              </a:extLst>
            </p:cNvPr>
            <p:cNvSpPr/>
            <p:nvPr/>
          </p:nvSpPr>
          <p:spPr>
            <a:xfrm>
              <a:off x="2178908" y="3987114"/>
              <a:ext cx="1070919" cy="502508"/>
            </a:xfrm>
            <a:prstGeom prst="round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RT model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EE259FA-FE99-4426-A521-892EBE273548}"/>
                </a:ext>
              </a:extLst>
            </p:cNvPr>
            <p:cNvGrpSpPr/>
            <p:nvPr/>
          </p:nvGrpSpPr>
          <p:grpSpPr>
            <a:xfrm>
              <a:off x="1029729" y="1507525"/>
              <a:ext cx="1684639" cy="2479589"/>
              <a:chOff x="1029729" y="1507525"/>
              <a:chExt cx="1684639" cy="247958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17A5797-5F10-BC99-87CC-28FC08744797}"/>
                  </a:ext>
                </a:extLst>
              </p:cNvPr>
              <p:cNvCxnSpPr>
                <a:stCxn id="9" idx="2"/>
                <a:endCxn id="7" idx="0"/>
              </p:cNvCxnSpPr>
              <p:nvPr/>
            </p:nvCxnSpPr>
            <p:spPr>
              <a:xfrm>
                <a:off x="1029729" y="1746422"/>
                <a:ext cx="1" cy="4118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856CF86-D459-018E-12B7-6532EC8194BF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2714366" y="1746422"/>
                <a:ext cx="2" cy="13262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18BE670-5E44-8A4F-1D29-B5296696DBAC}"/>
                  </a:ext>
                </a:extLst>
              </p:cNvPr>
              <p:cNvCxnSpPr/>
              <p:nvPr/>
            </p:nvCxnSpPr>
            <p:spPr>
              <a:xfrm>
                <a:off x="2714365" y="3575222"/>
                <a:ext cx="1" cy="4118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2BACA74-DB54-20F5-8A4F-5C5C2B0AC999}"/>
                  </a:ext>
                </a:extLst>
              </p:cNvPr>
              <p:cNvCxnSpPr>
                <a:stCxn id="7" idx="2"/>
              </p:cNvCxnSpPr>
              <p:nvPr/>
            </p:nvCxnSpPr>
            <p:spPr>
              <a:xfrm flipH="1">
                <a:off x="1029729" y="2660822"/>
                <a:ext cx="1" cy="6631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64CB8E0-69EB-E586-B07F-167D1374BF8D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1029729" y="3323968"/>
                <a:ext cx="114917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E8C3002-9E16-71A9-C878-59F73B319FA7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1486929" y="1507525"/>
                <a:ext cx="485761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34F5F39-55D0-5156-B435-0A45008F37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72690" y="1507525"/>
                <a:ext cx="0" cy="181644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CDC88A40-D4ED-9D50-496A-A59A846AB2CE}"/>
                </a:ext>
              </a:extLst>
            </p:cNvPr>
            <p:cNvSpPr/>
            <p:nvPr/>
          </p:nvSpPr>
          <p:spPr>
            <a:xfrm>
              <a:off x="344556" y="4467641"/>
              <a:ext cx="884794" cy="179690"/>
            </a:xfrm>
            <a:prstGeom prst="roundRect">
              <a:avLst/>
            </a:prstGeom>
            <a:solidFill>
              <a:schemeClr val="accent6">
                <a:lumMod val="50000"/>
                <a:alpha val="11000"/>
              </a:schemeClr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78801A7-8C1C-B5B0-D3F3-F6C841D78ED5}"/>
                </a:ext>
              </a:extLst>
            </p:cNvPr>
            <p:cNvSpPr/>
            <p:nvPr/>
          </p:nvSpPr>
          <p:spPr>
            <a:xfrm>
              <a:off x="344556" y="4177218"/>
              <a:ext cx="884794" cy="182666"/>
            </a:xfrm>
            <a:prstGeom prst="roundRect">
              <a:avLst/>
            </a:prstGeom>
            <a:solidFill>
              <a:srgbClr val="FFC000">
                <a:alpha val="11000"/>
              </a:srgbClr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E9B1B59-8A77-1876-35FA-F0CC4D0B45AE}"/>
                </a:ext>
              </a:extLst>
            </p:cNvPr>
            <p:cNvSpPr/>
            <p:nvPr/>
          </p:nvSpPr>
          <p:spPr>
            <a:xfrm>
              <a:off x="344556" y="3899532"/>
              <a:ext cx="884794" cy="182666"/>
            </a:xfrm>
            <a:prstGeom prst="roundRect">
              <a:avLst/>
            </a:prstGeom>
            <a:solidFill>
              <a:srgbClr val="C00000">
                <a:alpha val="11000"/>
              </a:srgbClr>
            </a:solidFill>
            <a:ln>
              <a:prstDash val="lgDashDot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6C3BDB-BA3D-5CF8-E8EE-8DC99FFB652C}"/>
                </a:ext>
              </a:extLst>
            </p:cNvPr>
            <p:cNvSpPr txBox="1"/>
            <p:nvPr/>
          </p:nvSpPr>
          <p:spPr>
            <a:xfrm>
              <a:off x="328526" y="3852709"/>
              <a:ext cx="9168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Pre-training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8D044E3-C8D2-DB01-23D1-8BE9AA6B799B}"/>
                </a:ext>
              </a:extLst>
            </p:cNvPr>
            <p:cNvSpPr txBox="1"/>
            <p:nvPr/>
          </p:nvSpPr>
          <p:spPr>
            <a:xfrm>
              <a:off x="268531" y="4133180"/>
              <a:ext cx="105009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Supervised FT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BF82199-2271-BC26-5EC8-C324B4834413}"/>
                </a:ext>
              </a:extLst>
            </p:cNvPr>
            <p:cNvSpPr txBox="1"/>
            <p:nvPr/>
          </p:nvSpPr>
          <p:spPr>
            <a:xfrm>
              <a:off x="268531" y="4418986"/>
              <a:ext cx="10411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Inference </a:t>
              </a:r>
              <a:r>
                <a:rPr lang="en-US" sz="1200" dirty="0" err="1"/>
                <a:t>Opt</a:t>
              </a:r>
              <a:endParaRPr lang="en-US" sz="12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F27D898-0D59-4CA2-341B-A95FEA9F8471}"/>
                </a:ext>
              </a:extLst>
            </p:cNvPr>
            <p:cNvSpPr txBox="1"/>
            <p:nvPr/>
          </p:nvSpPr>
          <p:spPr>
            <a:xfrm>
              <a:off x="1187525" y="3827614"/>
              <a:ext cx="802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:$$$$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7491E3B-34A7-37D5-DFED-F488332F378D}"/>
                </a:ext>
              </a:extLst>
            </p:cNvPr>
            <p:cNvSpPr txBox="1"/>
            <p:nvPr/>
          </p:nvSpPr>
          <p:spPr>
            <a:xfrm>
              <a:off x="1192239" y="4106805"/>
              <a:ext cx="802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:$$$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1A70DF4-E5E3-FABE-E257-23479DD3F365}"/>
                </a:ext>
              </a:extLst>
            </p:cNvPr>
            <p:cNvSpPr txBox="1"/>
            <p:nvPr/>
          </p:nvSpPr>
          <p:spPr>
            <a:xfrm>
              <a:off x="1187525" y="4399248"/>
              <a:ext cx="8022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:$</a:t>
              </a:r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A59A2DB-7E28-3EF7-960C-C7B968813B5C}"/>
                </a:ext>
              </a:extLst>
            </p:cNvPr>
            <p:cNvGrpSpPr/>
            <p:nvPr/>
          </p:nvGrpSpPr>
          <p:grpSpPr>
            <a:xfrm>
              <a:off x="4005393" y="1034190"/>
              <a:ext cx="4198718" cy="3661795"/>
              <a:chOff x="4005393" y="1034190"/>
              <a:chExt cx="4198718" cy="3661795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D66DE185-450D-B180-8A89-07C8625ED2EE}"/>
                  </a:ext>
                </a:extLst>
              </p:cNvPr>
              <p:cNvSpPr/>
              <p:nvPr/>
            </p:nvSpPr>
            <p:spPr>
              <a:xfrm rot="20464983" flipH="1">
                <a:off x="4005393" y="2027195"/>
                <a:ext cx="675612" cy="1286200"/>
              </a:xfrm>
              <a:custGeom>
                <a:avLst/>
                <a:gdLst>
                  <a:gd name="connsiteX0" fmla="*/ 0 w 675612"/>
                  <a:gd name="connsiteY0" fmla="*/ 0 h 1286200"/>
                  <a:gd name="connsiteX1" fmla="*/ 674478 w 675612"/>
                  <a:gd name="connsiteY1" fmla="*/ 705184 h 1286200"/>
                  <a:gd name="connsiteX2" fmla="*/ 128151 w 675612"/>
                  <a:gd name="connsiteY2" fmla="*/ 1286200 h 1286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5612" h="1286200" extrusionOk="0">
                    <a:moveTo>
                      <a:pt x="0" y="0"/>
                    </a:moveTo>
                    <a:cubicBezTo>
                      <a:pt x="301946" y="243428"/>
                      <a:pt x="615546" y="515386"/>
                      <a:pt x="674478" y="705184"/>
                    </a:cubicBezTo>
                    <a:cubicBezTo>
                      <a:pt x="692437" y="906546"/>
                      <a:pt x="415061" y="1094386"/>
                      <a:pt x="128151" y="1286200"/>
                    </a:cubicBezTo>
                  </a:path>
                </a:pathLst>
              </a:custGeom>
              <a:noFill/>
              <a:ln w="76200">
                <a:solidFill>
                  <a:schemeClr val="tx1">
                    <a:alpha val="30000"/>
                  </a:schemeClr>
                </a:solidFill>
                <a:prstDash val="solid"/>
                <a:headEnd type="none" w="med" len="med"/>
                <a:tailEnd type="arrow" w="sm" len="sm"/>
                <a:extLst>
                  <a:ext uri="{C807C97D-BFC1-408E-A445-0C87EB9F89A2}">
                    <ask:lineSketchStyleProps xmlns:ask="http://schemas.microsoft.com/office/drawing/2018/sketchyshapes" sd="2116632749">
                      <a:custGeom>
                        <a:avLst/>
                        <a:gdLst>
                          <a:gd name="connsiteX0" fmla="*/ 0 w 469711"/>
                          <a:gd name="connsiteY0" fmla="*/ 0 h 2574388"/>
                          <a:gd name="connsiteX1" fmla="*/ 468923 w 469711"/>
                          <a:gd name="connsiteY1" fmla="*/ 1411459 h 2574388"/>
                          <a:gd name="connsiteX2" fmla="*/ 89096 w 469711"/>
                          <a:gd name="connsiteY2" fmla="*/ 2574388 h 257438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69711" h="2574388">
                            <a:moveTo>
                              <a:pt x="0" y="0"/>
                            </a:moveTo>
                            <a:cubicBezTo>
                              <a:pt x="227037" y="491197"/>
                              <a:pt x="454074" y="982394"/>
                              <a:pt x="468923" y="1411459"/>
                            </a:cubicBezTo>
                            <a:cubicBezTo>
                              <a:pt x="483772" y="1840524"/>
                              <a:pt x="286434" y="2207456"/>
                              <a:pt x="89096" y="2574388"/>
                            </a:cubicBezTo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920" dirty="0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666AAB5-6DEA-7F0F-6013-FF312F0AD51E}"/>
                  </a:ext>
                </a:extLst>
              </p:cNvPr>
              <p:cNvGrpSpPr/>
              <p:nvPr/>
            </p:nvGrpSpPr>
            <p:grpSpPr>
              <a:xfrm>
                <a:off x="4343199" y="1034190"/>
                <a:ext cx="3860912" cy="3661795"/>
                <a:chOff x="4337288" y="1176623"/>
                <a:chExt cx="3860912" cy="3661795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638A66D7-E588-DFF9-6E1C-CD1D83E9DD8E}"/>
                    </a:ext>
                  </a:extLst>
                </p:cNvPr>
                <p:cNvSpPr/>
                <p:nvPr/>
              </p:nvSpPr>
              <p:spPr>
                <a:xfrm>
                  <a:off x="5923301" y="1176623"/>
                  <a:ext cx="2038814" cy="2506980"/>
                </a:xfrm>
                <a:custGeom>
                  <a:avLst/>
                  <a:gdLst>
                    <a:gd name="connsiteX0" fmla="*/ 0 w 2038814"/>
                    <a:gd name="connsiteY0" fmla="*/ 0 h 2506980"/>
                    <a:gd name="connsiteX1" fmla="*/ 448539 w 2038814"/>
                    <a:gd name="connsiteY1" fmla="*/ 0 h 2506980"/>
                    <a:gd name="connsiteX2" fmla="*/ 917466 w 2038814"/>
                    <a:gd name="connsiteY2" fmla="*/ 0 h 2506980"/>
                    <a:gd name="connsiteX3" fmla="*/ 1447558 w 2038814"/>
                    <a:gd name="connsiteY3" fmla="*/ 0 h 2506980"/>
                    <a:gd name="connsiteX4" fmla="*/ 2038814 w 2038814"/>
                    <a:gd name="connsiteY4" fmla="*/ 0 h 2506980"/>
                    <a:gd name="connsiteX5" fmla="*/ 2038814 w 2038814"/>
                    <a:gd name="connsiteY5" fmla="*/ 451256 h 2506980"/>
                    <a:gd name="connsiteX6" fmla="*/ 2038814 w 2038814"/>
                    <a:gd name="connsiteY6" fmla="*/ 877443 h 2506980"/>
                    <a:gd name="connsiteX7" fmla="*/ 2038814 w 2038814"/>
                    <a:gd name="connsiteY7" fmla="*/ 1303630 h 2506980"/>
                    <a:gd name="connsiteX8" fmla="*/ 2038814 w 2038814"/>
                    <a:gd name="connsiteY8" fmla="*/ 1805026 h 2506980"/>
                    <a:gd name="connsiteX9" fmla="*/ 2038814 w 2038814"/>
                    <a:gd name="connsiteY9" fmla="*/ 2506980 h 2506980"/>
                    <a:gd name="connsiteX10" fmla="*/ 1508722 w 2038814"/>
                    <a:gd name="connsiteY10" fmla="*/ 2506980 h 2506980"/>
                    <a:gd name="connsiteX11" fmla="*/ 1019407 w 2038814"/>
                    <a:gd name="connsiteY11" fmla="*/ 2506980 h 2506980"/>
                    <a:gd name="connsiteX12" fmla="*/ 570868 w 2038814"/>
                    <a:gd name="connsiteY12" fmla="*/ 2506980 h 2506980"/>
                    <a:gd name="connsiteX13" fmla="*/ 0 w 2038814"/>
                    <a:gd name="connsiteY13" fmla="*/ 2506980 h 2506980"/>
                    <a:gd name="connsiteX14" fmla="*/ 0 w 2038814"/>
                    <a:gd name="connsiteY14" fmla="*/ 2055724 h 2506980"/>
                    <a:gd name="connsiteX15" fmla="*/ 0 w 2038814"/>
                    <a:gd name="connsiteY15" fmla="*/ 1554328 h 2506980"/>
                    <a:gd name="connsiteX16" fmla="*/ 0 w 2038814"/>
                    <a:gd name="connsiteY16" fmla="*/ 1002792 h 2506980"/>
                    <a:gd name="connsiteX17" fmla="*/ 0 w 2038814"/>
                    <a:gd name="connsiteY17" fmla="*/ 551536 h 2506980"/>
                    <a:gd name="connsiteX18" fmla="*/ 0 w 2038814"/>
                    <a:gd name="connsiteY18" fmla="*/ 0 h 25069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038814" h="2506980" fill="none" extrusionOk="0">
                      <a:moveTo>
                        <a:pt x="0" y="0"/>
                      </a:moveTo>
                      <a:cubicBezTo>
                        <a:pt x="185608" y="-46248"/>
                        <a:pt x="246537" y="7788"/>
                        <a:pt x="448539" y="0"/>
                      </a:cubicBezTo>
                      <a:cubicBezTo>
                        <a:pt x="650541" y="-7788"/>
                        <a:pt x="768370" y="12767"/>
                        <a:pt x="917466" y="0"/>
                      </a:cubicBezTo>
                      <a:cubicBezTo>
                        <a:pt x="1066562" y="-12767"/>
                        <a:pt x="1276884" y="22587"/>
                        <a:pt x="1447558" y="0"/>
                      </a:cubicBezTo>
                      <a:cubicBezTo>
                        <a:pt x="1618232" y="-22587"/>
                        <a:pt x="1789534" y="36683"/>
                        <a:pt x="2038814" y="0"/>
                      </a:cubicBezTo>
                      <a:cubicBezTo>
                        <a:pt x="2054867" y="136677"/>
                        <a:pt x="1998675" y="307584"/>
                        <a:pt x="2038814" y="451256"/>
                      </a:cubicBezTo>
                      <a:cubicBezTo>
                        <a:pt x="2078953" y="594928"/>
                        <a:pt x="1987853" y="673462"/>
                        <a:pt x="2038814" y="877443"/>
                      </a:cubicBezTo>
                      <a:cubicBezTo>
                        <a:pt x="2089775" y="1081424"/>
                        <a:pt x="2038142" y="1191991"/>
                        <a:pt x="2038814" y="1303630"/>
                      </a:cubicBezTo>
                      <a:cubicBezTo>
                        <a:pt x="2039486" y="1415269"/>
                        <a:pt x="2038010" y="1581629"/>
                        <a:pt x="2038814" y="1805026"/>
                      </a:cubicBezTo>
                      <a:cubicBezTo>
                        <a:pt x="2039618" y="2028423"/>
                        <a:pt x="1979151" y="2180388"/>
                        <a:pt x="2038814" y="2506980"/>
                      </a:cubicBezTo>
                      <a:cubicBezTo>
                        <a:pt x="1847857" y="2537232"/>
                        <a:pt x="1737384" y="2504656"/>
                        <a:pt x="1508722" y="2506980"/>
                      </a:cubicBezTo>
                      <a:cubicBezTo>
                        <a:pt x="1280060" y="2509304"/>
                        <a:pt x="1168739" y="2505408"/>
                        <a:pt x="1019407" y="2506980"/>
                      </a:cubicBezTo>
                      <a:cubicBezTo>
                        <a:pt x="870076" y="2508552"/>
                        <a:pt x="786275" y="2504198"/>
                        <a:pt x="570868" y="2506980"/>
                      </a:cubicBezTo>
                      <a:cubicBezTo>
                        <a:pt x="355461" y="2509762"/>
                        <a:pt x="276710" y="2452325"/>
                        <a:pt x="0" y="2506980"/>
                      </a:cubicBezTo>
                      <a:cubicBezTo>
                        <a:pt x="-40224" y="2363616"/>
                        <a:pt x="46570" y="2234427"/>
                        <a:pt x="0" y="2055724"/>
                      </a:cubicBezTo>
                      <a:cubicBezTo>
                        <a:pt x="-46570" y="1877021"/>
                        <a:pt x="19637" y="1772241"/>
                        <a:pt x="0" y="1554328"/>
                      </a:cubicBezTo>
                      <a:cubicBezTo>
                        <a:pt x="-19637" y="1336415"/>
                        <a:pt x="1854" y="1275277"/>
                        <a:pt x="0" y="1002792"/>
                      </a:cubicBezTo>
                      <a:cubicBezTo>
                        <a:pt x="-1854" y="730307"/>
                        <a:pt x="9859" y="713467"/>
                        <a:pt x="0" y="551536"/>
                      </a:cubicBezTo>
                      <a:cubicBezTo>
                        <a:pt x="-9859" y="389605"/>
                        <a:pt x="199" y="256274"/>
                        <a:pt x="0" y="0"/>
                      </a:cubicBezTo>
                      <a:close/>
                    </a:path>
                    <a:path w="2038814" h="2506980" stroke="0" extrusionOk="0">
                      <a:moveTo>
                        <a:pt x="0" y="0"/>
                      </a:moveTo>
                      <a:cubicBezTo>
                        <a:pt x="231554" y="-56042"/>
                        <a:pt x="317078" y="28467"/>
                        <a:pt x="489315" y="0"/>
                      </a:cubicBezTo>
                      <a:cubicBezTo>
                        <a:pt x="661553" y="-28467"/>
                        <a:pt x="734183" y="16751"/>
                        <a:pt x="937854" y="0"/>
                      </a:cubicBezTo>
                      <a:cubicBezTo>
                        <a:pt x="1141525" y="-16751"/>
                        <a:pt x="1364634" y="62184"/>
                        <a:pt x="1488334" y="0"/>
                      </a:cubicBezTo>
                      <a:cubicBezTo>
                        <a:pt x="1612034" y="-62184"/>
                        <a:pt x="1841090" y="54539"/>
                        <a:pt x="2038814" y="0"/>
                      </a:cubicBezTo>
                      <a:cubicBezTo>
                        <a:pt x="2061579" y="175062"/>
                        <a:pt x="2026434" y="253239"/>
                        <a:pt x="2038814" y="476326"/>
                      </a:cubicBezTo>
                      <a:cubicBezTo>
                        <a:pt x="2051194" y="699413"/>
                        <a:pt x="2015305" y="744505"/>
                        <a:pt x="2038814" y="927583"/>
                      </a:cubicBezTo>
                      <a:cubicBezTo>
                        <a:pt x="2062323" y="1110661"/>
                        <a:pt x="2034777" y="1207347"/>
                        <a:pt x="2038814" y="1428979"/>
                      </a:cubicBezTo>
                      <a:cubicBezTo>
                        <a:pt x="2042851" y="1650611"/>
                        <a:pt x="1995926" y="1688437"/>
                        <a:pt x="2038814" y="1930375"/>
                      </a:cubicBezTo>
                      <a:cubicBezTo>
                        <a:pt x="2081702" y="2172313"/>
                        <a:pt x="2010834" y="2296124"/>
                        <a:pt x="2038814" y="2506980"/>
                      </a:cubicBezTo>
                      <a:cubicBezTo>
                        <a:pt x="1838081" y="2527384"/>
                        <a:pt x="1717032" y="2468569"/>
                        <a:pt x="1569887" y="2506980"/>
                      </a:cubicBezTo>
                      <a:cubicBezTo>
                        <a:pt x="1422742" y="2545391"/>
                        <a:pt x="1268450" y="2502020"/>
                        <a:pt x="1060183" y="2506980"/>
                      </a:cubicBezTo>
                      <a:cubicBezTo>
                        <a:pt x="851916" y="2511940"/>
                        <a:pt x="798982" y="2484901"/>
                        <a:pt x="570868" y="2506980"/>
                      </a:cubicBezTo>
                      <a:cubicBezTo>
                        <a:pt x="342754" y="2529059"/>
                        <a:pt x="245183" y="2474206"/>
                        <a:pt x="0" y="2506980"/>
                      </a:cubicBezTo>
                      <a:cubicBezTo>
                        <a:pt x="-56707" y="2233584"/>
                        <a:pt x="8537" y="2086971"/>
                        <a:pt x="0" y="1955444"/>
                      </a:cubicBezTo>
                      <a:cubicBezTo>
                        <a:pt x="-8537" y="1823917"/>
                        <a:pt x="8644" y="1542167"/>
                        <a:pt x="0" y="1403909"/>
                      </a:cubicBezTo>
                      <a:cubicBezTo>
                        <a:pt x="-8644" y="1265652"/>
                        <a:pt x="47944" y="1051759"/>
                        <a:pt x="0" y="902513"/>
                      </a:cubicBezTo>
                      <a:cubicBezTo>
                        <a:pt x="-47944" y="753267"/>
                        <a:pt x="92213" y="448158"/>
                        <a:pt x="0" y="0"/>
                      </a:cubicBezTo>
                      <a:close/>
                    </a:path>
                  </a:pathLst>
                </a:custGeom>
                <a:solidFill>
                  <a:srgbClr val="00B0F0">
                    <a:alpha val="22932"/>
                  </a:srgbClr>
                </a:solidFill>
                <a:ln w="38100">
                  <a:solidFill>
                    <a:srgbClr val="C00000"/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BC6B7E2C-C46F-68C7-F289-9F1B1A524BD8}"/>
                    </a:ext>
                  </a:extLst>
                </p:cNvPr>
                <p:cNvSpPr/>
                <p:nvPr/>
              </p:nvSpPr>
              <p:spPr>
                <a:xfrm>
                  <a:off x="4337288" y="1754720"/>
                  <a:ext cx="1398505" cy="1823461"/>
                </a:xfrm>
                <a:prstGeom prst="roundRect">
                  <a:avLst/>
                </a:prstGeom>
                <a:solidFill>
                  <a:srgbClr val="C00000">
                    <a:alpha val="11000"/>
                  </a:srgbClr>
                </a:solidFill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AE1FB586-3DEE-F776-91B7-5B34E3271E15}"/>
                    </a:ext>
                  </a:extLst>
                </p:cNvPr>
                <p:cNvSpPr/>
                <p:nvPr/>
              </p:nvSpPr>
              <p:spPr>
                <a:xfrm>
                  <a:off x="4655858" y="3096777"/>
                  <a:ext cx="1268845" cy="587041"/>
                </a:xfrm>
                <a:custGeom>
                  <a:avLst/>
                  <a:gdLst>
                    <a:gd name="connsiteX0" fmla="*/ 0 w 1268845"/>
                    <a:gd name="connsiteY0" fmla="*/ 0 h 587041"/>
                    <a:gd name="connsiteX1" fmla="*/ 435637 w 1268845"/>
                    <a:gd name="connsiteY1" fmla="*/ 0 h 587041"/>
                    <a:gd name="connsiteX2" fmla="*/ 845897 w 1268845"/>
                    <a:gd name="connsiteY2" fmla="*/ 0 h 587041"/>
                    <a:gd name="connsiteX3" fmla="*/ 1268845 w 1268845"/>
                    <a:gd name="connsiteY3" fmla="*/ 0 h 587041"/>
                    <a:gd name="connsiteX4" fmla="*/ 1268845 w 1268845"/>
                    <a:gd name="connsiteY4" fmla="*/ 587041 h 587041"/>
                    <a:gd name="connsiteX5" fmla="*/ 858585 w 1268845"/>
                    <a:gd name="connsiteY5" fmla="*/ 587041 h 587041"/>
                    <a:gd name="connsiteX6" fmla="*/ 435637 w 1268845"/>
                    <a:gd name="connsiteY6" fmla="*/ 587041 h 587041"/>
                    <a:gd name="connsiteX7" fmla="*/ 0 w 1268845"/>
                    <a:gd name="connsiteY7" fmla="*/ 587041 h 587041"/>
                    <a:gd name="connsiteX8" fmla="*/ 0 w 1268845"/>
                    <a:gd name="connsiteY8" fmla="*/ 0 h 587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68845" h="587041" fill="none" extrusionOk="0">
                      <a:moveTo>
                        <a:pt x="0" y="0"/>
                      </a:moveTo>
                      <a:cubicBezTo>
                        <a:pt x="170094" y="-45679"/>
                        <a:pt x="297732" y="9678"/>
                        <a:pt x="435637" y="0"/>
                      </a:cubicBezTo>
                      <a:cubicBezTo>
                        <a:pt x="573542" y="-9678"/>
                        <a:pt x="665238" y="17111"/>
                        <a:pt x="845897" y="0"/>
                      </a:cubicBezTo>
                      <a:cubicBezTo>
                        <a:pt x="1026556" y="-17111"/>
                        <a:pt x="1155573" y="30862"/>
                        <a:pt x="1268845" y="0"/>
                      </a:cubicBezTo>
                      <a:cubicBezTo>
                        <a:pt x="1319752" y="127736"/>
                        <a:pt x="1247348" y="304612"/>
                        <a:pt x="1268845" y="587041"/>
                      </a:cubicBezTo>
                      <a:cubicBezTo>
                        <a:pt x="1121311" y="623657"/>
                        <a:pt x="942888" y="545831"/>
                        <a:pt x="858585" y="587041"/>
                      </a:cubicBezTo>
                      <a:cubicBezTo>
                        <a:pt x="774282" y="628251"/>
                        <a:pt x="539674" y="571878"/>
                        <a:pt x="435637" y="587041"/>
                      </a:cubicBezTo>
                      <a:cubicBezTo>
                        <a:pt x="331600" y="602204"/>
                        <a:pt x="90704" y="576384"/>
                        <a:pt x="0" y="587041"/>
                      </a:cubicBezTo>
                      <a:cubicBezTo>
                        <a:pt x="-41587" y="309656"/>
                        <a:pt x="66710" y="129039"/>
                        <a:pt x="0" y="0"/>
                      </a:cubicBezTo>
                      <a:close/>
                    </a:path>
                    <a:path w="1268845" h="587041" stroke="0" extrusionOk="0">
                      <a:moveTo>
                        <a:pt x="0" y="0"/>
                      </a:moveTo>
                      <a:cubicBezTo>
                        <a:pt x="109614" y="-48581"/>
                        <a:pt x="258002" y="15063"/>
                        <a:pt x="410260" y="0"/>
                      </a:cubicBezTo>
                      <a:cubicBezTo>
                        <a:pt x="562518" y="-15063"/>
                        <a:pt x="625553" y="3944"/>
                        <a:pt x="833208" y="0"/>
                      </a:cubicBezTo>
                      <a:cubicBezTo>
                        <a:pt x="1040863" y="-3944"/>
                        <a:pt x="1143968" y="42826"/>
                        <a:pt x="1268845" y="0"/>
                      </a:cubicBezTo>
                      <a:cubicBezTo>
                        <a:pt x="1337762" y="120646"/>
                        <a:pt x="1213313" y="389163"/>
                        <a:pt x="1268845" y="587041"/>
                      </a:cubicBezTo>
                      <a:cubicBezTo>
                        <a:pt x="1190921" y="631968"/>
                        <a:pt x="1039893" y="579463"/>
                        <a:pt x="883962" y="587041"/>
                      </a:cubicBezTo>
                      <a:cubicBezTo>
                        <a:pt x="728031" y="594619"/>
                        <a:pt x="652864" y="543717"/>
                        <a:pt x="448325" y="587041"/>
                      </a:cubicBezTo>
                      <a:cubicBezTo>
                        <a:pt x="243786" y="630365"/>
                        <a:pt x="144021" y="554012"/>
                        <a:pt x="0" y="587041"/>
                      </a:cubicBezTo>
                      <a:cubicBezTo>
                        <a:pt x="-51542" y="426346"/>
                        <a:pt x="57653" y="138417"/>
                        <a:pt x="0" y="0"/>
                      </a:cubicBezTo>
                      <a:close/>
                    </a:path>
                  </a:pathLst>
                </a:custGeom>
                <a:solidFill>
                  <a:srgbClr val="00B0F0">
                    <a:alpha val="22932"/>
                  </a:srgbClr>
                </a:solidFill>
                <a:ln w="38100">
                  <a:solidFill>
                    <a:srgbClr val="C00000"/>
                  </a:solidFill>
                  <a:prstDash val="sysDot"/>
                  <a:extLst>
                    <a:ext uri="{C807C97D-BFC1-408E-A445-0C87EB9F89A2}">
                      <ask:lineSketchStyleProps xmlns:ask="http://schemas.microsoft.com/office/drawing/2018/sketchyshapes" sd="1279028317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ounded Rectangle 62">
                  <a:extLst>
                    <a:ext uri="{FF2B5EF4-FFF2-40B4-BE49-F238E27FC236}">
                      <a16:creationId xmlns:a16="http://schemas.microsoft.com/office/drawing/2014/main" id="{F392C9FB-BED0-945A-E19B-FFE56F013A58}"/>
                    </a:ext>
                  </a:extLst>
                </p:cNvPr>
                <p:cNvSpPr/>
                <p:nvPr/>
              </p:nvSpPr>
              <p:spPr>
                <a:xfrm>
                  <a:off x="6612563" y="3116769"/>
                  <a:ext cx="696007" cy="1510431"/>
                </a:xfrm>
                <a:prstGeom prst="roundRect">
                  <a:avLst/>
                </a:prstGeom>
                <a:solidFill>
                  <a:schemeClr val="accent6">
                    <a:lumMod val="50000"/>
                    <a:alpha val="11000"/>
                  </a:schemeClr>
                </a:solidFill>
                <a:ln>
                  <a:prstDash val="lgDashDot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8C145406-EBED-4AED-677E-D8F934060C12}"/>
                    </a:ext>
                  </a:extLst>
                </p:cNvPr>
                <p:cNvSpPr/>
                <p:nvPr/>
              </p:nvSpPr>
              <p:spPr>
                <a:xfrm>
                  <a:off x="6684464" y="3224456"/>
                  <a:ext cx="569843" cy="307129"/>
                </a:xfrm>
                <a:prstGeom prst="roundRect">
                  <a:avLst>
                    <a:gd name="adj" fmla="val 0"/>
                  </a:avLst>
                </a:prstGeom>
                <a:pattFill prst="wdDnDiag">
                  <a:fgClr>
                    <a:srgbClr val="C0000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0" name="Rounded Rectangle 39">
                  <a:extLst>
                    <a:ext uri="{FF2B5EF4-FFF2-40B4-BE49-F238E27FC236}">
                      <a16:creationId xmlns:a16="http://schemas.microsoft.com/office/drawing/2014/main" id="{725AFF20-7168-06D3-C286-CFC27BF2DFC6}"/>
                    </a:ext>
                  </a:extLst>
                </p:cNvPr>
                <p:cNvSpPr/>
                <p:nvPr/>
              </p:nvSpPr>
              <p:spPr>
                <a:xfrm>
                  <a:off x="4476548" y="1869408"/>
                  <a:ext cx="1070919" cy="502508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8B</a:t>
                  </a:r>
                </a:p>
              </p:txBody>
            </p:sp>
            <p:sp>
              <p:nvSpPr>
                <p:cNvPr id="45" name="Rounded Rectangle 44">
                  <a:extLst>
                    <a:ext uri="{FF2B5EF4-FFF2-40B4-BE49-F238E27FC236}">
                      <a16:creationId xmlns:a16="http://schemas.microsoft.com/office/drawing/2014/main" id="{BD9304E4-C7EE-881E-03F1-C8C757B83DBD}"/>
                    </a:ext>
                  </a:extLst>
                </p:cNvPr>
                <p:cNvSpPr/>
                <p:nvPr/>
              </p:nvSpPr>
              <p:spPr>
                <a:xfrm>
                  <a:off x="6089374" y="1322359"/>
                  <a:ext cx="1702904" cy="1049557"/>
                </a:xfrm>
                <a:prstGeom prst="roundRect">
                  <a:avLst/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70B</a:t>
                  </a: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9D6EDAF6-72E7-C9F8-69C2-6F8765027447}"/>
                    </a:ext>
                  </a:extLst>
                </p:cNvPr>
                <p:cNvSpPr/>
                <p:nvPr/>
              </p:nvSpPr>
              <p:spPr>
                <a:xfrm>
                  <a:off x="4762185" y="3224456"/>
                  <a:ext cx="499642" cy="220899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3B</a:t>
                  </a: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B423A5F0-DCD9-7DCB-87A2-19A3C774143A}"/>
                    </a:ext>
                  </a:extLst>
                </p:cNvPr>
                <p:cNvSpPr/>
                <p:nvPr/>
              </p:nvSpPr>
              <p:spPr>
                <a:xfrm>
                  <a:off x="6684465" y="3226254"/>
                  <a:ext cx="499642" cy="220899"/>
                </a:xfrm>
                <a:prstGeom prst="roundRect">
                  <a:avLst>
                    <a:gd name="adj" fmla="val 0"/>
                  </a:avLst>
                </a:prstGeom>
                <a:pattFill prst="plaid">
                  <a:fgClr>
                    <a:schemeClr val="bg1">
                      <a:lumMod val="75000"/>
                    </a:schemeClr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3B+</a:t>
                  </a:r>
                </a:p>
              </p:txBody>
            </p:sp>
            <p:sp>
              <p:nvSpPr>
                <p:cNvPr id="50" name="Diamond 49">
                  <a:extLst>
                    <a:ext uri="{FF2B5EF4-FFF2-40B4-BE49-F238E27FC236}">
                      <a16:creationId xmlns:a16="http://schemas.microsoft.com/office/drawing/2014/main" id="{1D1B7B5E-68AF-0442-DBDA-E75B65027898}"/>
                    </a:ext>
                  </a:extLst>
                </p:cNvPr>
                <p:cNvSpPr/>
                <p:nvPr/>
              </p:nvSpPr>
              <p:spPr>
                <a:xfrm>
                  <a:off x="4476547" y="2559289"/>
                  <a:ext cx="1070919" cy="477794"/>
                </a:xfrm>
                <a:prstGeom prst="diamon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Logit</a:t>
                  </a:r>
                </a:p>
              </p:txBody>
            </p:sp>
            <p:sp>
              <p:nvSpPr>
                <p:cNvPr id="51" name="Diamond 50">
                  <a:extLst>
                    <a:ext uri="{FF2B5EF4-FFF2-40B4-BE49-F238E27FC236}">
                      <a16:creationId xmlns:a16="http://schemas.microsoft.com/office/drawing/2014/main" id="{E07ED983-C8DA-18C9-A8C4-3573BE14718F}"/>
                    </a:ext>
                  </a:extLst>
                </p:cNvPr>
                <p:cNvSpPr/>
                <p:nvPr/>
              </p:nvSpPr>
              <p:spPr>
                <a:xfrm>
                  <a:off x="6405366" y="2559289"/>
                  <a:ext cx="1070919" cy="477794"/>
                </a:xfrm>
                <a:prstGeom prst="diamond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/>
                    <a:t>Logit</a:t>
                  </a:r>
                </a:p>
              </p:txBody>
            </p: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37D75374-6DB5-A71B-4EED-B2C7C66E8A54}"/>
                    </a:ext>
                  </a:extLst>
                </p:cNvPr>
                <p:cNvCxnSpPr>
                  <a:cxnSpLocks/>
                  <a:endCxn id="50" idx="0"/>
                </p:cNvCxnSpPr>
                <p:nvPr/>
              </p:nvCxnSpPr>
              <p:spPr>
                <a:xfrm>
                  <a:off x="5012005" y="2373413"/>
                  <a:ext cx="2" cy="1858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4B09B84D-C2BA-092C-C48E-828535543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12005" y="3037083"/>
                  <a:ext cx="2" cy="1858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DA5CA3DC-D276-F166-3C45-4BF91A6F7E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4284" y="2373413"/>
                  <a:ext cx="2" cy="1858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13E849C-292E-5DB8-6DCA-3F850EB438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23" y="3037083"/>
                  <a:ext cx="2" cy="185876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2C042E3D-B6A6-F70B-6213-5E8D52D8FEAD}"/>
                    </a:ext>
                  </a:extLst>
                </p:cNvPr>
                <p:cNvCxnSpPr>
                  <a:cxnSpLocks/>
                  <a:endCxn id="48" idx="1"/>
                </p:cNvCxnSpPr>
                <p:nvPr/>
              </p:nvCxnSpPr>
              <p:spPr>
                <a:xfrm>
                  <a:off x="5261827" y="3334905"/>
                  <a:ext cx="1422638" cy="179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398DC381-F7F2-351A-C351-4FBEF817DD8A}"/>
                    </a:ext>
                  </a:extLst>
                </p:cNvPr>
                <p:cNvSpPr/>
                <p:nvPr/>
              </p:nvSpPr>
              <p:spPr>
                <a:xfrm>
                  <a:off x="6684464" y="4176998"/>
                  <a:ext cx="569843" cy="307129"/>
                </a:xfrm>
                <a:prstGeom prst="roundRect">
                  <a:avLst>
                    <a:gd name="adj" fmla="val 0"/>
                  </a:avLst>
                </a:prstGeom>
                <a:pattFill prst="solidDmnd">
                  <a:fgClr>
                    <a:srgbClr val="00B050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3B+</a:t>
                  </a:r>
                </a:p>
              </p:txBody>
            </p: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71DD3492-2FF4-9D7F-8D76-AF45785DAEDE}"/>
                    </a:ext>
                  </a:extLst>
                </p:cNvPr>
                <p:cNvCxnSpPr>
                  <a:cxnSpLocks/>
                  <a:endCxn id="59" idx="0"/>
                </p:cNvCxnSpPr>
                <p:nvPr/>
              </p:nvCxnSpPr>
              <p:spPr>
                <a:xfrm flipH="1">
                  <a:off x="6969386" y="3521503"/>
                  <a:ext cx="4567" cy="65549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B0266555-9BAA-A507-19D9-0C9BB2D907BE}"/>
                    </a:ext>
                  </a:extLst>
                </p:cNvPr>
                <p:cNvSpPr/>
                <p:nvPr/>
              </p:nvSpPr>
              <p:spPr>
                <a:xfrm>
                  <a:off x="4418857" y="4299129"/>
                  <a:ext cx="1128607" cy="179690"/>
                </a:xfrm>
                <a:prstGeom prst="roundRect">
                  <a:avLst/>
                </a:prstGeom>
                <a:solidFill>
                  <a:schemeClr val="accent6">
                    <a:lumMod val="50000"/>
                    <a:alpha val="11000"/>
                  </a:schemeClr>
                </a:solidFill>
                <a:ln>
                  <a:prstDash val="lgDashDot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634A74E8-8EC0-D31A-F296-4EF726FC989A}"/>
                    </a:ext>
                  </a:extLst>
                </p:cNvPr>
                <p:cNvSpPr txBox="1"/>
                <p:nvPr/>
              </p:nvSpPr>
              <p:spPr>
                <a:xfrm>
                  <a:off x="4497171" y="4253642"/>
                  <a:ext cx="129596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Inference </a:t>
                  </a:r>
                  <a:r>
                    <a:rPr lang="en-US" sz="1200" dirty="0" err="1"/>
                    <a:t>Opt</a:t>
                  </a:r>
                  <a:endParaRPr lang="en-US" sz="1200" dirty="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8B1059E-2A70-1EE6-4240-1179E1104500}"/>
                    </a:ext>
                  </a:extLst>
                </p:cNvPr>
                <p:cNvSpPr txBox="1"/>
                <p:nvPr/>
              </p:nvSpPr>
              <p:spPr>
                <a:xfrm>
                  <a:off x="5506785" y="4235084"/>
                  <a:ext cx="8022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:$</a:t>
                  </a:r>
                </a:p>
              </p:txBody>
            </p: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92084CD3-8EEA-94E7-06C2-2EADA174BB8A}"/>
                    </a:ext>
                  </a:extLst>
                </p:cNvPr>
                <p:cNvSpPr/>
                <p:nvPr/>
              </p:nvSpPr>
              <p:spPr>
                <a:xfrm>
                  <a:off x="4418858" y="3788931"/>
                  <a:ext cx="1128608" cy="182666"/>
                </a:xfrm>
                <a:prstGeom prst="roundRect">
                  <a:avLst/>
                </a:prstGeom>
                <a:solidFill>
                  <a:srgbClr val="C00000">
                    <a:alpha val="11000"/>
                  </a:srgbClr>
                </a:solidFill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E09AF91-9C86-83EA-7944-BF83A304C63D}"/>
                    </a:ext>
                  </a:extLst>
                </p:cNvPr>
                <p:cNvSpPr txBox="1"/>
                <p:nvPr/>
              </p:nvSpPr>
              <p:spPr>
                <a:xfrm>
                  <a:off x="4429366" y="3738190"/>
                  <a:ext cx="1091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KD downsizing</a:t>
                  </a: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F50876AE-AD51-314A-508B-848B4876665E}"/>
                    </a:ext>
                  </a:extLst>
                </p:cNvPr>
                <p:cNvSpPr txBox="1"/>
                <p:nvPr/>
              </p:nvSpPr>
              <p:spPr>
                <a:xfrm>
                  <a:off x="5500125" y="3711330"/>
                  <a:ext cx="8022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:$$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A1450AE6-A51A-419B-2ADE-4A865CFC74A7}"/>
                    </a:ext>
                  </a:extLst>
                </p:cNvPr>
                <p:cNvSpPr txBox="1"/>
                <p:nvPr/>
              </p:nvSpPr>
              <p:spPr>
                <a:xfrm>
                  <a:off x="4483208" y="3986910"/>
                  <a:ext cx="109138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KD upsizing</a:t>
                  </a:r>
                </a:p>
              </p:txBody>
            </p:sp>
            <p:sp>
              <p:nvSpPr>
                <p:cNvPr id="80" name="Rounded Rectangle 79">
                  <a:extLst>
                    <a:ext uri="{FF2B5EF4-FFF2-40B4-BE49-F238E27FC236}">
                      <a16:creationId xmlns:a16="http://schemas.microsoft.com/office/drawing/2014/main" id="{FC5A5A2E-529B-B959-DBF5-DD280CE7078C}"/>
                    </a:ext>
                  </a:extLst>
                </p:cNvPr>
                <p:cNvSpPr/>
                <p:nvPr/>
              </p:nvSpPr>
              <p:spPr>
                <a:xfrm>
                  <a:off x="4418858" y="4038201"/>
                  <a:ext cx="1128608" cy="182666"/>
                </a:xfrm>
                <a:prstGeom prst="roundRect">
                  <a:avLst>
                    <a:gd name="adj" fmla="val 0"/>
                  </a:avLst>
                </a:prstGeom>
                <a:solidFill>
                  <a:srgbClr val="00B0F0">
                    <a:alpha val="11000"/>
                  </a:srgbClr>
                </a:solidFill>
                <a:ln w="41275">
                  <a:solidFill>
                    <a:srgbClr val="C0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3877964-5A72-B22E-A840-E778506E05A9}"/>
                    </a:ext>
                  </a:extLst>
                </p:cNvPr>
                <p:cNvSpPr txBox="1"/>
                <p:nvPr/>
              </p:nvSpPr>
              <p:spPr>
                <a:xfrm>
                  <a:off x="5506785" y="3963840"/>
                  <a:ext cx="80220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:$</a:t>
                  </a:r>
                </a:p>
              </p:txBody>
            </p:sp>
            <p:sp>
              <p:nvSpPr>
                <p:cNvPr id="106" name="Freeform 105">
                  <a:extLst>
                    <a:ext uri="{FF2B5EF4-FFF2-40B4-BE49-F238E27FC236}">
                      <a16:creationId xmlns:a16="http://schemas.microsoft.com/office/drawing/2014/main" id="{8DDAE845-A554-97BE-35DA-3A7E50AC43B6}"/>
                    </a:ext>
                  </a:extLst>
                </p:cNvPr>
                <p:cNvSpPr/>
                <p:nvPr/>
              </p:nvSpPr>
              <p:spPr>
                <a:xfrm rot="1529332">
                  <a:off x="7436200" y="1956411"/>
                  <a:ext cx="762000" cy="1622028"/>
                </a:xfrm>
                <a:custGeom>
                  <a:avLst/>
                  <a:gdLst>
                    <a:gd name="connsiteX0" fmla="*/ 0 w 762000"/>
                    <a:gd name="connsiteY0" fmla="*/ 0 h 1622028"/>
                    <a:gd name="connsiteX1" fmla="*/ 760721 w 762000"/>
                    <a:gd name="connsiteY1" fmla="*/ 889308 h 1622028"/>
                    <a:gd name="connsiteX2" fmla="*/ 144538 w 762000"/>
                    <a:gd name="connsiteY2" fmla="*/ 1622028 h 162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762000" h="1622028" extrusionOk="0">
                      <a:moveTo>
                        <a:pt x="0" y="0"/>
                      </a:moveTo>
                      <a:cubicBezTo>
                        <a:pt x="301481" y="268260"/>
                        <a:pt x="681021" y="639842"/>
                        <a:pt x="760721" y="889308"/>
                      </a:cubicBezTo>
                      <a:cubicBezTo>
                        <a:pt x="891715" y="1182153"/>
                        <a:pt x="380989" y="1393498"/>
                        <a:pt x="144538" y="1622028"/>
                      </a:cubicBezTo>
                    </a:path>
                  </a:pathLst>
                </a:custGeom>
                <a:noFill/>
                <a:ln w="76200">
                  <a:solidFill>
                    <a:schemeClr val="tx1">
                      <a:alpha val="30000"/>
                    </a:schemeClr>
                  </a:solidFill>
                  <a:prstDash val="solid"/>
                  <a:headEnd type="none" w="med" len="med"/>
                  <a:tailEnd type="arrow" w="sm" len="sm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469711"/>
                            <a:gd name="connsiteY0" fmla="*/ 0 h 2574388"/>
                            <a:gd name="connsiteX1" fmla="*/ 468923 w 469711"/>
                            <a:gd name="connsiteY1" fmla="*/ 1411459 h 2574388"/>
                            <a:gd name="connsiteX2" fmla="*/ 89096 w 469711"/>
                            <a:gd name="connsiteY2" fmla="*/ 2574388 h 25743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469711" h="2574388">
                              <a:moveTo>
                                <a:pt x="0" y="0"/>
                              </a:moveTo>
                              <a:cubicBezTo>
                                <a:pt x="227037" y="491197"/>
                                <a:pt x="454074" y="982394"/>
                                <a:pt x="468923" y="1411459"/>
                              </a:cubicBezTo>
                              <a:cubicBezTo>
                                <a:pt x="483772" y="1840524"/>
                                <a:pt x="286434" y="2207456"/>
                                <a:pt x="89096" y="2574388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20" dirty="0"/>
                </a:p>
              </p:txBody>
            </p:sp>
            <p:sp>
              <p:nvSpPr>
                <p:cNvPr id="108" name="Freeform 107">
                  <a:extLst>
                    <a:ext uri="{FF2B5EF4-FFF2-40B4-BE49-F238E27FC236}">
                      <a16:creationId xmlns:a16="http://schemas.microsoft.com/office/drawing/2014/main" id="{937AA6F5-E559-402E-A425-1E8A3DDAAC49}"/>
                    </a:ext>
                  </a:extLst>
                </p:cNvPr>
                <p:cNvSpPr/>
                <p:nvPr/>
              </p:nvSpPr>
              <p:spPr>
                <a:xfrm rot="370569">
                  <a:off x="7210017" y="3369984"/>
                  <a:ext cx="503225" cy="1009495"/>
                </a:xfrm>
                <a:custGeom>
                  <a:avLst/>
                  <a:gdLst>
                    <a:gd name="connsiteX0" fmla="*/ 0 w 503225"/>
                    <a:gd name="connsiteY0" fmla="*/ 0 h 1009495"/>
                    <a:gd name="connsiteX1" fmla="*/ 502380 w 503225"/>
                    <a:gd name="connsiteY1" fmla="*/ 553475 h 1009495"/>
                    <a:gd name="connsiteX2" fmla="*/ 95453 w 503225"/>
                    <a:gd name="connsiteY2" fmla="*/ 1009495 h 10094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3225" h="1009495" extrusionOk="0">
                      <a:moveTo>
                        <a:pt x="0" y="0"/>
                      </a:moveTo>
                      <a:cubicBezTo>
                        <a:pt x="247925" y="198566"/>
                        <a:pt x="501538" y="430608"/>
                        <a:pt x="502380" y="553475"/>
                      </a:cubicBezTo>
                      <a:cubicBezTo>
                        <a:pt x="499786" y="704658"/>
                        <a:pt x="369182" y="864540"/>
                        <a:pt x="95453" y="1009495"/>
                      </a:cubicBezTo>
                    </a:path>
                  </a:pathLst>
                </a:custGeom>
                <a:noFill/>
                <a:ln w="76200">
                  <a:solidFill>
                    <a:schemeClr val="tx1">
                      <a:alpha val="30000"/>
                    </a:schemeClr>
                  </a:solidFill>
                  <a:prstDash val="solid"/>
                  <a:headEnd type="none" w="med" len="med"/>
                  <a:tailEnd type="arrow" w="sm" len="sm"/>
                  <a:extLst>
                    <a:ext uri="{C807C97D-BFC1-408E-A445-0C87EB9F89A2}">
                      <ask:lineSketchStyleProps xmlns:ask="http://schemas.microsoft.com/office/drawing/2018/sketchyshapes" sd="697022472">
                        <a:custGeom>
                          <a:avLst/>
                          <a:gdLst>
                            <a:gd name="connsiteX0" fmla="*/ 0 w 469711"/>
                            <a:gd name="connsiteY0" fmla="*/ 0 h 2574388"/>
                            <a:gd name="connsiteX1" fmla="*/ 468923 w 469711"/>
                            <a:gd name="connsiteY1" fmla="*/ 1411459 h 2574388"/>
                            <a:gd name="connsiteX2" fmla="*/ 89096 w 469711"/>
                            <a:gd name="connsiteY2" fmla="*/ 2574388 h 25743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469711" h="2574388">
                              <a:moveTo>
                                <a:pt x="0" y="0"/>
                              </a:moveTo>
                              <a:cubicBezTo>
                                <a:pt x="227037" y="491197"/>
                                <a:pt x="454074" y="982394"/>
                                <a:pt x="468923" y="1411459"/>
                              </a:cubicBezTo>
                              <a:cubicBezTo>
                                <a:pt x="483772" y="1840524"/>
                                <a:pt x="286434" y="2207456"/>
                                <a:pt x="89096" y="2574388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20" dirty="0"/>
                </a:p>
              </p:txBody>
            </p:sp>
            <p:sp>
              <p:nvSpPr>
                <p:cNvPr id="110" name="Freeform 109">
                  <a:extLst>
                    <a:ext uri="{FF2B5EF4-FFF2-40B4-BE49-F238E27FC236}">
                      <a16:creationId xmlns:a16="http://schemas.microsoft.com/office/drawing/2014/main" id="{1FCEF586-EFA7-4199-823C-A2E4100ABD31}"/>
                    </a:ext>
                  </a:extLst>
                </p:cNvPr>
                <p:cNvSpPr/>
                <p:nvPr/>
              </p:nvSpPr>
              <p:spPr>
                <a:xfrm rot="15927439">
                  <a:off x="4754313" y="4401070"/>
                  <a:ext cx="56839" cy="596420"/>
                </a:xfrm>
                <a:custGeom>
                  <a:avLst/>
                  <a:gdLst>
                    <a:gd name="connsiteX0" fmla="*/ 0 w 56839"/>
                    <a:gd name="connsiteY0" fmla="*/ 0 h 596420"/>
                    <a:gd name="connsiteX1" fmla="*/ 56743 w 56839"/>
                    <a:gd name="connsiteY1" fmla="*/ 326999 h 596420"/>
                    <a:gd name="connsiteX2" fmla="*/ 10781 w 56839"/>
                    <a:gd name="connsiteY2" fmla="*/ 596420 h 5964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839" h="596420" extrusionOk="0">
                      <a:moveTo>
                        <a:pt x="0" y="0"/>
                      </a:moveTo>
                      <a:cubicBezTo>
                        <a:pt x="13706" y="105305"/>
                        <a:pt x="43233" y="231991"/>
                        <a:pt x="56743" y="326999"/>
                      </a:cubicBezTo>
                      <a:cubicBezTo>
                        <a:pt x="69317" y="428671"/>
                        <a:pt x="27321" y="511644"/>
                        <a:pt x="10781" y="596420"/>
                      </a:cubicBezTo>
                    </a:path>
                  </a:pathLst>
                </a:custGeom>
                <a:noFill/>
                <a:ln w="76200">
                  <a:solidFill>
                    <a:schemeClr val="tx1">
                      <a:alpha val="30000"/>
                    </a:schemeClr>
                  </a:solidFill>
                  <a:prstDash val="solid"/>
                  <a:headEnd type="none" w="med" len="med"/>
                  <a:tailEnd type="arrow" w="sm" len="sm"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469711"/>
                            <a:gd name="connsiteY0" fmla="*/ 0 h 2574388"/>
                            <a:gd name="connsiteX1" fmla="*/ 468923 w 469711"/>
                            <a:gd name="connsiteY1" fmla="*/ 1411459 h 2574388"/>
                            <a:gd name="connsiteX2" fmla="*/ 89096 w 469711"/>
                            <a:gd name="connsiteY2" fmla="*/ 2574388 h 25743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469711" h="2574388">
                              <a:moveTo>
                                <a:pt x="0" y="0"/>
                              </a:moveTo>
                              <a:cubicBezTo>
                                <a:pt x="227037" y="491197"/>
                                <a:pt x="454074" y="982394"/>
                                <a:pt x="468923" y="1411459"/>
                              </a:cubicBezTo>
                              <a:cubicBezTo>
                                <a:pt x="483772" y="1840524"/>
                                <a:pt x="286434" y="2207456"/>
                                <a:pt x="89096" y="2574388"/>
                              </a:cubicBezTo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92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FAEDF21E-2126-6057-3A33-CBC8383BE375}"/>
                    </a:ext>
                  </a:extLst>
                </p:cNvPr>
                <p:cNvSpPr txBox="1"/>
                <p:nvPr/>
              </p:nvSpPr>
              <p:spPr>
                <a:xfrm>
                  <a:off x="5064629" y="4530641"/>
                  <a:ext cx="154793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: Regional </a:t>
                  </a:r>
                  <a:r>
                    <a:rPr lang="en-US" sz="1400" dirty="0" err="1"/>
                    <a:t>Opt</a:t>
                  </a:r>
                  <a:r>
                    <a:rPr lang="en-US" sz="1400" dirty="0"/>
                    <a:t> ($)</a:t>
                  </a:r>
                </a:p>
              </p:txBody>
            </p:sp>
          </p:grp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A3A53AF-92AB-738C-35CD-3FB7EB7B4DD5}"/>
                </a:ext>
              </a:extLst>
            </p:cNvPr>
            <p:cNvSpPr txBox="1"/>
            <p:nvPr/>
          </p:nvSpPr>
          <p:spPr>
            <a:xfrm>
              <a:off x="4241444" y="4936363"/>
              <a:ext cx="37076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Rightsizing - Cheap as it’s train-from-scratch free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F3B82B5-093C-B2B9-387C-5C150B865924}"/>
                </a:ext>
              </a:extLst>
            </p:cNvPr>
            <p:cNvSpPr txBox="1"/>
            <p:nvPr/>
          </p:nvSpPr>
          <p:spPr>
            <a:xfrm>
              <a:off x="933950" y="4936363"/>
              <a:ext cx="15917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Traditional pipeline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2E7C4FA-87E1-6782-83B1-BBB8ACE60769}"/>
                </a:ext>
              </a:extLst>
            </p:cNvPr>
            <p:cNvSpPr/>
            <p:nvPr/>
          </p:nvSpPr>
          <p:spPr>
            <a:xfrm>
              <a:off x="5831771" y="2981887"/>
              <a:ext cx="147286" cy="205494"/>
            </a:xfrm>
            <a:prstGeom prst="rect">
              <a:avLst/>
            </a:prstGeom>
            <a:solidFill>
              <a:srgbClr val="D1E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D492C87-360C-285F-F2E7-2BABBC915FF6}"/>
                </a:ext>
              </a:extLst>
            </p:cNvPr>
            <p:cNvSpPr/>
            <p:nvPr/>
          </p:nvSpPr>
          <p:spPr>
            <a:xfrm>
              <a:off x="5874938" y="3197413"/>
              <a:ext cx="147286" cy="325331"/>
            </a:xfrm>
            <a:prstGeom prst="rect">
              <a:avLst/>
            </a:prstGeom>
            <a:solidFill>
              <a:srgbClr val="D1EE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58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2896</TotalTime>
  <Words>118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.AppleSystemUIFont</vt:lpstr>
      <vt:lpstr>AppleMyungjo</vt:lpstr>
      <vt:lpstr>Arial</vt:lpstr>
      <vt:lpstr>Calibri</vt:lpstr>
      <vt:lpstr>Calibri Light</vt:lpstr>
      <vt:lpstr>Helvetica Neue</vt:lpstr>
      <vt:lpstr>Helvetica Neue Thin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59</cp:revision>
  <dcterms:created xsi:type="dcterms:W3CDTF">2024-10-07T22:17:27Z</dcterms:created>
  <dcterms:modified xsi:type="dcterms:W3CDTF">2024-10-28T19:56:24Z</dcterms:modified>
</cp:coreProperties>
</file>