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6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26"/>
  </p:normalViewPr>
  <p:slideViewPr>
    <p:cSldViewPr snapToGrid="0">
      <p:cViewPr varScale="1">
        <p:scale>
          <a:sx n="121" d="100"/>
          <a:sy n="121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4B349-A3CE-0D4B-981F-3EB1274E0E6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4D2B0-E6BF-954D-A7AA-8CA0C61C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5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2862-A7C1-0593-6D8A-B6914F4C2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6CCEA-8676-C5AE-EDFF-D535624AD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AA521-8589-8CC5-FBC4-5B26D785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85A29-4AD8-6B38-D5F9-2E982358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50D7A-D2FC-2A31-B8F7-AF6F0DE6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0349-27C4-E114-591D-ABCD9174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01F1E-25D9-9C50-0E6D-B65433072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FF41E-C9FF-F72F-C7F4-BED212D9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1FF89-0347-080B-9A8F-C840070A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3C1A8-CD77-23CA-A3A1-1082C42F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5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FC1D7-0BBB-E199-205E-FCF4F7B14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3774C-F9BC-833D-57A7-B1FD2A07E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95212-15D7-C121-9B05-F6F601D3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3E98E-E375-B028-9AF5-1FEFCAC9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3B21C-FA62-1F5B-592D-B134672B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84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6B69F80B-5CB0-2741-999A-39C205A6D0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47695"/>
            <a:ext cx="12192000" cy="610306"/>
          </a:xfrm>
          <a:prstGeom prst="rect">
            <a:avLst/>
          </a:prstGeom>
          <a:solidFill>
            <a:srgbClr val="F99C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altLang="en-US" sz="1556">
              <a:latin typeface="Helvetica Neue Thin" panose="020B0403020202020204" pitchFamily="34" charset="0"/>
              <a:ea typeface="Helvetica Neue Thin" panose="020B0403020202020204" pitchFamily="34" charset="0"/>
              <a:cs typeface="Helvetica Neue Thin" panose="020B0403020202020204" pitchFamily="34" charset="0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CC52C55-A028-D249-A6F1-7DB923F181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6" y="6251222"/>
            <a:ext cx="610306" cy="60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29572"/>
            <a:ext cx="11567160" cy="526154"/>
          </a:xfrm>
        </p:spPr>
        <p:txBody>
          <a:bodyPr/>
          <a:lstStyle>
            <a:lvl1pPr>
              <a:defRPr sz="3556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12421" y="780121"/>
            <a:ext cx="11566313" cy="326896"/>
          </a:xfrm>
        </p:spPr>
        <p:txBody>
          <a:bodyPr anchor="ctr">
            <a:noAutofit/>
          </a:bodyPr>
          <a:lstStyle>
            <a:lvl1pPr marL="228598" indent="-228598">
              <a:buFont typeface=".AppleSystemUIFont" charset="-120"/>
              <a:buChar char="-"/>
              <a:defRPr sz="2222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190678"/>
            <a:ext cx="11567160" cy="5015616"/>
          </a:xfrm>
        </p:spPr>
        <p:txBody>
          <a:bodyPr/>
          <a:lstStyle>
            <a:lvl1pPr marL="311148" indent="-311148">
              <a:lnSpc>
                <a:spcPct val="100000"/>
              </a:lnSpc>
              <a:buSzPct val="70000"/>
              <a:buFont typeface=".AppleSystemUIFont"/>
              <a:buChar char="○"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535512" indent="-302681">
              <a:lnSpc>
                <a:spcPct val="100000"/>
              </a:lnSpc>
              <a:buSzPct val="80000"/>
              <a:buFont typeface="AppleMyungjo" pitchFamily="2" charset="-127"/>
              <a:buChar char="◻︎"/>
              <a:tabLst/>
              <a:defRPr sz="1778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685793" indent="-22859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 sz="1556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914391" indent="-228598">
              <a:lnSpc>
                <a:spcPct val="100000"/>
              </a:lnSpc>
              <a:buFont typeface="Wingdings" pitchFamily="2" charset="2"/>
              <a:buChar char="§"/>
              <a:tabLst/>
              <a:defRPr sz="1333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142989" indent="-228598">
              <a:lnSpc>
                <a:spcPct val="100000"/>
              </a:lnSpc>
              <a:buFont typeface=".AppleSystemUIFont"/>
              <a:buChar char="‣"/>
              <a:tabLst/>
              <a:defRPr sz="1333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172178" y="6272691"/>
            <a:ext cx="8707402" cy="208382"/>
          </a:xfrm>
        </p:spPr>
        <p:txBody>
          <a:bodyPr anchor="ctr">
            <a:noAutofit/>
          </a:bodyPr>
          <a:lstStyle>
            <a:lvl1pPr marL="0" indent="0" algn="r">
              <a:buNone/>
              <a:defRPr sz="1111">
                <a:solidFill>
                  <a:srgbClr val="FAF9D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95" indent="0">
              <a:buNone/>
              <a:defRPr sz="1333"/>
            </a:lvl2pPr>
            <a:lvl3pPr marL="914391" indent="0">
              <a:buNone/>
              <a:defRPr sz="1333"/>
            </a:lvl3pPr>
            <a:lvl4pPr marL="1371586" indent="0">
              <a:buNone/>
              <a:defRPr sz="1333"/>
            </a:lvl4pPr>
            <a:lvl5pPr marL="1828782" indent="0">
              <a:buNone/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FF1C2B-DAB6-8847-B38C-A3C92D4283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65959" y="6522861"/>
            <a:ext cx="613833" cy="292806"/>
          </a:xfrm>
          <a:prstGeom prst="rect">
            <a:avLst/>
          </a:prstGeom>
        </p:spPr>
        <p:txBody>
          <a:bodyPr anchor="ctr"/>
          <a:lstStyle>
            <a:lvl1pPr algn="r" defTabSz="914369" eaLnBrk="1" fontAlgn="auto" hangingPunct="1">
              <a:spcBef>
                <a:spcPts val="0"/>
              </a:spcBef>
              <a:spcAft>
                <a:spcPts val="0"/>
              </a:spcAft>
              <a:defRPr sz="1778" smtClean="0">
                <a:solidFill>
                  <a:srgbClr val="FAF9D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DA0798D-109A-ED44-A64C-7534A7AB9B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764680C-0B20-EB47-B61B-E1AD5CCB56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1433" y="6268898"/>
            <a:ext cx="2138326" cy="589102"/>
          </a:xfrm>
        </p:spPr>
        <p:txBody>
          <a:bodyPr anchor="ctr">
            <a:noAutofit/>
          </a:bodyPr>
          <a:lstStyle>
            <a:lvl1pPr marL="0" indent="0" algn="l">
              <a:buNone/>
              <a:defRPr sz="1778">
                <a:solidFill>
                  <a:srgbClr val="FAF9D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95" indent="0">
              <a:buNone/>
              <a:defRPr sz="1333"/>
            </a:lvl2pPr>
            <a:lvl3pPr marL="914391" indent="0">
              <a:buNone/>
              <a:defRPr sz="1333"/>
            </a:lvl3pPr>
            <a:lvl4pPr marL="1371586" indent="0">
              <a:buNone/>
              <a:defRPr sz="1333"/>
            </a:lvl4pPr>
            <a:lvl5pPr marL="1828782" indent="0">
              <a:buNone/>
              <a:defRPr sz="1333"/>
            </a:lvl5pPr>
          </a:lstStyle>
          <a:p>
            <a:pPr lvl="0"/>
            <a:r>
              <a:rPr lang="en-US" dirty="0"/>
              <a:t>AHS Team Meeting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8737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7677-FB21-C780-7C08-643C23E2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48F3B-CBF9-54DC-CC89-7CDB043D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5DF0D-013E-A617-1822-9989F74B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9675F-DB96-26AC-CDEE-AE34C5CA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C207A-7BBE-D9BE-6A25-57CEDABA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6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CD18-33FB-F470-3664-B2D163FD9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861B9-52F4-3A5D-B7E2-5F33DFD42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BD0EB-6DEC-5DBD-E4F3-9A2E069D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01E0E-BAE6-D94A-F070-A2C4ED08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AAEC-98E3-5D6E-B1E6-8148B892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DBC8-C4CB-59CB-15E2-E7762790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DF1FD-B0F0-C89E-DFE5-5D3D95DA3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F9D4C-48FF-CCC3-4C04-632AB6A84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D4D92-108C-D773-6D0B-7909A8D5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3D219-DA45-152B-EE13-D3EBD226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00768-714D-DE7B-9CB9-FA16FDBD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2137-20BB-2BA4-77BB-1CFF4797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34300-0E3D-622C-76F1-0F1082447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BE779-3806-8C74-D980-89725C009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EAF91-D443-BF9A-11F8-78E295676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1B8A9-B7DD-A116-6547-4FB52E9C9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CF8F85-F4BB-718C-58AA-4EF1C6D9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CC889-7142-9621-326B-BE5B10A7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66E0D-1848-119F-3BD3-9A35736F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4051-94CD-7043-A79A-129BEA49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81DC-E862-6DCE-176B-E6BBCE4C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3FA6C-0262-9BE4-500D-9C828D9D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A5BFF-5DF5-D4B0-E19F-7BA99996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0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F939E-D01B-D4F7-689F-745E10B1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83312-F38A-4148-5F27-BE4C7242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B1BF-63E4-1E8C-66C6-40D9CA32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2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1FA3-A23E-F5FA-4D52-E124C498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208DF-9A38-AD13-5E0F-AB4464498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AC761-8BF3-874B-C4C3-3CAAEDF08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5F6AB-9524-6D37-1A04-4AD94A3A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7B7CF-F1E1-11FA-E9AC-606CC6EE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7B7A5-C05E-0302-41FC-FAE10C0D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028E-835E-2F45-A503-791FD383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3CBAD-F56E-90C9-32C2-013506527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A9418-FD3A-78FB-CC89-6020899B6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38DEE-B83C-A204-AE0C-1561C08B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1EF89-0BC1-38BF-1A40-9402B818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BCD24-9ACF-2148-112F-BBBFF098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4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F867B-BCC2-D9DB-2D2C-92605F0C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A01CE-030A-338E-68D3-2239B6E69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ABBA1-ED39-FF0E-C57F-A8627F1A4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1D576-EF85-6146-9DDD-815A5714489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570C-24B5-9084-7F61-281A1FDB0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9871D-DCF6-5578-09FC-292896355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png"/><Relationship Id="rId16" Type="http://schemas.openxmlformats.org/officeDocument/2006/relationships/image" Target="../media/image16.emf"/><Relationship Id="rId20" Type="http://schemas.openxmlformats.org/officeDocument/2006/relationships/image" Target="../media/image20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Rounded Rectangle 306">
            <a:extLst>
              <a:ext uri="{FF2B5EF4-FFF2-40B4-BE49-F238E27FC236}">
                <a16:creationId xmlns:a16="http://schemas.microsoft.com/office/drawing/2014/main" id="{0065148B-B046-6B3E-C5D4-A70AFF5D27CD}"/>
              </a:ext>
            </a:extLst>
          </p:cNvPr>
          <p:cNvSpPr/>
          <p:nvPr/>
        </p:nvSpPr>
        <p:spPr>
          <a:xfrm>
            <a:off x="205544" y="1354423"/>
            <a:ext cx="1993392" cy="3872091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ounded Rectangle 307">
            <a:extLst>
              <a:ext uri="{FF2B5EF4-FFF2-40B4-BE49-F238E27FC236}">
                <a16:creationId xmlns:a16="http://schemas.microsoft.com/office/drawing/2014/main" id="{D78C38E5-2209-2A31-2C6F-FE3056F82456}"/>
              </a:ext>
            </a:extLst>
          </p:cNvPr>
          <p:cNvSpPr/>
          <p:nvPr/>
        </p:nvSpPr>
        <p:spPr>
          <a:xfrm>
            <a:off x="434143" y="4385488"/>
            <a:ext cx="1579418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309" name="Rounded Rectangle 308">
            <a:extLst>
              <a:ext uri="{FF2B5EF4-FFF2-40B4-BE49-F238E27FC236}">
                <a16:creationId xmlns:a16="http://schemas.microsoft.com/office/drawing/2014/main" id="{F62ADEE2-348A-6CFC-5955-67031534BF65}"/>
              </a:ext>
            </a:extLst>
          </p:cNvPr>
          <p:cNvSpPr/>
          <p:nvPr/>
        </p:nvSpPr>
        <p:spPr>
          <a:xfrm>
            <a:off x="434143" y="3655808"/>
            <a:ext cx="1579418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310" name="Rounded Rectangle 309">
            <a:extLst>
              <a:ext uri="{FF2B5EF4-FFF2-40B4-BE49-F238E27FC236}">
                <a16:creationId xmlns:a16="http://schemas.microsoft.com/office/drawing/2014/main" id="{739ED7C3-1A6A-2374-B943-0A9477CBC371}"/>
              </a:ext>
            </a:extLst>
          </p:cNvPr>
          <p:cNvSpPr/>
          <p:nvPr/>
        </p:nvSpPr>
        <p:spPr>
          <a:xfrm>
            <a:off x="434144" y="2393849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311" name="Rounded Rectangle 310">
            <a:extLst>
              <a:ext uri="{FF2B5EF4-FFF2-40B4-BE49-F238E27FC236}">
                <a16:creationId xmlns:a16="http://schemas.microsoft.com/office/drawing/2014/main" id="{CBE0E0D4-BE63-A98E-09BA-C0EDE5CB046A}"/>
              </a:ext>
            </a:extLst>
          </p:cNvPr>
          <p:cNvSpPr/>
          <p:nvPr/>
        </p:nvSpPr>
        <p:spPr>
          <a:xfrm>
            <a:off x="434143" y="1582827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312" name="Rounded Rectangle 311">
            <a:extLst>
              <a:ext uri="{FF2B5EF4-FFF2-40B4-BE49-F238E27FC236}">
                <a16:creationId xmlns:a16="http://schemas.microsoft.com/office/drawing/2014/main" id="{09FC1C65-0E5C-7ED5-7B08-DB1CEB9B4959}"/>
              </a:ext>
            </a:extLst>
          </p:cNvPr>
          <p:cNvSpPr/>
          <p:nvPr/>
        </p:nvSpPr>
        <p:spPr>
          <a:xfrm>
            <a:off x="1233227" y="2393849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313" name="Rounded Rectangle 312">
            <a:extLst>
              <a:ext uri="{FF2B5EF4-FFF2-40B4-BE49-F238E27FC236}">
                <a16:creationId xmlns:a16="http://schemas.microsoft.com/office/drawing/2014/main" id="{A2B0EFA9-057C-AFA6-EEC2-9BF64E09FC5C}"/>
              </a:ext>
            </a:extLst>
          </p:cNvPr>
          <p:cNvSpPr/>
          <p:nvPr/>
        </p:nvSpPr>
        <p:spPr>
          <a:xfrm>
            <a:off x="452892" y="2879129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RMSNorm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4" name="Rounded Rectangle 313">
            <a:extLst>
              <a:ext uri="{FF2B5EF4-FFF2-40B4-BE49-F238E27FC236}">
                <a16:creationId xmlns:a16="http://schemas.microsoft.com/office/drawing/2014/main" id="{1E4AFA3C-F8AF-2FDF-AEE8-E683A704FD1B}"/>
              </a:ext>
            </a:extLst>
          </p:cNvPr>
          <p:cNvSpPr/>
          <p:nvPr/>
        </p:nvSpPr>
        <p:spPr>
          <a:xfrm>
            <a:off x="443517" y="4832384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RMSNorm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5" name="Rounded Rectangle 314">
            <a:extLst>
              <a:ext uri="{FF2B5EF4-FFF2-40B4-BE49-F238E27FC236}">
                <a16:creationId xmlns:a16="http://schemas.microsoft.com/office/drawing/2014/main" id="{1C7421AF-364A-5ECF-3979-D27ABA58434D}"/>
              </a:ext>
            </a:extLst>
          </p:cNvPr>
          <p:cNvSpPr/>
          <p:nvPr/>
        </p:nvSpPr>
        <p:spPr>
          <a:xfrm>
            <a:off x="443517" y="4025149"/>
            <a:ext cx="1579418" cy="239250"/>
          </a:xfrm>
          <a:prstGeom prst="roundRect">
            <a:avLst>
              <a:gd name="adj" fmla="val 50000"/>
            </a:avLst>
          </a:prstGeom>
          <a:solidFill>
            <a:srgbClr val="FFE2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Dot-Prod Attn</a:t>
            </a:r>
          </a:p>
        </p:txBody>
      </p:sp>
      <p:sp>
        <p:nvSpPr>
          <p:cNvPr id="316" name="Rounded Rectangle 315">
            <a:extLst>
              <a:ext uri="{FF2B5EF4-FFF2-40B4-BE49-F238E27FC236}">
                <a16:creationId xmlns:a16="http://schemas.microsoft.com/office/drawing/2014/main" id="{64E1AF32-DFAB-D610-2DE6-838B776A2E7E}"/>
              </a:ext>
            </a:extLst>
          </p:cNvPr>
          <p:cNvSpPr/>
          <p:nvPr/>
        </p:nvSpPr>
        <p:spPr>
          <a:xfrm>
            <a:off x="1229901" y="2046875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SiLU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7" name="Rounded Rectangle 316">
            <a:extLst>
              <a:ext uri="{FF2B5EF4-FFF2-40B4-BE49-F238E27FC236}">
                <a16:creationId xmlns:a16="http://schemas.microsoft.com/office/drawing/2014/main" id="{1D19DBC4-940E-8AEB-2CE6-592B812ABEFD}"/>
              </a:ext>
            </a:extLst>
          </p:cNvPr>
          <p:cNvSpPr/>
          <p:nvPr/>
        </p:nvSpPr>
        <p:spPr>
          <a:xfrm>
            <a:off x="379049" y="1481297"/>
            <a:ext cx="1691870" cy="1316906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ounded Rectangle 317">
            <a:extLst>
              <a:ext uri="{FF2B5EF4-FFF2-40B4-BE49-F238E27FC236}">
                <a16:creationId xmlns:a16="http://schemas.microsoft.com/office/drawing/2014/main" id="{EC6B9FDB-7ABB-AB3B-849F-1B157D6F1A58}"/>
              </a:ext>
            </a:extLst>
          </p:cNvPr>
          <p:cNvSpPr/>
          <p:nvPr/>
        </p:nvSpPr>
        <p:spPr>
          <a:xfrm>
            <a:off x="387291" y="3530310"/>
            <a:ext cx="1691870" cy="119435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9" name="Picture 318">
            <a:extLst>
              <a:ext uri="{FF2B5EF4-FFF2-40B4-BE49-F238E27FC236}">
                <a16:creationId xmlns:a16="http://schemas.microsoft.com/office/drawing/2014/main" id="{425E1418-E6BF-1BF0-54C2-45907FC6E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01" y="1903419"/>
            <a:ext cx="152400" cy="158750"/>
          </a:xfrm>
          <a:prstGeom prst="rect">
            <a:avLst/>
          </a:prstGeom>
        </p:spPr>
      </p:pic>
      <p:pic>
        <p:nvPicPr>
          <p:cNvPr id="320" name="Picture 319">
            <a:extLst>
              <a:ext uri="{FF2B5EF4-FFF2-40B4-BE49-F238E27FC236}">
                <a16:creationId xmlns:a16="http://schemas.microsoft.com/office/drawing/2014/main" id="{218A3A91-6546-50F1-0437-D81537B98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01" y="1087951"/>
            <a:ext cx="152400" cy="158750"/>
          </a:xfrm>
          <a:prstGeom prst="rect">
            <a:avLst/>
          </a:prstGeom>
        </p:spPr>
      </p:pic>
      <p:pic>
        <p:nvPicPr>
          <p:cNvPr id="321" name="Picture 320">
            <a:extLst>
              <a:ext uri="{FF2B5EF4-FFF2-40B4-BE49-F238E27FC236}">
                <a16:creationId xmlns:a16="http://schemas.microsoft.com/office/drawing/2014/main" id="{F1B327D2-AECD-1805-9BAB-405300AF3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01" y="3258466"/>
            <a:ext cx="152400" cy="158750"/>
          </a:xfrm>
          <a:prstGeom prst="rect">
            <a:avLst/>
          </a:prstGeom>
        </p:spPr>
      </p:pic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0A8CEE12-AA34-2DE4-5A2F-56281648C993}"/>
              </a:ext>
            </a:extLst>
          </p:cNvPr>
          <p:cNvCxnSpPr>
            <a:cxnSpLocks/>
          </p:cNvCxnSpPr>
          <p:nvPr/>
        </p:nvCxnSpPr>
        <p:spPr>
          <a:xfrm>
            <a:off x="1626541" y="1982794"/>
            <a:ext cx="0" cy="6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9AE81226-4F2F-33DB-98FC-B07F2B05FB61}"/>
              </a:ext>
            </a:extLst>
          </p:cNvPr>
          <p:cNvCxnSpPr>
            <a:cxnSpLocks/>
          </p:cNvCxnSpPr>
          <p:nvPr/>
        </p:nvCxnSpPr>
        <p:spPr>
          <a:xfrm>
            <a:off x="1240333" y="1822077"/>
            <a:ext cx="0" cy="8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B7B7534F-DB50-C96C-CDEE-F6381D0078D1}"/>
              </a:ext>
            </a:extLst>
          </p:cNvPr>
          <p:cNvCxnSpPr>
            <a:cxnSpLocks/>
          </p:cNvCxnSpPr>
          <p:nvPr/>
        </p:nvCxnSpPr>
        <p:spPr>
          <a:xfrm>
            <a:off x="1242601" y="3895058"/>
            <a:ext cx="0" cy="130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A6C6054-0BD6-6E94-1916-6AF03832F922}"/>
              </a:ext>
            </a:extLst>
          </p:cNvPr>
          <p:cNvCxnSpPr>
            <a:cxnSpLocks/>
          </p:cNvCxnSpPr>
          <p:nvPr/>
        </p:nvCxnSpPr>
        <p:spPr>
          <a:xfrm>
            <a:off x="1240333" y="4255397"/>
            <a:ext cx="0" cy="130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8E0D8FB0-1041-5702-B09F-1BA5941C90AD}"/>
              </a:ext>
            </a:extLst>
          </p:cNvPr>
          <p:cNvCxnSpPr>
            <a:cxnSpLocks/>
          </p:cNvCxnSpPr>
          <p:nvPr/>
        </p:nvCxnSpPr>
        <p:spPr>
          <a:xfrm>
            <a:off x="1246030" y="4624738"/>
            <a:ext cx="0" cy="207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D1ADE3E9-D7A1-F18F-DAD9-0DD9B38CE94D}"/>
              </a:ext>
            </a:extLst>
          </p:cNvPr>
          <p:cNvCxnSpPr>
            <a:cxnSpLocks/>
          </p:cNvCxnSpPr>
          <p:nvPr/>
        </p:nvCxnSpPr>
        <p:spPr>
          <a:xfrm>
            <a:off x="1242267" y="3400219"/>
            <a:ext cx="0" cy="25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80331F0F-0C68-0717-DF27-0E17A019B82F}"/>
              </a:ext>
            </a:extLst>
          </p:cNvPr>
          <p:cNvCxnSpPr>
            <a:cxnSpLocks/>
            <a:stCxn id="313" idx="2"/>
            <a:endCxn id="321" idx="0"/>
          </p:cNvCxnSpPr>
          <p:nvPr/>
        </p:nvCxnSpPr>
        <p:spPr>
          <a:xfrm>
            <a:off x="1242601" y="3118379"/>
            <a:ext cx="0" cy="14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F1D4A000-B042-7240-844B-F9A8006D52A0}"/>
              </a:ext>
            </a:extLst>
          </p:cNvPr>
          <p:cNvCxnSpPr>
            <a:cxnSpLocks/>
          </p:cNvCxnSpPr>
          <p:nvPr/>
        </p:nvCxnSpPr>
        <p:spPr>
          <a:xfrm>
            <a:off x="1240333" y="2739042"/>
            <a:ext cx="0" cy="14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0E466D83-68E0-AC29-2B44-5FDE08FA8DC1}"/>
              </a:ext>
            </a:extLst>
          </p:cNvPr>
          <p:cNvCxnSpPr>
            <a:cxnSpLocks/>
          </p:cNvCxnSpPr>
          <p:nvPr/>
        </p:nvCxnSpPr>
        <p:spPr>
          <a:xfrm flipH="1">
            <a:off x="835118" y="2739042"/>
            <a:ext cx="7945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C97B801A-46FD-5926-5CAB-999821FD33C1}"/>
              </a:ext>
            </a:extLst>
          </p:cNvPr>
          <p:cNvCxnSpPr>
            <a:cxnSpLocks/>
          </p:cNvCxnSpPr>
          <p:nvPr/>
        </p:nvCxnSpPr>
        <p:spPr>
          <a:xfrm>
            <a:off x="1632579" y="2633099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F5C1F53E-14CB-7E2E-4DFC-7E3300D553C9}"/>
              </a:ext>
            </a:extLst>
          </p:cNvPr>
          <p:cNvCxnSpPr>
            <a:cxnSpLocks/>
          </p:cNvCxnSpPr>
          <p:nvPr/>
        </p:nvCxnSpPr>
        <p:spPr>
          <a:xfrm>
            <a:off x="831943" y="2633099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DFFADB26-759F-A0B0-F20D-11C6B62F7C1D}"/>
              </a:ext>
            </a:extLst>
          </p:cNvPr>
          <p:cNvCxnSpPr>
            <a:cxnSpLocks/>
          </p:cNvCxnSpPr>
          <p:nvPr/>
        </p:nvCxnSpPr>
        <p:spPr>
          <a:xfrm>
            <a:off x="831943" y="1982794"/>
            <a:ext cx="0" cy="411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5C8F2B3F-06EC-95F5-6C88-B1AECC6AAC8D}"/>
              </a:ext>
            </a:extLst>
          </p:cNvPr>
          <p:cNvCxnSpPr>
            <a:cxnSpLocks/>
          </p:cNvCxnSpPr>
          <p:nvPr/>
        </p:nvCxnSpPr>
        <p:spPr>
          <a:xfrm>
            <a:off x="1626541" y="2287905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2111C008-CA71-3B0D-6FF6-C6B00F6802EA}"/>
              </a:ext>
            </a:extLst>
          </p:cNvPr>
          <p:cNvCxnSpPr>
            <a:cxnSpLocks/>
            <a:endCxn id="319" idx="3"/>
          </p:cNvCxnSpPr>
          <p:nvPr/>
        </p:nvCxnSpPr>
        <p:spPr>
          <a:xfrm flipH="1">
            <a:off x="1318801" y="1982794"/>
            <a:ext cx="307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8BD4F438-FFFB-85F4-FE31-8197EA0833C5}"/>
              </a:ext>
            </a:extLst>
          </p:cNvPr>
          <p:cNvCxnSpPr>
            <a:cxnSpLocks/>
          </p:cNvCxnSpPr>
          <p:nvPr/>
        </p:nvCxnSpPr>
        <p:spPr>
          <a:xfrm flipH="1">
            <a:off x="831943" y="1985702"/>
            <a:ext cx="3344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0F3406D6-D8F0-DD9C-2695-36D87A4671B6}"/>
              </a:ext>
            </a:extLst>
          </p:cNvPr>
          <p:cNvCxnSpPr>
            <a:cxnSpLocks/>
            <a:stCxn id="320" idx="2"/>
          </p:cNvCxnSpPr>
          <p:nvPr/>
        </p:nvCxnSpPr>
        <p:spPr>
          <a:xfrm>
            <a:off x="1242601" y="1246701"/>
            <a:ext cx="1128" cy="336126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D79F5D0A-84A3-500D-6CC2-2D534D1D2A10}"/>
              </a:ext>
            </a:extLst>
          </p:cNvPr>
          <p:cNvCxnSpPr>
            <a:cxnSpLocks/>
          </p:cNvCxnSpPr>
          <p:nvPr/>
        </p:nvCxnSpPr>
        <p:spPr>
          <a:xfrm flipH="1">
            <a:off x="1240333" y="3185754"/>
            <a:ext cx="11080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B6D0181D-9D66-4FA3-B432-2C125C455F2B}"/>
              </a:ext>
            </a:extLst>
          </p:cNvPr>
          <p:cNvCxnSpPr>
            <a:cxnSpLocks/>
          </p:cNvCxnSpPr>
          <p:nvPr/>
        </p:nvCxnSpPr>
        <p:spPr>
          <a:xfrm>
            <a:off x="2348335" y="1167326"/>
            <a:ext cx="0" cy="2018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37FE248A-5369-2051-26D0-BA9AB35C68FB}"/>
              </a:ext>
            </a:extLst>
          </p:cNvPr>
          <p:cNvCxnSpPr>
            <a:cxnSpLocks/>
            <a:endCxn id="320" idx="3"/>
          </p:cNvCxnSpPr>
          <p:nvPr/>
        </p:nvCxnSpPr>
        <p:spPr>
          <a:xfrm flipH="1">
            <a:off x="1318801" y="1167326"/>
            <a:ext cx="102953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1BC94DA3-1B14-0975-CCF9-DD901E41610E}"/>
              </a:ext>
            </a:extLst>
          </p:cNvPr>
          <p:cNvCxnSpPr>
            <a:cxnSpLocks/>
          </p:cNvCxnSpPr>
          <p:nvPr/>
        </p:nvCxnSpPr>
        <p:spPr>
          <a:xfrm>
            <a:off x="1246195" y="812037"/>
            <a:ext cx="0" cy="281792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799F4D67-6E28-4E28-551E-496ACB25A3D8}"/>
              </a:ext>
            </a:extLst>
          </p:cNvPr>
          <p:cNvCxnSpPr>
            <a:cxnSpLocks/>
          </p:cNvCxnSpPr>
          <p:nvPr/>
        </p:nvCxnSpPr>
        <p:spPr>
          <a:xfrm flipH="1">
            <a:off x="1229901" y="5349834"/>
            <a:ext cx="11080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560F6EF9-A7A7-C780-1A5C-58B46D7EDCCF}"/>
              </a:ext>
            </a:extLst>
          </p:cNvPr>
          <p:cNvCxnSpPr>
            <a:cxnSpLocks/>
          </p:cNvCxnSpPr>
          <p:nvPr/>
        </p:nvCxnSpPr>
        <p:spPr>
          <a:xfrm>
            <a:off x="2332612" y="3331406"/>
            <a:ext cx="0" cy="2018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C858D51-3D9F-59BB-38C6-8A4BFA9902A6}"/>
              </a:ext>
            </a:extLst>
          </p:cNvPr>
          <p:cNvCxnSpPr>
            <a:cxnSpLocks/>
          </p:cNvCxnSpPr>
          <p:nvPr/>
        </p:nvCxnSpPr>
        <p:spPr>
          <a:xfrm flipH="1">
            <a:off x="1303078" y="3331406"/>
            <a:ext cx="102953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5" name="Picture 344">
            <a:extLst>
              <a:ext uri="{FF2B5EF4-FFF2-40B4-BE49-F238E27FC236}">
                <a16:creationId xmlns:a16="http://schemas.microsoft.com/office/drawing/2014/main" id="{AF836AF4-BC81-F60D-11CB-788725D06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285" y="552353"/>
            <a:ext cx="485513" cy="237111"/>
          </a:xfrm>
          <a:prstGeom prst="rect">
            <a:avLst/>
          </a:prstGeom>
        </p:spPr>
      </p:pic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BB6AE690-ED9B-4F82-D0F8-10136DC8C61F}"/>
              </a:ext>
            </a:extLst>
          </p:cNvPr>
          <p:cNvCxnSpPr>
            <a:cxnSpLocks/>
          </p:cNvCxnSpPr>
          <p:nvPr/>
        </p:nvCxnSpPr>
        <p:spPr>
          <a:xfrm flipV="1">
            <a:off x="1574450" y="691215"/>
            <a:ext cx="7239985" cy="3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463BCB83-D6A7-2BF9-EABC-6DBADCA2D9AC}"/>
              </a:ext>
            </a:extLst>
          </p:cNvPr>
          <p:cNvCxnSpPr>
            <a:cxnSpLocks/>
          </p:cNvCxnSpPr>
          <p:nvPr/>
        </p:nvCxnSpPr>
        <p:spPr>
          <a:xfrm>
            <a:off x="1240333" y="5071634"/>
            <a:ext cx="0" cy="876590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EEE41466-AC01-D643-53C8-638964FC79B8}"/>
              </a:ext>
            </a:extLst>
          </p:cNvPr>
          <p:cNvCxnSpPr>
            <a:cxnSpLocks/>
          </p:cNvCxnSpPr>
          <p:nvPr/>
        </p:nvCxnSpPr>
        <p:spPr>
          <a:xfrm>
            <a:off x="1240333" y="5669061"/>
            <a:ext cx="1715891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85208D56-3B4D-1074-F7FD-1D5AC7D06DED}"/>
              </a:ext>
            </a:extLst>
          </p:cNvPr>
          <p:cNvCxnSpPr>
            <a:cxnSpLocks/>
          </p:cNvCxnSpPr>
          <p:nvPr/>
        </p:nvCxnSpPr>
        <p:spPr>
          <a:xfrm>
            <a:off x="4054693" y="5219318"/>
            <a:ext cx="0" cy="728906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4F4BC96F-F2DF-9166-F521-52DAA0FEE19B}"/>
              </a:ext>
            </a:extLst>
          </p:cNvPr>
          <p:cNvCxnSpPr>
            <a:cxnSpLocks/>
          </p:cNvCxnSpPr>
          <p:nvPr/>
        </p:nvCxnSpPr>
        <p:spPr>
          <a:xfrm>
            <a:off x="6354890" y="5211281"/>
            <a:ext cx="0" cy="728906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D09DAA5E-62B7-CDD6-E8D4-7D743B23E2E6}"/>
              </a:ext>
            </a:extLst>
          </p:cNvPr>
          <p:cNvCxnSpPr>
            <a:cxnSpLocks/>
          </p:cNvCxnSpPr>
          <p:nvPr/>
        </p:nvCxnSpPr>
        <p:spPr>
          <a:xfrm>
            <a:off x="8818645" y="5211281"/>
            <a:ext cx="0" cy="728906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9879374A-9EEF-D7B5-AC19-21C8CF714277}"/>
              </a:ext>
            </a:extLst>
          </p:cNvPr>
          <p:cNvCxnSpPr>
            <a:cxnSpLocks/>
          </p:cNvCxnSpPr>
          <p:nvPr/>
        </p:nvCxnSpPr>
        <p:spPr>
          <a:xfrm>
            <a:off x="11190577" y="5222806"/>
            <a:ext cx="0" cy="728906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ounded Rectangle 352">
            <a:extLst>
              <a:ext uri="{FF2B5EF4-FFF2-40B4-BE49-F238E27FC236}">
                <a16:creationId xmlns:a16="http://schemas.microsoft.com/office/drawing/2014/main" id="{1D5E15DF-BD45-DAE3-1D29-69342248E402}"/>
              </a:ext>
            </a:extLst>
          </p:cNvPr>
          <p:cNvSpPr/>
          <p:nvPr/>
        </p:nvSpPr>
        <p:spPr>
          <a:xfrm>
            <a:off x="3339376" y="2317543"/>
            <a:ext cx="1428126" cy="2894407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ounded Rectangle 353">
            <a:extLst>
              <a:ext uri="{FF2B5EF4-FFF2-40B4-BE49-F238E27FC236}">
                <a16:creationId xmlns:a16="http://schemas.microsoft.com/office/drawing/2014/main" id="{0377D1C7-4E63-5330-57F1-5ADE1E700681}"/>
              </a:ext>
            </a:extLst>
          </p:cNvPr>
          <p:cNvSpPr/>
          <p:nvPr/>
        </p:nvSpPr>
        <p:spPr>
          <a:xfrm>
            <a:off x="3521163" y="4584977"/>
            <a:ext cx="1052063" cy="179562"/>
          </a:xfrm>
          <a:prstGeom prst="roundRect">
            <a:avLst>
              <a:gd name="adj" fmla="val 50000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5" name="Rounded Rectangle 354">
            <a:extLst>
              <a:ext uri="{FF2B5EF4-FFF2-40B4-BE49-F238E27FC236}">
                <a16:creationId xmlns:a16="http://schemas.microsoft.com/office/drawing/2014/main" id="{9D7778C3-480F-2014-2D04-537CF9149367}"/>
              </a:ext>
            </a:extLst>
          </p:cNvPr>
          <p:cNvSpPr/>
          <p:nvPr/>
        </p:nvSpPr>
        <p:spPr>
          <a:xfrm>
            <a:off x="3521163" y="4037337"/>
            <a:ext cx="1052063" cy="179562"/>
          </a:xfrm>
          <a:prstGeom prst="roundRect">
            <a:avLst>
              <a:gd name="adj" fmla="val 50000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6" name="Rounded Rectangle 355">
            <a:extLst>
              <a:ext uri="{FF2B5EF4-FFF2-40B4-BE49-F238E27FC236}">
                <a16:creationId xmlns:a16="http://schemas.microsoft.com/office/drawing/2014/main" id="{7CA459DB-4949-0421-0044-3A9C7C72EE3E}"/>
              </a:ext>
            </a:extLst>
          </p:cNvPr>
          <p:cNvSpPr/>
          <p:nvPr/>
        </p:nvSpPr>
        <p:spPr>
          <a:xfrm>
            <a:off x="3521164" y="3090210"/>
            <a:ext cx="519787" cy="179562"/>
          </a:xfrm>
          <a:prstGeom prst="roundRect">
            <a:avLst>
              <a:gd name="adj" fmla="val 50000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7" name="Rounded Rectangle 356">
            <a:extLst>
              <a:ext uri="{FF2B5EF4-FFF2-40B4-BE49-F238E27FC236}">
                <a16:creationId xmlns:a16="http://schemas.microsoft.com/office/drawing/2014/main" id="{0493F35F-AB31-768A-6E01-8BD9B68FF4E9}"/>
              </a:ext>
            </a:extLst>
          </p:cNvPr>
          <p:cNvSpPr/>
          <p:nvPr/>
        </p:nvSpPr>
        <p:spPr>
          <a:xfrm>
            <a:off x="3521163" y="2481521"/>
            <a:ext cx="1052063" cy="179562"/>
          </a:xfrm>
          <a:prstGeom prst="roundRect">
            <a:avLst>
              <a:gd name="adj" fmla="val 47243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8" name="Rounded Rectangle 357">
            <a:extLst>
              <a:ext uri="{FF2B5EF4-FFF2-40B4-BE49-F238E27FC236}">
                <a16:creationId xmlns:a16="http://schemas.microsoft.com/office/drawing/2014/main" id="{D8875107-CD2D-C12A-CC1B-B523B06D5DC4}"/>
              </a:ext>
            </a:extLst>
          </p:cNvPr>
          <p:cNvSpPr/>
          <p:nvPr/>
        </p:nvSpPr>
        <p:spPr>
          <a:xfrm>
            <a:off x="4053439" y="3090210"/>
            <a:ext cx="519787" cy="179562"/>
          </a:xfrm>
          <a:prstGeom prst="roundRect">
            <a:avLst>
              <a:gd name="adj" fmla="val 50000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9" name="Rounded Rectangle 358">
            <a:extLst>
              <a:ext uri="{FF2B5EF4-FFF2-40B4-BE49-F238E27FC236}">
                <a16:creationId xmlns:a16="http://schemas.microsoft.com/office/drawing/2014/main" id="{CFA51606-464B-587A-DF2B-471227E03906}"/>
              </a:ext>
            </a:extLst>
          </p:cNvPr>
          <p:cNvSpPr/>
          <p:nvPr/>
        </p:nvSpPr>
        <p:spPr>
          <a:xfrm>
            <a:off x="3533652" y="3454423"/>
            <a:ext cx="1052063" cy="179562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0" name="Rounded Rectangle 359">
            <a:extLst>
              <a:ext uri="{FF2B5EF4-FFF2-40B4-BE49-F238E27FC236}">
                <a16:creationId xmlns:a16="http://schemas.microsoft.com/office/drawing/2014/main" id="{0CB20C26-6408-A8C9-7BA1-CE8B8E8C4AFF}"/>
              </a:ext>
            </a:extLst>
          </p:cNvPr>
          <p:cNvSpPr/>
          <p:nvPr/>
        </p:nvSpPr>
        <p:spPr>
          <a:xfrm>
            <a:off x="3527407" y="4920382"/>
            <a:ext cx="1052063" cy="179562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1" name="Rounded Rectangle 360">
            <a:extLst>
              <a:ext uri="{FF2B5EF4-FFF2-40B4-BE49-F238E27FC236}">
                <a16:creationId xmlns:a16="http://schemas.microsoft.com/office/drawing/2014/main" id="{7AEAFE89-9FD0-C6AB-364E-656680E13237}"/>
              </a:ext>
            </a:extLst>
          </p:cNvPr>
          <p:cNvSpPr/>
          <p:nvPr/>
        </p:nvSpPr>
        <p:spPr>
          <a:xfrm>
            <a:off x="3527407" y="4314535"/>
            <a:ext cx="1052063" cy="179562"/>
          </a:xfrm>
          <a:prstGeom prst="roundRect">
            <a:avLst>
              <a:gd name="adj" fmla="val 50000"/>
            </a:avLst>
          </a:prstGeom>
          <a:solidFill>
            <a:srgbClr val="FFE2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2" name="Rounded Rectangle 361">
            <a:extLst>
              <a:ext uri="{FF2B5EF4-FFF2-40B4-BE49-F238E27FC236}">
                <a16:creationId xmlns:a16="http://schemas.microsoft.com/office/drawing/2014/main" id="{BDA0E52F-E7B9-A105-1067-96D4B79B062A}"/>
              </a:ext>
            </a:extLst>
          </p:cNvPr>
          <p:cNvSpPr/>
          <p:nvPr/>
        </p:nvSpPr>
        <p:spPr>
          <a:xfrm>
            <a:off x="4051224" y="2829799"/>
            <a:ext cx="519787" cy="179562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3" name="Rounded Rectangle 362">
            <a:extLst>
              <a:ext uri="{FF2B5EF4-FFF2-40B4-BE49-F238E27FC236}">
                <a16:creationId xmlns:a16="http://schemas.microsoft.com/office/drawing/2014/main" id="{380EE9C0-5B03-41C1-4AF5-33C9A0258969}"/>
              </a:ext>
            </a:extLst>
          </p:cNvPr>
          <p:cNvSpPr/>
          <p:nvPr/>
        </p:nvSpPr>
        <p:spPr>
          <a:xfrm>
            <a:off x="3447386" y="3943670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ounded Rectangle 363">
            <a:extLst>
              <a:ext uri="{FF2B5EF4-FFF2-40B4-BE49-F238E27FC236}">
                <a16:creationId xmlns:a16="http://schemas.microsoft.com/office/drawing/2014/main" id="{D41079B2-3438-5305-D035-83BFD16091B0}"/>
              </a:ext>
            </a:extLst>
          </p:cNvPr>
          <p:cNvSpPr/>
          <p:nvPr/>
        </p:nvSpPr>
        <p:spPr>
          <a:xfrm>
            <a:off x="3447386" y="2419386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35F171D3-F91A-2706-B091-5E17CCBAB6CE}"/>
              </a:ext>
            </a:extLst>
          </p:cNvPr>
          <p:cNvCxnSpPr>
            <a:cxnSpLocks/>
          </p:cNvCxnSpPr>
          <p:nvPr/>
        </p:nvCxnSpPr>
        <p:spPr>
          <a:xfrm>
            <a:off x="4040950" y="1993531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ounded Rectangle 365">
            <a:extLst>
              <a:ext uri="{FF2B5EF4-FFF2-40B4-BE49-F238E27FC236}">
                <a16:creationId xmlns:a16="http://schemas.microsoft.com/office/drawing/2014/main" id="{30BF410C-B4E9-D7E5-8B0F-2BB665D9B329}"/>
              </a:ext>
            </a:extLst>
          </p:cNvPr>
          <p:cNvSpPr/>
          <p:nvPr/>
        </p:nvSpPr>
        <p:spPr>
          <a:xfrm>
            <a:off x="5639573" y="2310376"/>
            <a:ext cx="1428126" cy="2894407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B705E729-AF50-9AB8-1C6C-169F51ADBCA8}"/>
              </a:ext>
            </a:extLst>
          </p:cNvPr>
          <p:cNvGrpSpPr/>
          <p:nvPr/>
        </p:nvGrpSpPr>
        <p:grpSpPr>
          <a:xfrm>
            <a:off x="5821360" y="2474354"/>
            <a:ext cx="1064552" cy="2618423"/>
            <a:chOff x="4333891" y="1714170"/>
            <a:chExt cx="1598167" cy="3488807"/>
          </a:xfrm>
        </p:grpSpPr>
        <p:sp>
          <p:nvSpPr>
            <p:cNvPr id="368" name="Rounded Rectangle 367">
              <a:extLst>
                <a:ext uri="{FF2B5EF4-FFF2-40B4-BE49-F238E27FC236}">
                  <a16:creationId xmlns:a16="http://schemas.microsoft.com/office/drawing/2014/main" id="{D6EFC3F3-F887-BA92-3B18-E3FE59755CCC}"/>
                </a:ext>
              </a:extLst>
            </p:cNvPr>
            <p:cNvSpPr/>
            <p:nvPr/>
          </p:nvSpPr>
          <p:spPr>
            <a:xfrm>
              <a:off x="4333891" y="4516831"/>
              <a:ext cx="1579418" cy="239250"/>
            </a:xfrm>
            <a:prstGeom prst="roundRect">
              <a:avLst>
                <a:gd name="adj" fmla="val 50000"/>
              </a:avLst>
            </a:prstGeom>
            <a:pattFill prst="solidDmn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9" name="Rounded Rectangle 368">
              <a:extLst>
                <a:ext uri="{FF2B5EF4-FFF2-40B4-BE49-F238E27FC236}">
                  <a16:creationId xmlns:a16="http://schemas.microsoft.com/office/drawing/2014/main" id="{948C60C5-9787-AD1D-51AB-4E5C59FC0C0A}"/>
                </a:ext>
              </a:extLst>
            </p:cNvPr>
            <p:cNvSpPr/>
            <p:nvPr/>
          </p:nvSpPr>
          <p:spPr>
            <a:xfrm>
              <a:off x="4333891" y="3787151"/>
              <a:ext cx="1579418" cy="239250"/>
            </a:xfrm>
            <a:prstGeom prst="roundRect">
              <a:avLst>
                <a:gd name="adj" fmla="val 50000"/>
              </a:avLst>
            </a:prstGeom>
            <a:pattFill prst="solidDmn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0" name="Rounded Rectangle 369">
              <a:extLst>
                <a:ext uri="{FF2B5EF4-FFF2-40B4-BE49-F238E27FC236}">
                  <a16:creationId xmlns:a16="http://schemas.microsoft.com/office/drawing/2014/main" id="{FFC7C182-B5A5-6D47-0F60-239C12FE0DDC}"/>
                </a:ext>
              </a:extLst>
            </p:cNvPr>
            <p:cNvSpPr/>
            <p:nvPr/>
          </p:nvSpPr>
          <p:spPr>
            <a:xfrm>
              <a:off x="4333892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solidDmn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1" name="Rounded Rectangle 370">
              <a:extLst>
                <a:ext uri="{FF2B5EF4-FFF2-40B4-BE49-F238E27FC236}">
                  <a16:creationId xmlns:a16="http://schemas.microsoft.com/office/drawing/2014/main" id="{1EC4B614-1104-6735-BC52-2BF11FC2035C}"/>
                </a:ext>
              </a:extLst>
            </p:cNvPr>
            <p:cNvSpPr/>
            <p:nvPr/>
          </p:nvSpPr>
          <p:spPr>
            <a:xfrm>
              <a:off x="4333891" y="1714170"/>
              <a:ext cx="1579418" cy="239250"/>
            </a:xfrm>
            <a:prstGeom prst="roundRect">
              <a:avLst>
                <a:gd name="adj" fmla="val 47243"/>
              </a:avLst>
            </a:prstGeom>
            <a:pattFill prst="solidDmn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2" name="Rounded Rectangle 371">
              <a:extLst>
                <a:ext uri="{FF2B5EF4-FFF2-40B4-BE49-F238E27FC236}">
                  <a16:creationId xmlns:a16="http://schemas.microsoft.com/office/drawing/2014/main" id="{6CB14D30-9202-25FA-92C2-14F9488FF21B}"/>
                </a:ext>
              </a:extLst>
            </p:cNvPr>
            <p:cNvSpPr/>
            <p:nvPr/>
          </p:nvSpPr>
          <p:spPr>
            <a:xfrm>
              <a:off x="5132975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solidDmn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3" name="Rounded Rectangle 372">
              <a:extLst>
                <a:ext uri="{FF2B5EF4-FFF2-40B4-BE49-F238E27FC236}">
                  <a16:creationId xmlns:a16="http://schemas.microsoft.com/office/drawing/2014/main" id="{5A090956-F3A1-A84F-E1B4-2E162EE187F5}"/>
                </a:ext>
              </a:extLst>
            </p:cNvPr>
            <p:cNvSpPr/>
            <p:nvPr/>
          </p:nvSpPr>
          <p:spPr>
            <a:xfrm>
              <a:off x="4352640" y="3010472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4" name="Rounded Rectangle 373">
              <a:extLst>
                <a:ext uri="{FF2B5EF4-FFF2-40B4-BE49-F238E27FC236}">
                  <a16:creationId xmlns:a16="http://schemas.microsoft.com/office/drawing/2014/main" id="{35CA0E95-CCC8-72DE-BF73-12B7C2916E95}"/>
                </a:ext>
              </a:extLst>
            </p:cNvPr>
            <p:cNvSpPr/>
            <p:nvPr/>
          </p:nvSpPr>
          <p:spPr>
            <a:xfrm>
              <a:off x="4343265" y="4963727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5" name="Rounded Rectangle 374">
              <a:extLst>
                <a:ext uri="{FF2B5EF4-FFF2-40B4-BE49-F238E27FC236}">
                  <a16:creationId xmlns:a16="http://schemas.microsoft.com/office/drawing/2014/main" id="{53EA82E8-3EBF-9DC2-93CF-EA0A08F0366C}"/>
                </a:ext>
              </a:extLst>
            </p:cNvPr>
            <p:cNvSpPr/>
            <p:nvPr/>
          </p:nvSpPr>
          <p:spPr>
            <a:xfrm>
              <a:off x="4343265" y="4156492"/>
              <a:ext cx="1579418" cy="239250"/>
            </a:xfrm>
            <a:prstGeom prst="roundRect">
              <a:avLst>
                <a:gd name="adj" fmla="val 50000"/>
              </a:avLst>
            </a:prstGeom>
            <a:solidFill>
              <a:srgbClr val="FFE2F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6" name="Rounded Rectangle 375">
              <a:extLst>
                <a:ext uri="{FF2B5EF4-FFF2-40B4-BE49-F238E27FC236}">
                  <a16:creationId xmlns:a16="http://schemas.microsoft.com/office/drawing/2014/main" id="{AB7D142B-15A5-7860-F639-5BCC3B3A640D}"/>
                </a:ext>
              </a:extLst>
            </p:cNvPr>
            <p:cNvSpPr/>
            <p:nvPr/>
          </p:nvSpPr>
          <p:spPr>
            <a:xfrm>
              <a:off x="5129649" y="2178218"/>
              <a:ext cx="780334" cy="23925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7" name="Rounded Rectangle 376">
            <a:extLst>
              <a:ext uri="{FF2B5EF4-FFF2-40B4-BE49-F238E27FC236}">
                <a16:creationId xmlns:a16="http://schemas.microsoft.com/office/drawing/2014/main" id="{7B0B05CC-9AD1-5087-EF54-1EEDAD0F0A72}"/>
              </a:ext>
            </a:extLst>
          </p:cNvPr>
          <p:cNvSpPr/>
          <p:nvPr/>
        </p:nvSpPr>
        <p:spPr>
          <a:xfrm>
            <a:off x="5747583" y="3936503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ounded Rectangle 377">
            <a:extLst>
              <a:ext uri="{FF2B5EF4-FFF2-40B4-BE49-F238E27FC236}">
                <a16:creationId xmlns:a16="http://schemas.microsoft.com/office/drawing/2014/main" id="{38FC048F-4B7B-D820-F309-CA97F74FECDB}"/>
              </a:ext>
            </a:extLst>
          </p:cNvPr>
          <p:cNvSpPr/>
          <p:nvPr/>
        </p:nvSpPr>
        <p:spPr>
          <a:xfrm>
            <a:off x="5747583" y="2412220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333A417E-D9A4-D5E6-0590-855D9E785C72}"/>
              </a:ext>
            </a:extLst>
          </p:cNvPr>
          <p:cNvCxnSpPr>
            <a:cxnSpLocks/>
          </p:cNvCxnSpPr>
          <p:nvPr/>
        </p:nvCxnSpPr>
        <p:spPr>
          <a:xfrm>
            <a:off x="6341147" y="1986364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unded Rectangle 379">
            <a:extLst>
              <a:ext uri="{FF2B5EF4-FFF2-40B4-BE49-F238E27FC236}">
                <a16:creationId xmlns:a16="http://schemas.microsoft.com/office/drawing/2014/main" id="{2359E79B-4AC7-2617-1D06-58982210B02D}"/>
              </a:ext>
            </a:extLst>
          </p:cNvPr>
          <p:cNvSpPr/>
          <p:nvPr/>
        </p:nvSpPr>
        <p:spPr>
          <a:xfrm>
            <a:off x="8103328" y="2310376"/>
            <a:ext cx="1428126" cy="2894407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7D71C67F-8CBF-9C42-2A6A-8F628C22642F}"/>
              </a:ext>
            </a:extLst>
          </p:cNvPr>
          <p:cNvGrpSpPr/>
          <p:nvPr/>
        </p:nvGrpSpPr>
        <p:grpSpPr>
          <a:xfrm>
            <a:off x="8285115" y="2474354"/>
            <a:ext cx="1064552" cy="2618423"/>
            <a:chOff x="4333891" y="1714170"/>
            <a:chExt cx="1598167" cy="3488807"/>
          </a:xfrm>
        </p:grpSpPr>
        <p:sp>
          <p:nvSpPr>
            <p:cNvPr id="382" name="Rounded Rectangle 381">
              <a:extLst>
                <a:ext uri="{FF2B5EF4-FFF2-40B4-BE49-F238E27FC236}">
                  <a16:creationId xmlns:a16="http://schemas.microsoft.com/office/drawing/2014/main" id="{33BF4D9E-1C3B-05D6-ADB0-1DF436F51B1B}"/>
                </a:ext>
              </a:extLst>
            </p:cNvPr>
            <p:cNvSpPr/>
            <p:nvPr/>
          </p:nvSpPr>
          <p:spPr>
            <a:xfrm>
              <a:off x="4333891" y="4516831"/>
              <a:ext cx="1579418" cy="239250"/>
            </a:xfrm>
            <a:prstGeom prst="roundRect">
              <a:avLst>
                <a:gd name="adj" fmla="val 50000"/>
              </a:avLst>
            </a:prstGeom>
            <a:pattFill prst="sm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3" name="Rounded Rectangle 382">
              <a:extLst>
                <a:ext uri="{FF2B5EF4-FFF2-40B4-BE49-F238E27FC236}">
                  <a16:creationId xmlns:a16="http://schemas.microsoft.com/office/drawing/2014/main" id="{BA802548-7E2C-BC89-B9CB-E801AC0803FE}"/>
                </a:ext>
              </a:extLst>
            </p:cNvPr>
            <p:cNvSpPr/>
            <p:nvPr/>
          </p:nvSpPr>
          <p:spPr>
            <a:xfrm>
              <a:off x="4333891" y="3787151"/>
              <a:ext cx="1579418" cy="239250"/>
            </a:xfrm>
            <a:prstGeom prst="roundRect">
              <a:avLst>
                <a:gd name="adj" fmla="val 50000"/>
              </a:avLst>
            </a:prstGeom>
            <a:pattFill prst="sm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4" name="Rounded Rectangle 383">
              <a:extLst>
                <a:ext uri="{FF2B5EF4-FFF2-40B4-BE49-F238E27FC236}">
                  <a16:creationId xmlns:a16="http://schemas.microsoft.com/office/drawing/2014/main" id="{A7F68D45-D0E4-3521-CA75-CF803AB2B5B9}"/>
                </a:ext>
              </a:extLst>
            </p:cNvPr>
            <p:cNvSpPr/>
            <p:nvPr/>
          </p:nvSpPr>
          <p:spPr>
            <a:xfrm>
              <a:off x="4333892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sm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5" name="Rounded Rectangle 384">
              <a:extLst>
                <a:ext uri="{FF2B5EF4-FFF2-40B4-BE49-F238E27FC236}">
                  <a16:creationId xmlns:a16="http://schemas.microsoft.com/office/drawing/2014/main" id="{91EC7117-069A-24BE-1FAD-9326F4E71D36}"/>
                </a:ext>
              </a:extLst>
            </p:cNvPr>
            <p:cNvSpPr/>
            <p:nvPr/>
          </p:nvSpPr>
          <p:spPr>
            <a:xfrm>
              <a:off x="4333891" y="1714170"/>
              <a:ext cx="1579418" cy="239250"/>
            </a:xfrm>
            <a:prstGeom prst="roundRect">
              <a:avLst>
                <a:gd name="adj" fmla="val 47243"/>
              </a:avLst>
            </a:prstGeom>
            <a:pattFill prst="sm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6" name="Rounded Rectangle 385">
              <a:extLst>
                <a:ext uri="{FF2B5EF4-FFF2-40B4-BE49-F238E27FC236}">
                  <a16:creationId xmlns:a16="http://schemas.microsoft.com/office/drawing/2014/main" id="{AC4AA2DE-401F-6DA3-5C1F-364103B92085}"/>
                </a:ext>
              </a:extLst>
            </p:cNvPr>
            <p:cNvSpPr/>
            <p:nvPr/>
          </p:nvSpPr>
          <p:spPr>
            <a:xfrm>
              <a:off x="5132975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sm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7" name="Rounded Rectangle 386">
              <a:extLst>
                <a:ext uri="{FF2B5EF4-FFF2-40B4-BE49-F238E27FC236}">
                  <a16:creationId xmlns:a16="http://schemas.microsoft.com/office/drawing/2014/main" id="{F8BF6FF5-61DB-E0A7-6F09-4E29D4E46DF1}"/>
                </a:ext>
              </a:extLst>
            </p:cNvPr>
            <p:cNvSpPr/>
            <p:nvPr/>
          </p:nvSpPr>
          <p:spPr>
            <a:xfrm>
              <a:off x="4352640" y="3010472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8" name="Rounded Rectangle 387">
              <a:extLst>
                <a:ext uri="{FF2B5EF4-FFF2-40B4-BE49-F238E27FC236}">
                  <a16:creationId xmlns:a16="http://schemas.microsoft.com/office/drawing/2014/main" id="{2379C5DB-2823-F044-AA88-870E2B22B5D9}"/>
                </a:ext>
              </a:extLst>
            </p:cNvPr>
            <p:cNvSpPr/>
            <p:nvPr/>
          </p:nvSpPr>
          <p:spPr>
            <a:xfrm>
              <a:off x="4343265" y="4963727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9" name="Rounded Rectangle 388">
              <a:extLst>
                <a:ext uri="{FF2B5EF4-FFF2-40B4-BE49-F238E27FC236}">
                  <a16:creationId xmlns:a16="http://schemas.microsoft.com/office/drawing/2014/main" id="{C6623F7A-5F0C-F12B-7171-1093BB913021}"/>
                </a:ext>
              </a:extLst>
            </p:cNvPr>
            <p:cNvSpPr/>
            <p:nvPr/>
          </p:nvSpPr>
          <p:spPr>
            <a:xfrm>
              <a:off x="4343265" y="4156492"/>
              <a:ext cx="1579418" cy="239250"/>
            </a:xfrm>
            <a:prstGeom prst="roundRect">
              <a:avLst>
                <a:gd name="adj" fmla="val 50000"/>
              </a:avLst>
            </a:prstGeom>
            <a:solidFill>
              <a:srgbClr val="FFE2F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0" name="Rounded Rectangle 389">
              <a:extLst>
                <a:ext uri="{FF2B5EF4-FFF2-40B4-BE49-F238E27FC236}">
                  <a16:creationId xmlns:a16="http://schemas.microsoft.com/office/drawing/2014/main" id="{3E693AED-D181-2C6D-B9DE-970583CD604E}"/>
                </a:ext>
              </a:extLst>
            </p:cNvPr>
            <p:cNvSpPr/>
            <p:nvPr/>
          </p:nvSpPr>
          <p:spPr>
            <a:xfrm>
              <a:off x="5129649" y="2178218"/>
              <a:ext cx="780334" cy="23925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1" name="Rounded Rectangle 390">
            <a:extLst>
              <a:ext uri="{FF2B5EF4-FFF2-40B4-BE49-F238E27FC236}">
                <a16:creationId xmlns:a16="http://schemas.microsoft.com/office/drawing/2014/main" id="{0BFDCCFA-5660-610C-693A-C68809C12D74}"/>
              </a:ext>
            </a:extLst>
          </p:cNvPr>
          <p:cNvSpPr/>
          <p:nvPr/>
        </p:nvSpPr>
        <p:spPr>
          <a:xfrm>
            <a:off x="8211338" y="3936503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ounded Rectangle 391">
            <a:extLst>
              <a:ext uri="{FF2B5EF4-FFF2-40B4-BE49-F238E27FC236}">
                <a16:creationId xmlns:a16="http://schemas.microsoft.com/office/drawing/2014/main" id="{18ED2833-36CE-B659-3F8E-F3D12B40010E}"/>
              </a:ext>
            </a:extLst>
          </p:cNvPr>
          <p:cNvSpPr/>
          <p:nvPr/>
        </p:nvSpPr>
        <p:spPr>
          <a:xfrm>
            <a:off x="8211338" y="2412220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D2BC48E1-BD05-9100-3854-B45DAF3609DC}"/>
              </a:ext>
            </a:extLst>
          </p:cNvPr>
          <p:cNvCxnSpPr>
            <a:cxnSpLocks/>
          </p:cNvCxnSpPr>
          <p:nvPr/>
        </p:nvCxnSpPr>
        <p:spPr>
          <a:xfrm>
            <a:off x="8804902" y="1986364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4" name="Picture 393">
            <a:extLst>
              <a:ext uri="{FF2B5EF4-FFF2-40B4-BE49-F238E27FC236}">
                <a16:creationId xmlns:a16="http://schemas.microsoft.com/office/drawing/2014/main" id="{EAB199D7-29BB-36A0-9677-322AE2C4F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591" y="1657694"/>
            <a:ext cx="705687" cy="265338"/>
          </a:xfrm>
          <a:prstGeom prst="rect">
            <a:avLst/>
          </a:prstGeom>
        </p:spPr>
      </p:pic>
      <p:pic>
        <p:nvPicPr>
          <p:cNvPr id="395" name="Picture 394">
            <a:extLst>
              <a:ext uri="{FF2B5EF4-FFF2-40B4-BE49-F238E27FC236}">
                <a16:creationId xmlns:a16="http://schemas.microsoft.com/office/drawing/2014/main" id="{07B1FA51-89BF-AA43-D9F7-9D46C726B9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3504" y="998107"/>
            <a:ext cx="1795272" cy="265339"/>
          </a:xfrm>
          <a:prstGeom prst="rect">
            <a:avLst/>
          </a:prstGeom>
        </p:spPr>
      </p:pic>
      <p:pic>
        <p:nvPicPr>
          <p:cNvPr id="396" name="Picture 395">
            <a:extLst>
              <a:ext uri="{FF2B5EF4-FFF2-40B4-BE49-F238E27FC236}">
                <a16:creationId xmlns:a16="http://schemas.microsoft.com/office/drawing/2014/main" id="{F9C00016-0659-6F68-E317-622A26A125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8034" y="998107"/>
            <a:ext cx="1795272" cy="258828"/>
          </a:xfrm>
          <a:prstGeom prst="rect">
            <a:avLst/>
          </a:prstGeom>
        </p:spPr>
      </p:pic>
      <p:pic>
        <p:nvPicPr>
          <p:cNvPr id="397" name="Picture 396">
            <a:extLst>
              <a:ext uri="{FF2B5EF4-FFF2-40B4-BE49-F238E27FC236}">
                <a16:creationId xmlns:a16="http://schemas.microsoft.com/office/drawing/2014/main" id="{2C11779B-C04B-F88E-E693-ED6F1B25DA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7176" y="1001362"/>
            <a:ext cx="1795272" cy="258828"/>
          </a:xfrm>
          <a:prstGeom prst="rect">
            <a:avLst/>
          </a:prstGeom>
        </p:spPr>
      </p:pic>
      <p:pic>
        <p:nvPicPr>
          <p:cNvPr id="398" name="Picture 397">
            <a:extLst>
              <a:ext uri="{FF2B5EF4-FFF2-40B4-BE49-F238E27FC236}">
                <a16:creationId xmlns:a16="http://schemas.microsoft.com/office/drawing/2014/main" id="{B9CFE2E8-AF56-97A9-F3CD-53F0D7BB06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9705" y="1680644"/>
            <a:ext cx="705681" cy="247515"/>
          </a:xfrm>
          <a:prstGeom prst="rect">
            <a:avLst/>
          </a:prstGeom>
        </p:spPr>
      </p:pic>
      <p:pic>
        <p:nvPicPr>
          <p:cNvPr id="399" name="Picture 398">
            <a:extLst>
              <a:ext uri="{FF2B5EF4-FFF2-40B4-BE49-F238E27FC236}">
                <a16:creationId xmlns:a16="http://schemas.microsoft.com/office/drawing/2014/main" id="{00138480-ED55-2066-AA9C-2F486E7E54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0319" y="1681740"/>
            <a:ext cx="705681" cy="247515"/>
          </a:xfrm>
          <a:prstGeom prst="rect">
            <a:avLst/>
          </a:prstGeom>
        </p:spPr>
      </p:pic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40F5A6D7-3063-31BC-86D5-550C4EAE2A89}"/>
              </a:ext>
            </a:extLst>
          </p:cNvPr>
          <p:cNvCxnSpPr>
            <a:cxnSpLocks/>
          </p:cNvCxnSpPr>
          <p:nvPr/>
        </p:nvCxnSpPr>
        <p:spPr>
          <a:xfrm flipV="1">
            <a:off x="4041035" y="691215"/>
            <a:ext cx="0" cy="288604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E8CDC222-65B2-2E00-50A3-01715A654A3A}"/>
              </a:ext>
            </a:extLst>
          </p:cNvPr>
          <p:cNvCxnSpPr>
            <a:cxnSpLocks/>
          </p:cNvCxnSpPr>
          <p:nvPr/>
        </p:nvCxnSpPr>
        <p:spPr>
          <a:xfrm flipV="1">
            <a:off x="6350680" y="691215"/>
            <a:ext cx="0" cy="288604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78242670-6F35-5ADF-1368-50D57F7167E2}"/>
              </a:ext>
            </a:extLst>
          </p:cNvPr>
          <p:cNvCxnSpPr>
            <a:cxnSpLocks/>
          </p:cNvCxnSpPr>
          <p:nvPr/>
        </p:nvCxnSpPr>
        <p:spPr>
          <a:xfrm flipV="1">
            <a:off x="8814435" y="688074"/>
            <a:ext cx="0" cy="288604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8043BD8D-026C-17EA-0E0A-9F3B104448E7}"/>
              </a:ext>
            </a:extLst>
          </p:cNvPr>
          <p:cNvGrpSpPr/>
          <p:nvPr/>
        </p:nvGrpSpPr>
        <p:grpSpPr>
          <a:xfrm>
            <a:off x="4041035" y="1343044"/>
            <a:ext cx="4773400" cy="283545"/>
            <a:chOff x="4794735" y="1371966"/>
            <a:chExt cx="4773400" cy="1276102"/>
          </a:xfrm>
        </p:grpSpPr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D7E724B8-D352-76B2-2D4C-B7A2D8C27F85}"/>
                </a:ext>
              </a:extLst>
            </p:cNvPr>
            <p:cNvCxnSpPr>
              <a:cxnSpLocks/>
            </p:cNvCxnSpPr>
            <p:nvPr/>
          </p:nvCxnSpPr>
          <p:spPr>
            <a:xfrm>
              <a:off x="4794735" y="1379823"/>
              <a:ext cx="0" cy="1268245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0E4F73E-CD92-1494-A2E6-1B5FD17B4667}"/>
                </a:ext>
              </a:extLst>
            </p:cNvPr>
            <p:cNvCxnSpPr>
              <a:cxnSpLocks/>
            </p:cNvCxnSpPr>
            <p:nvPr/>
          </p:nvCxnSpPr>
          <p:spPr>
            <a:xfrm>
              <a:off x="7104380" y="1374071"/>
              <a:ext cx="0" cy="1268245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D815A976-DED3-F8A2-4864-AE0A75C1041E}"/>
                </a:ext>
              </a:extLst>
            </p:cNvPr>
            <p:cNvCxnSpPr>
              <a:cxnSpLocks/>
            </p:cNvCxnSpPr>
            <p:nvPr/>
          </p:nvCxnSpPr>
          <p:spPr>
            <a:xfrm>
              <a:off x="9568135" y="1371966"/>
              <a:ext cx="0" cy="1268245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7" name="Picture 406">
            <a:extLst>
              <a:ext uri="{FF2B5EF4-FFF2-40B4-BE49-F238E27FC236}">
                <a16:creationId xmlns:a16="http://schemas.microsoft.com/office/drawing/2014/main" id="{596BAACB-1D84-811D-C0D5-9F3CAE6588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15524" y="4881465"/>
            <a:ext cx="304800" cy="63500"/>
          </a:xfrm>
          <a:prstGeom prst="rect">
            <a:avLst/>
          </a:prstGeom>
        </p:spPr>
      </p:pic>
      <p:sp>
        <p:nvSpPr>
          <p:cNvPr id="408" name="Rectangle 407">
            <a:extLst>
              <a:ext uri="{FF2B5EF4-FFF2-40B4-BE49-F238E27FC236}">
                <a16:creationId xmlns:a16="http://schemas.microsoft.com/office/drawing/2014/main" id="{57F3F1DA-779A-D1E8-BD0F-85926B2BB674}"/>
              </a:ext>
            </a:extLst>
          </p:cNvPr>
          <p:cNvSpPr/>
          <p:nvPr/>
        </p:nvSpPr>
        <p:spPr>
          <a:xfrm>
            <a:off x="7485044" y="548831"/>
            <a:ext cx="365760" cy="28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" name="Picture 408">
            <a:extLst>
              <a:ext uri="{FF2B5EF4-FFF2-40B4-BE49-F238E27FC236}">
                <a16:creationId xmlns:a16="http://schemas.microsoft.com/office/drawing/2014/main" id="{CE43327E-47EB-DC1F-2C27-7A4C67665D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15524" y="667386"/>
            <a:ext cx="304800" cy="63500"/>
          </a:xfrm>
          <a:prstGeom prst="rect">
            <a:avLst/>
          </a:prstGeom>
        </p:spPr>
      </p:pic>
      <p:sp>
        <p:nvSpPr>
          <p:cNvPr id="410" name="Freeform 409">
            <a:extLst>
              <a:ext uri="{FF2B5EF4-FFF2-40B4-BE49-F238E27FC236}">
                <a16:creationId xmlns:a16="http://schemas.microsoft.com/office/drawing/2014/main" id="{A20E2F88-C7F7-8327-2E52-2758EA4F9C9A}"/>
              </a:ext>
            </a:extLst>
          </p:cNvPr>
          <p:cNvSpPr/>
          <p:nvPr/>
        </p:nvSpPr>
        <p:spPr>
          <a:xfrm>
            <a:off x="4693725" y="1279677"/>
            <a:ext cx="423235" cy="3568155"/>
          </a:xfrm>
          <a:custGeom>
            <a:avLst/>
            <a:gdLst>
              <a:gd name="connsiteX0" fmla="*/ 0 w 469711"/>
              <a:gd name="connsiteY0" fmla="*/ 0 h 2574388"/>
              <a:gd name="connsiteX1" fmla="*/ 468923 w 469711"/>
              <a:gd name="connsiteY1" fmla="*/ 1411459 h 2574388"/>
              <a:gd name="connsiteX2" fmla="*/ 89096 w 469711"/>
              <a:gd name="connsiteY2" fmla="*/ 2574388 h 257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711" h="2574388">
                <a:moveTo>
                  <a:pt x="0" y="0"/>
                </a:moveTo>
                <a:cubicBezTo>
                  <a:pt x="227037" y="491197"/>
                  <a:pt x="454074" y="982394"/>
                  <a:pt x="468923" y="1411459"/>
                </a:cubicBezTo>
                <a:cubicBezTo>
                  <a:pt x="483772" y="1840524"/>
                  <a:pt x="286434" y="2207456"/>
                  <a:pt x="89096" y="2574388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  <a:alpha val="30000"/>
              </a:schemeClr>
            </a:solidFill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411" name="Freeform 410">
            <a:extLst>
              <a:ext uri="{FF2B5EF4-FFF2-40B4-BE49-F238E27FC236}">
                <a16:creationId xmlns:a16="http://schemas.microsoft.com/office/drawing/2014/main" id="{A6E57483-E7DA-E3CC-F72E-8BF30680BF8E}"/>
              </a:ext>
            </a:extLst>
          </p:cNvPr>
          <p:cNvSpPr/>
          <p:nvPr/>
        </p:nvSpPr>
        <p:spPr>
          <a:xfrm>
            <a:off x="7002889" y="1279677"/>
            <a:ext cx="423235" cy="3568155"/>
          </a:xfrm>
          <a:custGeom>
            <a:avLst/>
            <a:gdLst>
              <a:gd name="connsiteX0" fmla="*/ 0 w 469711"/>
              <a:gd name="connsiteY0" fmla="*/ 0 h 2574388"/>
              <a:gd name="connsiteX1" fmla="*/ 468923 w 469711"/>
              <a:gd name="connsiteY1" fmla="*/ 1411459 h 2574388"/>
              <a:gd name="connsiteX2" fmla="*/ 89096 w 469711"/>
              <a:gd name="connsiteY2" fmla="*/ 2574388 h 257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711" h="2574388">
                <a:moveTo>
                  <a:pt x="0" y="0"/>
                </a:moveTo>
                <a:cubicBezTo>
                  <a:pt x="227037" y="491197"/>
                  <a:pt x="454074" y="982394"/>
                  <a:pt x="468923" y="1411459"/>
                </a:cubicBezTo>
                <a:cubicBezTo>
                  <a:pt x="483772" y="1840524"/>
                  <a:pt x="286434" y="2207456"/>
                  <a:pt x="89096" y="2574388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  <a:alpha val="30000"/>
              </a:schemeClr>
            </a:solidFill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412" name="Freeform 411">
            <a:extLst>
              <a:ext uri="{FF2B5EF4-FFF2-40B4-BE49-F238E27FC236}">
                <a16:creationId xmlns:a16="http://schemas.microsoft.com/office/drawing/2014/main" id="{238F7DC7-1B15-1307-79D4-9F815EC89F1A}"/>
              </a:ext>
            </a:extLst>
          </p:cNvPr>
          <p:cNvSpPr/>
          <p:nvPr/>
        </p:nvSpPr>
        <p:spPr>
          <a:xfrm>
            <a:off x="9458029" y="1256934"/>
            <a:ext cx="423235" cy="3568155"/>
          </a:xfrm>
          <a:custGeom>
            <a:avLst/>
            <a:gdLst>
              <a:gd name="connsiteX0" fmla="*/ 0 w 469711"/>
              <a:gd name="connsiteY0" fmla="*/ 0 h 2574388"/>
              <a:gd name="connsiteX1" fmla="*/ 468923 w 469711"/>
              <a:gd name="connsiteY1" fmla="*/ 1411459 h 2574388"/>
              <a:gd name="connsiteX2" fmla="*/ 89096 w 469711"/>
              <a:gd name="connsiteY2" fmla="*/ 2574388 h 257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711" h="2574388">
                <a:moveTo>
                  <a:pt x="0" y="0"/>
                </a:moveTo>
                <a:cubicBezTo>
                  <a:pt x="227037" y="491197"/>
                  <a:pt x="454074" y="982394"/>
                  <a:pt x="468923" y="1411459"/>
                </a:cubicBezTo>
                <a:cubicBezTo>
                  <a:pt x="483772" y="1840524"/>
                  <a:pt x="286434" y="2207456"/>
                  <a:pt x="89096" y="2574388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  <a:alpha val="30000"/>
              </a:schemeClr>
            </a:solidFill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413" name="Rounded Rectangle 412">
            <a:extLst>
              <a:ext uri="{FF2B5EF4-FFF2-40B4-BE49-F238E27FC236}">
                <a16:creationId xmlns:a16="http://schemas.microsoft.com/office/drawing/2014/main" id="{D7798AEB-005B-D6DB-F9E6-6A9E8D43944A}"/>
              </a:ext>
            </a:extLst>
          </p:cNvPr>
          <p:cNvSpPr/>
          <p:nvPr/>
        </p:nvSpPr>
        <p:spPr>
          <a:xfrm>
            <a:off x="10470270" y="2325198"/>
            <a:ext cx="1428126" cy="2894407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0E09FC06-624F-AF51-AFA1-666098519C51}"/>
              </a:ext>
            </a:extLst>
          </p:cNvPr>
          <p:cNvGrpSpPr/>
          <p:nvPr/>
        </p:nvGrpSpPr>
        <p:grpSpPr>
          <a:xfrm>
            <a:off x="10652057" y="2489176"/>
            <a:ext cx="1064552" cy="2618423"/>
            <a:chOff x="4333891" y="1714170"/>
            <a:chExt cx="1598167" cy="3488807"/>
          </a:xfrm>
        </p:grpSpPr>
        <p:sp>
          <p:nvSpPr>
            <p:cNvPr id="415" name="Rounded Rectangle 414">
              <a:extLst>
                <a:ext uri="{FF2B5EF4-FFF2-40B4-BE49-F238E27FC236}">
                  <a16:creationId xmlns:a16="http://schemas.microsoft.com/office/drawing/2014/main" id="{01CAEF0B-CC0E-1ABA-C6E6-73890ACFFEF2}"/>
                </a:ext>
              </a:extLst>
            </p:cNvPr>
            <p:cNvSpPr/>
            <p:nvPr/>
          </p:nvSpPr>
          <p:spPr>
            <a:xfrm>
              <a:off x="4333891" y="4516831"/>
              <a:ext cx="1579418" cy="239250"/>
            </a:xfrm>
            <a:prstGeom prst="roundRect">
              <a:avLst>
                <a:gd name="adj" fmla="val 50000"/>
              </a:avLst>
            </a:prstGeom>
            <a:pattFill prst="pla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6" name="Rounded Rectangle 415">
              <a:extLst>
                <a:ext uri="{FF2B5EF4-FFF2-40B4-BE49-F238E27FC236}">
                  <a16:creationId xmlns:a16="http://schemas.microsoft.com/office/drawing/2014/main" id="{C5A79FEA-283D-0472-381F-6E7C3025C407}"/>
                </a:ext>
              </a:extLst>
            </p:cNvPr>
            <p:cNvSpPr/>
            <p:nvPr/>
          </p:nvSpPr>
          <p:spPr>
            <a:xfrm>
              <a:off x="4333891" y="3787151"/>
              <a:ext cx="1579418" cy="239250"/>
            </a:xfrm>
            <a:prstGeom prst="roundRect">
              <a:avLst>
                <a:gd name="adj" fmla="val 50000"/>
              </a:avLst>
            </a:prstGeom>
            <a:pattFill prst="pla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7" name="Rounded Rectangle 416">
              <a:extLst>
                <a:ext uri="{FF2B5EF4-FFF2-40B4-BE49-F238E27FC236}">
                  <a16:creationId xmlns:a16="http://schemas.microsoft.com/office/drawing/2014/main" id="{DF42C3A4-F3F5-73D3-115B-3AC4EE0E63CB}"/>
                </a:ext>
              </a:extLst>
            </p:cNvPr>
            <p:cNvSpPr/>
            <p:nvPr/>
          </p:nvSpPr>
          <p:spPr>
            <a:xfrm>
              <a:off x="4333892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pla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8" name="Rounded Rectangle 417">
              <a:extLst>
                <a:ext uri="{FF2B5EF4-FFF2-40B4-BE49-F238E27FC236}">
                  <a16:creationId xmlns:a16="http://schemas.microsoft.com/office/drawing/2014/main" id="{13A0A8E0-617D-252B-C8BF-CD469008A7C9}"/>
                </a:ext>
              </a:extLst>
            </p:cNvPr>
            <p:cNvSpPr/>
            <p:nvPr/>
          </p:nvSpPr>
          <p:spPr>
            <a:xfrm>
              <a:off x="4333891" y="1714170"/>
              <a:ext cx="1579418" cy="239250"/>
            </a:xfrm>
            <a:prstGeom prst="roundRect">
              <a:avLst>
                <a:gd name="adj" fmla="val 47243"/>
              </a:avLst>
            </a:prstGeom>
            <a:pattFill prst="pla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9" name="Rounded Rectangle 418">
              <a:extLst>
                <a:ext uri="{FF2B5EF4-FFF2-40B4-BE49-F238E27FC236}">
                  <a16:creationId xmlns:a16="http://schemas.microsoft.com/office/drawing/2014/main" id="{A6CF4DE8-2439-20C6-8F8F-BBC5BB692FFB}"/>
                </a:ext>
              </a:extLst>
            </p:cNvPr>
            <p:cNvSpPr/>
            <p:nvPr/>
          </p:nvSpPr>
          <p:spPr>
            <a:xfrm>
              <a:off x="5132975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pla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0" name="Rounded Rectangle 419">
              <a:extLst>
                <a:ext uri="{FF2B5EF4-FFF2-40B4-BE49-F238E27FC236}">
                  <a16:creationId xmlns:a16="http://schemas.microsoft.com/office/drawing/2014/main" id="{630B7870-2885-DA81-F1B5-BB32F26D3426}"/>
                </a:ext>
              </a:extLst>
            </p:cNvPr>
            <p:cNvSpPr/>
            <p:nvPr/>
          </p:nvSpPr>
          <p:spPr>
            <a:xfrm>
              <a:off x="4352640" y="3010472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1" name="Rounded Rectangle 420">
              <a:extLst>
                <a:ext uri="{FF2B5EF4-FFF2-40B4-BE49-F238E27FC236}">
                  <a16:creationId xmlns:a16="http://schemas.microsoft.com/office/drawing/2014/main" id="{8F6FDD3E-3085-A7C5-9CF0-B6504356C6BB}"/>
                </a:ext>
              </a:extLst>
            </p:cNvPr>
            <p:cNvSpPr/>
            <p:nvPr/>
          </p:nvSpPr>
          <p:spPr>
            <a:xfrm>
              <a:off x="4343265" y="4963727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2" name="Rounded Rectangle 421">
              <a:extLst>
                <a:ext uri="{FF2B5EF4-FFF2-40B4-BE49-F238E27FC236}">
                  <a16:creationId xmlns:a16="http://schemas.microsoft.com/office/drawing/2014/main" id="{94194E28-57F6-8C19-8BF2-7383999CB6C4}"/>
                </a:ext>
              </a:extLst>
            </p:cNvPr>
            <p:cNvSpPr/>
            <p:nvPr/>
          </p:nvSpPr>
          <p:spPr>
            <a:xfrm>
              <a:off x="4343265" y="4156492"/>
              <a:ext cx="1579418" cy="239250"/>
            </a:xfrm>
            <a:prstGeom prst="roundRect">
              <a:avLst>
                <a:gd name="adj" fmla="val 50000"/>
              </a:avLst>
            </a:prstGeom>
            <a:solidFill>
              <a:srgbClr val="FFE2F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3" name="Rounded Rectangle 422">
              <a:extLst>
                <a:ext uri="{FF2B5EF4-FFF2-40B4-BE49-F238E27FC236}">
                  <a16:creationId xmlns:a16="http://schemas.microsoft.com/office/drawing/2014/main" id="{4810D2FF-A14D-61AC-5952-70055ECFCFC5}"/>
                </a:ext>
              </a:extLst>
            </p:cNvPr>
            <p:cNvSpPr/>
            <p:nvPr/>
          </p:nvSpPr>
          <p:spPr>
            <a:xfrm>
              <a:off x="5129649" y="2178218"/>
              <a:ext cx="780334" cy="23925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4" name="Rounded Rectangle 423">
            <a:extLst>
              <a:ext uri="{FF2B5EF4-FFF2-40B4-BE49-F238E27FC236}">
                <a16:creationId xmlns:a16="http://schemas.microsoft.com/office/drawing/2014/main" id="{27524E08-7B11-F838-9E62-43E24B606DB2}"/>
              </a:ext>
            </a:extLst>
          </p:cNvPr>
          <p:cNvSpPr/>
          <p:nvPr/>
        </p:nvSpPr>
        <p:spPr>
          <a:xfrm>
            <a:off x="10578280" y="3951325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ounded Rectangle 424">
            <a:extLst>
              <a:ext uri="{FF2B5EF4-FFF2-40B4-BE49-F238E27FC236}">
                <a16:creationId xmlns:a16="http://schemas.microsoft.com/office/drawing/2014/main" id="{C818947B-F27B-677F-50AB-F0343CF10F01}"/>
              </a:ext>
            </a:extLst>
          </p:cNvPr>
          <p:cNvSpPr/>
          <p:nvPr/>
        </p:nvSpPr>
        <p:spPr>
          <a:xfrm>
            <a:off x="10578280" y="2427042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C53D02FC-4C1F-FAAA-7029-9526D26E1401}"/>
              </a:ext>
            </a:extLst>
          </p:cNvPr>
          <p:cNvCxnSpPr>
            <a:cxnSpLocks/>
          </p:cNvCxnSpPr>
          <p:nvPr/>
        </p:nvCxnSpPr>
        <p:spPr>
          <a:xfrm>
            <a:off x="11171844" y="2001186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7" name="Picture 426">
            <a:extLst>
              <a:ext uri="{FF2B5EF4-FFF2-40B4-BE49-F238E27FC236}">
                <a16:creationId xmlns:a16="http://schemas.microsoft.com/office/drawing/2014/main" id="{5758D6C2-636D-0A99-921C-105719A873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18321" y="1654189"/>
            <a:ext cx="589126" cy="263704"/>
          </a:xfrm>
          <a:prstGeom prst="rect">
            <a:avLst/>
          </a:prstGeom>
        </p:spPr>
      </p:pic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80665FF3-84AD-5FED-F9DD-76FBDA69AE46}"/>
              </a:ext>
            </a:extLst>
          </p:cNvPr>
          <p:cNvCxnSpPr>
            <a:cxnSpLocks/>
          </p:cNvCxnSpPr>
          <p:nvPr/>
        </p:nvCxnSpPr>
        <p:spPr>
          <a:xfrm>
            <a:off x="11171844" y="1225178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48EE78F0-1CEA-4A2C-74ED-F0CFEDA6F207}"/>
              </a:ext>
            </a:extLst>
          </p:cNvPr>
          <p:cNvCxnSpPr>
            <a:cxnSpLocks/>
          </p:cNvCxnSpPr>
          <p:nvPr/>
        </p:nvCxnSpPr>
        <p:spPr>
          <a:xfrm>
            <a:off x="4767502" y="4928037"/>
            <a:ext cx="87207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82C6B126-676A-FC32-0BC5-0C7972047664}"/>
              </a:ext>
            </a:extLst>
          </p:cNvPr>
          <p:cNvCxnSpPr>
            <a:cxnSpLocks/>
          </p:cNvCxnSpPr>
          <p:nvPr/>
        </p:nvCxnSpPr>
        <p:spPr>
          <a:xfrm>
            <a:off x="7067699" y="4913215"/>
            <a:ext cx="32375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469A5886-A38E-5E8B-90BE-E5887B8D252F}"/>
              </a:ext>
            </a:extLst>
          </p:cNvPr>
          <p:cNvCxnSpPr>
            <a:cxnSpLocks/>
          </p:cNvCxnSpPr>
          <p:nvPr/>
        </p:nvCxnSpPr>
        <p:spPr>
          <a:xfrm>
            <a:off x="7868309" y="4913215"/>
            <a:ext cx="23501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>
            <a:extLst>
              <a:ext uri="{FF2B5EF4-FFF2-40B4-BE49-F238E27FC236}">
                <a16:creationId xmlns:a16="http://schemas.microsoft.com/office/drawing/2014/main" id="{126D0A64-EFD0-C4A9-3EF0-A652D52B7FA7}"/>
              </a:ext>
            </a:extLst>
          </p:cNvPr>
          <p:cNvCxnSpPr>
            <a:cxnSpLocks/>
          </p:cNvCxnSpPr>
          <p:nvPr/>
        </p:nvCxnSpPr>
        <p:spPr>
          <a:xfrm>
            <a:off x="9531454" y="4928037"/>
            <a:ext cx="9388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Rounded Rectangle 432">
            <a:extLst>
              <a:ext uri="{FF2B5EF4-FFF2-40B4-BE49-F238E27FC236}">
                <a16:creationId xmlns:a16="http://schemas.microsoft.com/office/drawing/2014/main" id="{F4F28406-ED42-A3E7-6FB0-BAABD097D8B9}"/>
              </a:ext>
            </a:extLst>
          </p:cNvPr>
          <p:cNvSpPr/>
          <p:nvPr/>
        </p:nvSpPr>
        <p:spPr>
          <a:xfrm>
            <a:off x="8829764" y="419796"/>
            <a:ext cx="1824279" cy="411316"/>
          </a:xfrm>
          <a:prstGeom prst="roundRect">
            <a:avLst/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Regional Optimization</a:t>
            </a:r>
          </a:p>
        </p:txBody>
      </p:sp>
      <p:pic>
        <p:nvPicPr>
          <p:cNvPr id="434" name="Picture 433">
            <a:extLst>
              <a:ext uri="{FF2B5EF4-FFF2-40B4-BE49-F238E27FC236}">
                <a16:creationId xmlns:a16="http://schemas.microsoft.com/office/drawing/2014/main" id="{339CBEEE-7F89-5CAA-1240-F9EBFE5A27EB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05368" y="5313793"/>
            <a:ext cx="2028290" cy="210014"/>
          </a:xfrm>
          <a:prstGeom prst="rect">
            <a:avLst/>
          </a:prstGeom>
        </p:spPr>
      </p:pic>
      <p:pic>
        <p:nvPicPr>
          <p:cNvPr id="435" name="Picture 434">
            <a:extLst>
              <a:ext uri="{FF2B5EF4-FFF2-40B4-BE49-F238E27FC236}">
                <a16:creationId xmlns:a16="http://schemas.microsoft.com/office/drawing/2014/main" id="{8578D010-AC3E-4C33-6EF7-38B27A1BBB72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02122" y="4978051"/>
            <a:ext cx="524046" cy="206666"/>
          </a:xfrm>
          <a:prstGeom prst="rect">
            <a:avLst/>
          </a:prstGeom>
        </p:spPr>
      </p:pic>
      <p:pic>
        <p:nvPicPr>
          <p:cNvPr id="436" name="Picture 435">
            <a:extLst>
              <a:ext uri="{FF2B5EF4-FFF2-40B4-BE49-F238E27FC236}">
                <a16:creationId xmlns:a16="http://schemas.microsoft.com/office/drawing/2014/main" id="{7A1CB9C5-05D4-F79C-AEF8-4D867E51CD61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79419" y="4972009"/>
            <a:ext cx="524046" cy="206666"/>
          </a:xfrm>
          <a:prstGeom prst="rect">
            <a:avLst/>
          </a:prstGeom>
        </p:spPr>
      </p:pic>
      <p:pic>
        <p:nvPicPr>
          <p:cNvPr id="437" name="Picture 436">
            <a:extLst>
              <a:ext uri="{FF2B5EF4-FFF2-40B4-BE49-F238E27FC236}">
                <a16:creationId xmlns:a16="http://schemas.microsoft.com/office/drawing/2014/main" id="{3E8C4F0A-DAD6-2891-420B-034A8C6ACCB0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05532" y="4960416"/>
            <a:ext cx="524046" cy="206666"/>
          </a:xfrm>
          <a:prstGeom prst="rect">
            <a:avLst/>
          </a:prstGeom>
        </p:spPr>
      </p:pic>
      <p:pic>
        <p:nvPicPr>
          <p:cNvPr id="438" name="Picture 437">
            <a:extLst>
              <a:ext uri="{FF2B5EF4-FFF2-40B4-BE49-F238E27FC236}">
                <a16:creationId xmlns:a16="http://schemas.microsoft.com/office/drawing/2014/main" id="{0F88B478-1427-CC85-B8C2-F09BC5791E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13865" y="4067858"/>
            <a:ext cx="304800" cy="63500"/>
          </a:xfrm>
          <a:prstGeom prst="rect">
            <a:avLst/>
          </a:prstGeom>
        </p:spPr>
      </p:pic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8BF0E016-B960-1129-EE29-AE90FDF88CE5}"/>
              </a:ext>
            </a:extLst>
          </p:cNvPr>
          <p:cNvCxnSpPr>
            <a:cxnSpLocks/>
          </p:cNvCxnSpPr>
          <p:nvPr/>
        </p:nvCxnSpPr>
        <p:spPr>
          <a:xfrm>
            <a:off x="4765843" y="4114430"/>
            <a:ext cx="87207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3D9D9EE2-C9C1-D513-C14C-0C5912C62DB1}"/>
              </a:ext>
            </a:extLst>
          </p:cNvPr>
          <p:cNvCxnSpPr>
            <a:cxnSpLocks/>
          </p:cNvCxnSpPr>
          <p:nvPr/>
        </p:nvCxnSpPr>
        <p:spPr>
          <a:xfrm>
            <a:off x="7066040" y="4099608"/>
            <a:ext cx="32375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319758B0-829B-CBBF-3D79-0AD8A005FE6A}"/>
              </a:ext>
            </a:extLst>
          </p:cNvPr>
          <p:cNvCxnSpPr>
            <a:cxnSpLocks/>
          </p:cNvCxnSpPr>
          <p:nvPr/>
        </p:nvCxnSpPr>
        <p:spPr>
          <a:xfrm>
            <a:off x="7866650" y="4099608"/>
            <a:ext cx="23501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2644A803-D684-A2D8-A169-CF0C0D361472}"/>
              </a:ext>
            </a:extLst>
          </p:cNvPr>
          <p:cNvCxnSpPr>
            <a:cxnSpLocks/>
          </p:cNvCxnSpPr>
          <p:nvPr/>
        </p:nvCxnSpPr>
        <p:spPr>
          <a:xfrm>
            <a:off x="9529795" y="4114430"/>
            <a:ext cx="9388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3" name="Picture 442">
            <a:extLst>
              <a:ext uri="{FF2B5EF4-FFF2-40B4-BE49-F238E27FC236}">
                <a16:creationId xmlns:a16="http://schemas.microsoft.com/office/drawing/2014/main" id="{94622AC9-7C54-0D00-B83C-333BD87369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32071" y="2501709"/>
            <a:ext cx="304800" cy="63500"/>
          </a:xfrm>
          <a:prstGeom prst="rect">
            <a:avLst/>
          </a:prstGeom>
        </p:spPr>
      </p:pic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CCC52729-7D31-7313-A0AA-A54E195AD0D4}"/>
              </a:ext>
            </a:extLst>
          </p:cNvPr>
          <p:cNvCxnSpPr>
            <a:cxnSpLocks/>
          </p:cNvCxnSpPr>
          <p:nvPr/>
        </p:nvCxnSpPr>
        <p:spPr>
          <a:xfrm>
            <a:off x="4784049" y="2548281"/>
            <a:ext cx="87207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80DF47A2-4E08-CEC3-1BEC-CA938F6CC73F}"/>
              </a:ext>
            </a:extLst>
          </p:cNvPr>
          <p:cNvCxnSpPr>
            <a:cxnSpLocks/>
          </p:cNvCxnSpPr>
          <p:nvPr/>
        </p:nvCxnSpPr>
        <p:spPr>
          <a:xfrm>
            <a:off x="7084246" y="2533459"/>
            <a:ext cx="32375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E771AADB-8859-BD18-E511-61E7178E6946}"/>
              </a:ext>
            </a:extLst>
          </p:cNvPr>
          <p:cNvCxnSpPr>
            <a:cxnSpLocks/>
          </p:cNvCxnSpPr>
          <p:nvPr/>
        </p:nvCxnSpPr>
        <p:spPr>
          <a:xfrm>
            <a:off x="7884856" y="2533459"/>
            <a:ext cx="23501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8377E972-2ACC-99A2-E1F2-0E9AABCA5728}"/>
              </a:ext>
            </a:extLst>
          </p:cNvPr>
          <p:cNvCxnSpPr>
            <a:cxnSpLocks/>
          </p:cNvCxnSpPr>
          <p:nvPr/>
        </p:nvCxnSpPr>
        <p:spPr>
          <a:xfrm>
            <a:off x="9548001" y="2548281"/>
            <a:ext cx="9388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8" name="Picture 447">
            <a:extLst>
              <a:ext uri="{FF2B5EF4-FFF2-40B4-BE49-F238E27FC236}">
                <a16:creationId xmlns:a16="http://schemas.microsoft.com/office/drawing/2014/main" id="{56AD1273-8B2E-112C-AD81-AC03581A65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2928" y="3135660"/>
            <a:ext cx="304800" cy="63500"/>
          </a:xfrm>
          <a:prstGeom prst="rect">
            <a:avLst/>
          </a:prstGeom>
        </p:spPr>
      </p:pic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F711AF26-E008-0C09-AE94-C618ACED5756}"/>
              </a:ext>
            </a:extLst>
          </p:cNvPr>
          <p:cNvCxnSpPr>
            <a:cxnSpLocks/>
          </p:cNvCxnSpPr>
          <p:nvPr/>
        </p:nvCxnSpPr>
        <p:spPr>
          <a:xfrm>
            <a:off x="4774906" y="3182232"/>
            <a:ext cx="87207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BC9EFF4F-9296-121B-421B-AEFABE110351}"/>
              </a:ext>
            </a:extLst>
          </p:cNvPr>
          <p:cNvCxnSpPr>
            <a:cxnSpLocks/>
          </p:cNvCxnSpPr>
          <p:nvPr/>
        </p:nvCxnSpPr>
        <p:spPr>
          <a:xfrm>
            <a:off x="7075103" y="3167410"/>
            <a:ext cx="32375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A9E57CF5-BBEE-691D-B3E8-155DE6494752}"/>
              </a:ext>
            </a:extLst>
          </p:cNvPr>
          <p:cNvCxnSpPr>
            <a:cxnSpLocks/>
          </p:cNvCxnSpPr>
          <p:nvPr/>
        </p:nvCxnSpPr>
        <p:spPr>
          <a:xfrm>
            <a:off x="7875713" y="3167410"/>
            <a:ext cx="23501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4CA13FE1-E51A-FE69-7FDC-BB9213465342}"/>
              </a:ext>
            </a:extLst>
          </p:cNvPr>
          <p:cNvCxnSpPr>
            <a:cxnSpLocks/>
          </p:cNvCxnSpPr>
          <p:nvPr/>
        </p:nvCxnSpPr>
        <p:spPr>
          <a:xfrm>
            <a:off x="9538858" y="3182232"/>
            <a:ext cx="9388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8B7B5B2B-A5C7-1589-BBF2-4C100AD7B173}"/>
              </a:ext>
            </a:extLst>
          </p:cNvPr>
          <p:cNvCxnSpPr>
            <a:cxnSpLocks/>
          </p:cNvCxnSpPr>
          <p:nvPr/>
        </p:nvCxnSpPr>
        <p:spPr>
          <a:xfrm>
            <a:off x="2956225" y="3400219"/>
            <a:ext cx="0" cy="2268842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96D97BB1-051C-ADBD-4AF0-9E67A7E54423}"/>
              </a:ext>
            </a:extLst>
          </p:cNvPr>
          <p:cNvCxnSpPr>
            <a:cxnSpLocks/>
          </p:cNvCxnSpPr>
          <p:nvPr/>
        </p:nvCxnSpPr>
        <p:spPr>
          <a:xfrm flipV="1">
            <a:off x="2956224" y="683639"/>
            <a:ext cx="0" cy="2195490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5" name="Picture 454">
            <a:extLst>
              <a:ext uri="{FF2B5EF4-FFF2-40B4-BE49-F238E27FC236}">
                <a16:creationId xmlns:a16="http://schemas.microsoft.com/office/drawing/2014/main" id="{DF52CD8B-1E49-4734-AD02-556F69EB1A28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10813" y="2991643"/>
            <a:ext cx="282719" cy="253472"/>
          </a:xfrm>
          <a:prstGeom prst="rect">
            <a:avLst/>
          </a:prstGeom>
        </p:spPr>
      </p:pic>
      <p:sp>
        <p:nvSpPr>
          <p:cNvPr id="456" name="Rounded Rectangle 455">
            <a:extLst>
              <a:ext uri="{FF2B5EF4-FFF2-40B4-BE49-F238E27FC236}">
                <a16:creationId xmlns:a16="http://schemas.microsoft.com/office/drawing/2014/main" id="{62421042-DF01-693A-F3A0-44F3A2F4330D}"/>
              </a:ext>
            </a:extLst>
          </p:cNvPr>
          <p:cNvSpPr/>
          <p:nvPr/>
        </p:nvSpPr>
        <p:spPr>
          <a:xfrm>
            <a:off x="2655005" y="548831"/>
            <a:ext cx="7418622" cy="5017174"/>
          </a:xfrm>
          <a:custGeom>
            <a:avLst/>
            <a:gdLst>
              <a:gd name="connsiteX0" fmla="*/ 0 w 7418622"/>
              <a:gd name="connsiteY0" fmla="*/ 572961 h 5017174"/>
              <a:gd name="connsiteX1" fmla="*/ 572961 w 7418622"/>
              <a:gd name="connsiteY1" fmla="*/ 0 h 5017174"/>
              <a:gd name="connsiteX2" fmla="*/ 1144474 w 7418622"/>
              <a:gd name="connsiteY2" fmla="*/ 0 h 5017174"/>
              <a:gd name="connsiteX3" fmla="*/ 1653259 w 7418622"/>
              <a:gd name="connsiteY3" fmla="*/ 0 h 5017174"/>
              <a:gd name="connsiteX4" fmla="*/ 2224772 w 7418622"/>
              <a:gd name="connsiteY4" fmla="*/ 0 h 5017174"/>
              <a:gd name="connsiteX5" fmla="*/ 2859012 w 7418622"/>
              <a:gd name="connsiteY5" fmla="*/ 0 h 5017174"/>
              <a:gd name="connsiteX6" fmla="*/ 3555978 w 7418622"/>
              <a:gd name="connsiteY6" fmla="*/ 0 h 5017174"/>
              <a:gd name="connsiteX7" fmla="*/ 4127491 w 7418622"/>
              <a:gd name="connsiteY7" fmla="*/ 0 h 5017174"/>
              <a:gd name="connsiteX8" fmla="*/ 4949912 w 7418622"/>
              <a:gd name="connsiteY8" fmla="*/ 0 h 5017174"/>
              <a:gd name="connsiteX9" fmla="*/ 5646878 w 7418622"/>
              <a:gd name="connsiteY9" fmla="*/ 0 h 5017174"/>
              <a:gd name="connsiteX10" fmla="*/ 6845661 w 7418622"/>
              <a:gd name="connsiteY10" fmla="*/ 0 h 5017174"/>
              <a:gd name="connsiteX11" fmla="*/ 7418622 w 7418622"/>
              <a:gd name="connsiteY11" fmla="*/ 572961 h 5017174"/>
              <a:gd name="connsiteX12" fmla="*/ 7418622 w 7418622"/>
              <a:gd name="connsiteY12" fmla="*/ 1295595 h 5017174"/>
              <a:gd name="connsiteX13" fmla="*/ 7418622 w 7418622"/>
              <a:gd name="connsiteY13" fmla="*/ 1863378 h 5017174"/>
              <a:gd name="connsiteX14" fmla="*/ 7418622 w 7418622"/>
              <a:gd name="connsiteY14" fmla="*/ 2508587 h 5017174"/>
              <a:gd name="connsiteX15" fmla="*/ 7418622 w 7418622"/>
              <a:gd name="connsiteY15" fmla="*/ 3037658 h 5017174"/>
              <a:gd name="connsiteX16" fmla="*/ 7418622 w 7418622"/>
              <a:gd name="connsiteY16" fmla="*/ 3760292 h 5017174"/>
              <a:gd name="connsiteX17" fmla="*/ 7418622 w 7418622"/>
              <a:gd name="connsiteY17" fmla="*/ 4444213 h 5017174"/>
              <a:gd name="connsiteX18" fmla="*/ 6845661 w 7418622"/>
              <a:gd name="connsiteY18" fmla="*/ 5017174 h 5017174"/>
              <a:gd name="connsiteX19" fmla="*/ 6148694 w 7418622"/>
              <a:gd name="connsiteY19" fmla="*/ 5017174 h 5017174"/>
              <a:gd name="connsiteX20" fmla="*/ 5451728 w 7418622"/>
              <a:gd name="connsiteY20" fmla="*/ 5017174 h 5017174"/>
              <a:gd name="connsiteX21" fmla="*/ 4692034 w 7418622"/>
              <a:gd name="connsiteY21" fmla="*/ 5017174 h 5017174"/>
              <a:gd name="connsiteX22" fmla="*/ 3869613 w 7418622"/>
              <a:gd name="connsiteY22" fmla="*/ 5017174 h 5017174"/>
              <a:gd name="connsiteX23" fmla="*/ 3109920 w 7418622"/>
              <a:gd name="connsiteY23" fmla="*/ 5017174 h 5017174"/>
              <a:gd name="connsiteX24" fmla="*/ 2287499 w 7418622"/>
              <a:gd name="connsiteY24" fmla="*/ 5017174 h 5017174"/>
              <a:gd name="connsiteX25" fmla="*/ 1527805 w 7418622"/>
              <a:gd name="connsiteY25" fmla="*/ 5017174 h 5017174"/>
              <a:gd name="connsiteX26" fmla="*/ 572961 w 7418622"/>
              <a:gd name="connsiteY26" fmla="*/ 5017174 h 5017174"/>
              <a:gd name="connsiteX27" fmla="*/ 0 w 7418622"/>
              <a:gd name="connsiteY27" fmla="*/ 4444213 h 5017174"/>
              <a:gd name="connsiteX28" fmla="*/ 0 w 7418622"/>
              <a:gd name="connsiteY28" fmla="*/ 3721579 h 5017174"/>
              <a:gd name="connsiteX29" fmla="*/ 0 w 7418622"/>
              <a:gd name="connsiteY29" fmla="*/ 3192508 h 5017174"/>
              <a:gd name="connsiteX30" fmla="*/ 0 w 7418622"/>
              <a:gd name="connsiteY30" fmla="*/ 2624725 h 5017174"/>
              <a:gd name="connsiteX31" fmla="*/ 0 w 7418622"/>
              <a:gd name="connsiteY31" fmla="*/ 2056941 h 5017174"/>
              <a:gd name="connsiteX32" fmla="*/ 0 w 7418622"/>
              <a:gd name="connsiteY32" fmla="*/ 1411732 h 5017174"/>
              <a:gd name="connsiteX33" fmla="*/ 0 w 7418622"/>
              <a:gd name="connsiteY33" fmla="*/ 572961 h 501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18622" h="5017174" fill="none" extrusionOk="0">
                <a:moveTo>
                  <a:pt x="0" y="572961"/>
                </a:moveTo>
                <a:cubicBezTo>
                  <a:pt x="6876" y="226513"/>
                  <a:pt x="232224" y="-783"/>
                  <a:pt x="572961" y="0"/>
                </a:cubicBezTo>
                <a:cubicBezTo>
                  <a:pt x="848888" y="8683"/>
                  <a:pt x="893064" y="21801"/>
                  <a:pt x="1144474" y="0"/>
                </a:cubicBezTo>
                <a:cubicBezTo>
                  <a:pt x="1395884" y="-21801"/>
                  <a:pt x="1485950" y="7687"/>
                  <a:pt x="1653259" y="0"/>
                </a:cubicBezTo>
                <a:cubicBezTo>
                  <a:pt x="1820568" y="-7687"/>
                  <a:pt x="2060888" y="-775"/>
                  <a:pt x="2224772" y="0"/>
                </a:cubicBezTo>
                <a:cubicBezTo>
                  <a:pt x="2388656" y="775"/>
                  <a:pt x="2543010" y="-23286"/>
                  <a:pt x="2859012" y="0"/>
                </a:cubicBezTo>
                <a:cubicBezTo>
                  <a:pt x="3175014" y="23286"/>
                  <a:pt x="3293037" y="-18919"/>
                  <a:pt x="3555978" y="0"/>
                </a:cubicBezTo>
                <a:cubicBezTo>
                  <a:pt x="3818919" y="18919"/>
                  <a:pt x="3979188" y="2328"/>
                  <a:pt x="4127491" y="0"/>
                </a:cubicBezTo>
                <a:cubicBezTo>
                  <a:pt x="4275794" y="-2328"/>
                  <a:pt x="4764475" y="-22099"/>
                  <a:pt x="4949912" y="0"/>
                </a:cubicBezTo>
                <a:cubicBezTo>
                  <a:pt x="5135349" y="22099"/>
                  <a:pt x="5321783" y="-33683"/>
                  <a:pt x="5646878" y="0"/>
                </a:cubicBezTo>
                <a:cubicBezTo>
                  <a:pt x="5971973" y="33683"/>
                  <a:pt x="6405587" y="-31799"/>
                  <a:pt x="6845661" y="0"/>
                </a:cubicBezTo>
                <a:cubicBezTo>
                  <a:pt x="7138770" y="-26692"/>
                  <a:pt x="7445465" y="227479"/>
                  <a:pt x="7418622" y="572961"/>
                </a:cubicBezTo>
                <a:cubicBezTo>
                  <a:pt x="7449569" y="754981"/>
                  <a:pt x="7433239" y="994701"/>
                  <a:pt x="7418622" y="1295595"/>
                </a:cubicBezTo>
                <a:cubicBezTo>
                  <a:pt x="7404005" y="1596489"/>
                  <a:pt x="7402347" y="1696399"/>
                  <a:pt x="7418622" y="1863378"/>
                </a:cubicBezTo>
                <a:cubicBezTo>
                  <a:pt x="7434897" y="2030357"/>
                  <a:pt x="7412383" y="2320002"/>
                  <a:pt x="7418622" y="2508587"/>
                </a:cubicBezTo>
                <a:cubicBezTo>
                  <a:pt x="7424861" y="2697172"/>
                  <a:pt x="7395721" y="2900544"/>
                  <a:pt x="7418622" y="3037658"/>
                </a:cubicBezTo>
                <a:cubicBezTo>
                  <a:pt x="7441523" y="3174772"/>
                  <a:pt x="7450315" y="3460854"/>
                  <a:pt x="7418622" y="3760292"/>
                </a:cubicBezTo>
                <a:cubicBezTo>
                  <a:pt x="7386929" y="4059730"/>
                  <a:pt x="7396251" y="4215474"/>
                  <a:pt x="7418622" y="4444213"/>
                </a:cubicBezTo>
                <a:cubicBezTo>
                  <a:pt x="7432931" y="4705261"/>
                  <a:pt x="7174580" y="4970294"/>
                  <a:pt x="6845661" y="5017174"/>
                </a:cubicBezTo>
                <a:cubicBezTo>
                  <a:pt x="6669609" y="5004756"/>
                  <a:pt x="6481045" y="4991351"/>
                  <a:pt x="6148694" y="5017174"/>
                </a:cubicBezTo>
                <a:cubicBezTo>
                  <a:pt x="5816343" y="5042997"/>
                  <a:pt x="5762348" y="4984497"/>
                  <a:pt x="5451728" y="5017174"/>
                </a:cubicBezTo>
                <a:cubicBezTo>
                  <a:pt x="5141108" y="5049851"/>
                  <a:pt x="4990176" y="5009980"/>
                  <a:pt x="4692034" y="5017174"/>
                </a:cubicBezTo>
                <a:cubicBezTo>
                  <a:pt x="4393892" y="5024368"/>
                  <a:pt x="4124946" y="5000496"/>
                  <a:pt x="3869613" y="5017174"/>
                </a:cubicBezTo>
                <a:cubicBezTo>
                  <a:pt x="3614280" y="5033852"/>
                  <a:pt x="3334287" y="4980015"/>
                  <a:pt x="3109920" y="5017174"/>
                </a:cubicBezTo>
                <a:cubicBezTo>
                  <a:pt x="2885553" y="5054333"/>
                  <a:pt x="2567182" y="5045465"/>
                  <a:pt x="2287499" y="5017174"/>
                </a:cubicBezTo>
                <a:cubicBezTo>
                  <a:pt x="2007816" y="4988883"/>
                  <a:pt x="1705705" y="4985834"/>
                  <a:pt x="1527805" y="5017174"/>
                </a:cubicBezTo>
                <a:cubicBezTo>
                  <a:pt x="1349905" y="5048514"/>
                  <a:pt x="969930" y="5048103"/>
                  <a:pt x="572961" y="5017174"/>
                </a:cubicBezTo>
                <a:cubicBezTo>
                  <a:pt x="257321" y="5007062"/>
                  <a:pt x="-10704" y="4776197"/>
                  <a:pt x="0" y="4444213"/>
                </a:cubicBezTo>
                <a:cubicBezTo>
                  <a:pt x="-13194" y="4084232"/>
                  <a:pt x="-8495" y="3926872"/>
                  <a:pt x="0" y="3721579"/>
                </a:cubicBezTo>
                <a:cubicBezTo>
                  <a:pt x="8495" y="3516286"/>
                  <a:pt x="13917" y="3413548"/>
                  <a:pt x="0" y="3192508"/>
                </a:cubicBezTo>
                <a:cubicBezTo>
                  <a:pt x="-13917" y="2971468"/>
                  <a:pt x="-23511" y="2886942"/>
                  <a:pt x="0" y="2624725"/>
                </a:cubicBezTo>
                <a:cubicBezTo>
                  <a:pt x="23511" y="2362508"/>
                  <a:pt x="-27917" y="2280636"/>
                  <a:pt x="0" y="2056941"/>
                </a:cubicBezTo>
                <a:cubicBezTo>
                  <a:pt x="27917" y="1833246"/>
                  <a:pt x="-13243" y="1629266"/>
                  <a:pt x="0" y="1411732"/>
                </a:cubicBezTo>
                <a:cubicBezTo>
                  <a:pt x="13243" y="1194198"/>
                  <a:pt x="-32436" y="856821"/>
                  <a:pt x="0" y="572961"/>
                </a:cubicBezTo>
                <a:close/>
              </a:path>
              <a:path w="7418622" h="5017174" stroke="0" extrusionOk="0">
                <a:moveTo>
                  <a:pt x="0" y="572961"/>
                </a:moveTo>
                <a:cubicBezTo>
                  <a:pt x="-23143" y="242248"/>
                  <a:pt x="213151" y="16278"/>
                  <a:pt x="572961" y="0"/>
                </a:cubicBezTo>
                <a:cubicBezTo>
                  <a:pt x="752405" y="-40110"/>
                  <a:pt x="1095081" y="8942"/>
                  <a:pt x="1395382" y="0"/>
                </a:cubicBezTo>
                <a:cubicBezTo>
                  <a:pt x="1695683" y="-8942"/>
                  <a:pt x="1827409" y="-6377"/>
                  <a:pt x="2029621" y="0"/>
                </a:cubicBezTo>
                <a:cubicBezTo>
                  <a:pt x="2231833" y="6377"/>
                  <a:pt x="2374987" y="-18578"/>
                  <a:pt x="2601134" y="0"/>
                </a:cubicBezTo>
                <a:cubicBezTo>
                  <a:pt x="2827281" y="18578"/>
                  <a:pt x="3069796" y="-35807"/>
                  <a:pt x="3360828" y="0"/>
                </a:cubicBezTo>
                <a:cubicBezTo>
                  <a:pt x="3651860" y="35807"/>
                  <a:pt x="3697376" y="25057"/>
                  <a:pt x="3995067" y="0"/>
                </a:cubicBezTo>
                <a:cubicBezTo>
                  <a:pt x="4292758" y="-25057"/>
                  <a:pt x="4456791" y="-25706"/>
                  <a:pt x="4817488" y="0"/>
                </a:cubicBezTo>
                <a:cubicBezTo>
                  <a:pt x="5178185" y="25706"/>
                  <a:pt x="5175762" y="-3637"/>
                  <a:pt x="5389001" y="0"/>
                </a:cubicBezTo>
                <a:cubicBezTo>
                  <a:pt x="5602240" y="3637"/>
                  <a:pt x="6037152" y="-27594"/>
                  <a:pt x="6211421" y="0"/>
                </a:cubicBezTo>
                <a:cubicBezTo>
                  <a:pt x="6385690" y="27594"/>
                  <a:pt x="6539651" y="-6101"/>
                  <a:pt x="6845661" y="0"/>
                </a:cubicBezTo>
                <a:cubicBezTo>
                  <a:pt x="7122281" y="-2277"/>
                  <a:pt x="7427250" y="232862"/>
                  <a:pt x="7418622" y="572961"/>
                </a:cubicBezTo>
                <a:cubicBezTo>
                  <a:pt x="7444728" y="796723"/>
                  <a:pt x="7427180" y="969060"/>
                  <a:pt x="7418622" y="1256882"/>
                </a:cubicBezTo>
                <a:cubicBezTo>
                  <a:pt x="7410064" y="1544704"/>
                  <a:pt x="7440177" y="1819964"/>
                  <a:pt x="7418622" y="1979516"/>
                </a:cubicBezTo>
                <a:cubicBezTo>
                  <a:pt x="7397067" y="2139068"/>
                  <a:pt x="7439891" y="2472946"/>
                  <a:pt x="7418622" y="2702150"/>
                </a:cubicBezTo>
                <a:cubicBezTo>
                  <a:pt x="7397353" y="2931354"/>
                  <a:pt x="7399450" y="2989732"/>
                  <a:pt x="7418622" y="3269933"/>
                </a:cubicBezTo>
                <a:cubicBezTo>
                  <a:pt x="7437794" y="3550134"/>
                  <a:pt x="7391865" y="3875888"/>
                  <a:pt x="7418622" y="4444213"/>
                </a:cubicBezTo>
                <a:cubicBezTo>
                  <a:pt x="7404892" y="4732663"/>
                  <a:pt x="7164604" y="4983291"/>
                  <a:pt x="6845661" y="5017174"/>
                </a:cubicBezTo>
                <a:cubicBezTo>
                  <a:pt x="6663220" y="4983204"/>
                  <a:pt x="6455796" y="5029617"/>
                  <a:pt x="6085967" y="5017174"/>
                </a:cubicBezTo>
                <a:cubicBezTo>
                  <a:pt x="5716138" y="5004731"/>
                  <a:pt x="5760702" y="5027570"/>
                  <a:pt x="5514455" y="5017174"/>
                </a:cubicBezTo>
                <a:cubicBezTo>
                  <a:pt x="5268208" y="5006778"/>
                  <a:pt x="5054122" y="4990019"/>
                  <a:pt x="4692034" y="5017174"/>
                </a:cubicBezTo>
                <a:cubicBezTo>
                  <a:pt x="4329946" y="5044329"/>
                  <a:pt x="4201257" y="5029727"/>
                  <a:pt x="3995067" y="5017174"/>
                </a:cubicBezTo>
                <a:cubicBezTo>
                  <a:pt x="3788877" y="5004621"/>
                  <a:pt x="3624657" y="4999862"/>
                  <a:pt x="3423555" y="5017174"/>
                </a:cubicBezTo>
                <a:cubicBezTo>
                  <a:pt x="3222453" y="5034486"/>
                  <a:pt x="2989993" y="5042928"/>
                  <a:pt x="2726588" y="5017174"/>
                </a:cubicBezTo>
                <a:cubicBezTo>
                  <a:pt x="2463183" y="4991420"/>
                  <a:pt x="2373571" y="5011606"/>
                  <a:pt x="2217802" y="5017174"/>
                </a:cubicBezTo>
                <a:cubicBezTo>
                  <a:pt x="2062033" y="5022742"/>
                  <a:pt x="1950613" y="4997256"/>
                  <a:pt x="1709017" y="5017174"/>
                </a:cubicBezTo>
                <a:cubicBezTo>
                  <a:pt x="1467422" y="5037092"/>
                  <a:pt x="852837" y="4996156"/>
                  <a:pt x="572961" y="5017174"/>
                </a:cubicBezTo>
                <a:cubicBezTo>
                  <a:pt x="282529" y="5026276"/>
                  <a:pt x="18964" y="4824530"/>
                  <a:pt x="0" y="4444213"/>
                </a:cubicBezTo>
                <a:cubicBezTo>
                  <a:pt x="-15362" y="4325022"/>
                  <a:pt x="13714" y="4069514"/>
                  <a:pt x="0" y="3915142"/>
                </a:cubicBezTo>
                <a:cubicBezTo>
                  <a:pt x="-13714" y="3760770"/>
                  <a:pt x="-2284" y="3525666"/>
                  <a:pt x="0" y="3231221"/>
                </a:cubicBezTo>
                <a:cubicBezTo>
                  <a:pt x="2284" y="2936776"/>
                  <a:pt x="-20295" y="2834320"/>
                  <a:pt x="0" y="2702150"/>
                </a:cubicBezTo>
                <a:cubicBezTo>
                  <a:pt x="20295" y="2569980"/>
                  <a:pt x="-20728" y="2278936"/>
                  <a:pt x="0" y="2018228"/>
                </a:cubicBezTo>
                <a:cubicBezTo>
                  <a:pt x="20728" y="1757520"/>
                  <a:pt x="-24122" y="1705371"/>
                  <a:pt x="0" y="1450445"/>
                </a:cubicBezTo>
                <a:cubicBezTo>
                  <a:pt x="24122" y="1195519"/>
                  <a:pt x="31530" y="949344"/>
                  <a:pt x="0" y="572961"/>
                </a:cubicBezTo>
                <a:close/>
              </a:path>
            </a:pathLst>
          </a:custGeom>
          <a:solidFill>
            <a:schemeClr val="accent1">
              <a:alpha val="5832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142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7" name="Picture 456">
            <a:extLst>
              <a:ext uri="{FF2B5EF4-FFF2-40B4-BE49-F238E27FC236}">
                <a16:creationId xmlns:a16="http://schemas.microsoft.com/office/drawing/2014/main" id="{FC9CB86A-59B9-0C57-3ACF-5AC8C31490F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9129" y="5988824"/>
            <a:ext cx="178646" cy="138045"/>
          </a:xfrm>
          <a:prstGeom prst="rect">
            <a:avLst/>
          </a:prstGeom>
        </p:spPr>
      </p:pic>
      <p:pic>
        <p:nvPicPr>
          <p:cNvPr id="458" name="Picture 457">
            <a:extLst>
              <a:ext uri="{FF2B5EF4-FFF2-40B4-BE49-F238E27FC236}">
                <a16:creationId xmlns:a16="http://schemas.microsoft.com/office/drawing/2014/main" id="{34BAD91C-51FC-9F1F-B8E4-554D7129178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30291" y="5967676"/>
            <a:ext cx="397893" cy="219247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452218E0-02EF-1239-3FEC-1A0EA64E781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38140" y="5967676"/>
            <a:ext cx="406013" cy="219247"/>
          </a:xfrm>
          <a:prstGeom prst="rect">
            <a:avLst/>
          </a:prstGeom>
        </p:spPr>
      </p:pic>
      <p:pic>
        <p:nvPicPr>
          <p:cNvPr id="460" name="Picture 459">
            <a:extLst>
              <a:ext uri="{FF2B5EF4-FFF2-40B4-BE49-F238E27FC236}">
                <a16:creationId xmlns:a16="http://schemas.microsoft.com/office/drawing/2014/main" id="{73C6563C-B558-1B33-7574-DC69D8B60EF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31728" y="5967676"/>
            <a:ext cx="365412" cy="219247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DE9C07A9-2ACC-C6F4-D39B-6C3A6BA0E3C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025679" y="5948224"/>
            <a:ext cx="292329" cy="21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9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.AppleSystemUIFont</vt:lpstr>
      <vt:lpstr>AppleMyungjo</vt:lpstr>
      <vt:lpstr>Arial</vt:lpstr>
      <vt:lpstr>Calibri</vt:lpstr>
      <vt:lpstr>Calibri Light</vt:lpstr>
      <vt:lpstr>Helvetica Neue</vt:lpstr>
      <vt:lpstr>Helvetica Neue Thin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11</cp:revision>
  <dcterms:created xsi:type="dcterms:W3CDTF">2024-10-07T22:17:27Z</dcterms:created>
  <dcterms:modified xsi:type="dcterms:W3CDTF">2024-10-09T16:56:00Z</dcterms:modified>
</cp:coreProperties>
</file>