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655" r:id="rId3"/>
    <p:sldId id="656" r:id="rId4"/>
    <p:sldId id="6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2F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41" d="100"/>
          <a:sy n="141" d="100"/>
        </p:scale>
        <p:origin x="-32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B349-A3CE-0D4B-981F-3EB1274E0E6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4D2B0-E6BF-954D-A7AA-8CA0C61C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2B-A7E6-B54B-BC99-5811E15B7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4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2B-A7E6-B54B-BC99-5811E15B7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1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3092B-A7E6-B54B-BC99-5811E15B7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7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2862-A7C1-0593-6D8A-B6914F4C2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6CCEA-8676-C5AE-EDFF-D535624AD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AA521-8589-8CC5-FBC4-5B26D785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5A29-4AD8-6B38-D5F9-2E982358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0D7A-D2FC-2A31-B8F7-AF6F0DE6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0349-27C4-E114-591D-ABCD917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01F1E-25D9-9C50-0E6D-B65433072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F41E-C9FF-F72F-C7F4-BED212D9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FF89-0347-080B-9A8F-C840070A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C1A8-CD77-23CA-A3A1-1082C42F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5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FC1D7-0BBB-E199-205E-FCF4F7B14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774C-F9BC-833D-57A7-B1FD2A07E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5212-15D7-C121-9B05-F6F601D3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E98E-E375-B028-9AF5-1FEFCAC9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B21C-FA62-1F5B-592D-B134672B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6B69F80B-5CB0-2741-999A-39C205A6D0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47695"/>
            <a:ext cx="12192000" cy="610306"/>
          </a:xfrm>
          <a:prstGeom prst="rect">
            <a:avLst/>
          </a:prstGeom>
          <a:solidFill>
            <a:srgbClr val="F99C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en-US" sz="1556">
              <a:latin typeface="Helvetica Neue Thin" panose="020B0403020202020204" pitchFamily="34" charset="0"/>
              <a:ea typeface="Helvetica Neue Thin" panose="020B0403020202020204" pitchFamily="34" charset="0"/>
              <a:cs typeface="Helvetica Neue Thin" panose="020B0403020202020204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CC52C55-A028-D249-A6F1-7DB923F181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6" y="6251222"/>
            <a:ext cx="610306" cy="60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29572"/>
            <a:ext cx="11567160" cy="526154"/>
          </a:xfrm>
        </p:spPr>
        <p:txBody>
          <a:bodyPr/>
          <a:lstStyle>
            <a:lvl1pPr>
              <a:defRPr sz="3556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12421" y="780121"/>
            <a:ext cx="11566313" cy="326896"/>
          </a:xfrm>
        </p:spPr>
        <p:txBody>
          <a:bodyPr anchor="ctr">
            <a:noAutofit/>
          </a:bodyPr>
          <a:lstStyle>
            <a:lvl1pPr marL="228598" indent="-228598">
              <a:buFont typeface=".AppleSystemUIFont" charset="-120"/>
              <a:buChar char="-"/>
              <a:defRPr sz="2222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190678"/>
            <a:ext cx="11567160" cy="5015616"/>
          </a:xfrm>
        </p:spPr>
        <p:txBody>
          <a:bodyPr/>
          <a:lstStyle>
            <a:lvl1pPr marL="311148" indent="-311148">
              <a:lnSpc>
                <a:spcPct val="100000"/>
              </a:lnSpc>
              <a:buSzPct val="70000"/>
              <a:buFont typeface=".AppleSystemUIFont"/>
              <a:buChar char="○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535512" indent="-302681">
              <a:lnSpc>
                <a:spcPct val="100000"/>
              </a:lnSpc>
              <a:buSzPct val="80000"/>
              <a:buFont typeface="AppleMyungjo" pitchFamily="2" charset="-127"/>
              <a:buChar char="◻︎"/>
              <a:tabLst/>
              <a:defRPr sz="1778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685793" indent="-22859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556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914391" indent="-228598">
              <a:lnSpc>
                <a:spcPct val="100000"/>
              </a:lnSpc>
              <a:buFont typeface="Wingdings" pitchFamily="2" charset="2"/>
              <a:buChar char="§"/>
              <a:tabLst/>
              <a:defRPr sz="1333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142989" indent="-228598">
              <a:lnSpc>
                <a:spcPct val="100000"/>
              </a:lnSpc>
              <a:buFont typeface=".AppleSystemUIFont"/>
              <a:buChar char="‣"/>
              <a:tabLst/>
              <a:defRPr sz="1333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172178" y="6272691"/>
            <a:ext cx="8707402" cy="208382"/>
          </a:xfrm>
        </p:spPr>
        <p:txBody>
          <a:bodyPr anchor="ctr">
            <a:noAutofit/>
          </a:bodyPr>
          <a:lstStyle>
            <a:lvl1pPr marL="0" indent="0" algn="r">
              <a:buNone/>
              <a:defRPr sz="1111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95" indent="0">
              <a:buNone/>
              <a:defRPr sz="1333"/>
            </a:lvl2pPr>
            <a:lvl3pPr marL="914391" indent="0">
              <a:buNone/>
              <a:defRPr sz="1333"/>
            </a:lvl3pPr>
            <a:lvl4pPr marL="1371586" indent="0">
              <a:buNone/>
              <a:defRPr sz="1333"/>
            </a:lvl4pPr>
            <a:lvl5pPr marL="1828782" indent="0">
              <a:buNone/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FF1C2B-DAB6-8847-B38C-A3C92D4283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65959" y="6522861"/>
            <a:ext cx="613833" cy="292806"/>
          </a:xfrm>
          <a:prstGeom prst="rect">
            <a:avLst/>
          </a:prstGeom>
        </p:spPr>
        <p:txBody>
          <a:bodyPr anchor="ctr"/>
          <a:lstStyle>
            <a:lvl1pPr algn="r" defTabSz="914369" eaLnBrk="1" fontAlgn="auto" hangingPunct="1">
              <a:spcBef>
                <a:spcPts val="0"/>
              </a:spcBef>
              <a:spcAft>
                <a:spcPts val="0"/>
              </a:spcAft>
              <a:defRPr sz="1778" smtClean="0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DA0798D-109A-ED44-A64C-7534A7AB9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764680C-0B20-EB47-B61B-E1AD5CCB56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433" y="6268898"/>
            <a:ext cx="2138326" cy="589102"/>
          </a:xfrm>
        </p:spPr>
        <p:txBody>
          <a:bodyPr anchor="ctr">
            <a:noAutofit/>
          </a:bodyPr>
          <a:lstStyle>
            <a:lvl1pPr marL="0" indent="0" algn="l">
              <a:buNone/>
              <a:defRPr sz="1778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95" indent="0">
              <a:buNone/>
              <a:defRPr sz="1333"/>
            </a:lvl2pPr>
            <a:lvl3pPr marL="914391" indent="0">
              <a:buNone/>
              <a:defRPr sz="1333"/>
            </a:lvl3pPr>
            <a:lvl4pPr marL="1371586" indent="0">
              <a:buNone/>
              <a:defRPr sz="1333"/>
            </a:lvl4pPr>
            <a:lvl5pPr marL="1828782" indent="0">
              <a:buNone/>
              <a:defRPr sz="1333"/>
            </a:lvl5pPr>
          </a:lstStyle>
          <a:p>
            <a:pPr lvl="0"/>
            <a:r>
              <a:rPr lang="en-US" dirty="0"/>
              <a:t>AHS Team Meeting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8737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7677-FB21-C780-7C08-643C23E2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8F3B-CBF9-54DC-CC89-7CDB043D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DF0D-013E-A617-1822-9989F74B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675F-DB96-26AC-CDEE-AE34C5CA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207A-7BBE-D9BE-6A25-57CEDABA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CD18-33FB-F470-3664-B2D163FD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61B9-52F4-3A5D-B7E2-5F33DFD4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D0EB-6DEC-5DBD-E4F3-9A2E069D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1E0E-BAE6-D94A-F070-A2C4ED0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AAEC-98E3-5D6E-B1E6-8148B892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DBC8-C4CB-59CB-15E2-E7762790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F1FD-B0F0-C89E-DFE5-5D3D95DA3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F9D4C-48FF-CCC3-4C04-632AB6A8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4D92-108C-D773-6D0B-7909A8D5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3D219-DA45-152B-EE13-D3EBD226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00768-714D-DE7B-9CB9-FA16FDBD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2137-20BB-2BA4-77BB-1CFF4797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4300-0E3D-622C-76F1-0F108244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BE779-3806-8C74-D980-89725C009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EAF91-D443-BF9A-11F8-78E295676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1B8A9-B7DD-A116-6547-4FB52E9C9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F8F85-F4BB-718C-58AA-4EF1C6D9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CC889-7142-9621-326B-BE5B10A7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66E0D-1848-119F-3BD3-9A35736F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4051-94CD-7043-A79A-129BEA49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81DC-E862-6DCE-176B-E6BBCE4C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3FA6C-0262-9BE4-500D-9C828D9D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A5BFF-5DF5-D4B0-E19F-7BA99996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F939E-D01B-D4F7-689F-745E10B1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83312-F38A-4148-5F27-BE4C7242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B1BF-63E4-1E8C-66C6-40D9CA32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FA3-A23E-F5FA-4D52-E124C498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08DF-9A38-AD13-5E0F-AB446449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AC761-8BF3-874B-C4C3-3CAAEDF08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5F6AB-9524-6D37-1A04-4AD94A3A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7B7CF-F1E1-11FA-E9AC-606CC6EE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B7A5-C05E-0302-41FC-FAE10C0D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028E-835E-2F45-A503-791FD383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3CBAD-F56E-90C9-32C2-013506527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A9418-FD3A-78FB-CC89-6020899B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8DEE-B83C-A204-AE0C-1561C08B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1EF89-0BC1-38BF-1A40-9402B818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CD24-9ACF-2148-112F-BBBFF098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F867B-BCC2-D9DB-2D2C-92605F0C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A01CE-030A-338E-68D3-2239B6E6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BBA1-ED39-FF0E-C57F-A8627F1A4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D576-EF85-6146-9DDD-815A57144894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570C-24B5-9084-7F61-281A1FDB0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871D-DCF6-5578-09FC-292896355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5.emf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4" Type="http://schemas.openxmlformats.org/officeDocument/2006/relationships/image" Target="../media/image3.png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292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F3707-A921-FEFE-531E-46B754D34D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426C-1E0E-B84C-5D5E-D810C6EACA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DA0798D-109A-ED44-A64C-7534A7AB9B9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B87FEC-7E83-E037-2411-0752B6D7A23E}"/>
              </a:ext>
            </a:extLst>
          </p:cNvPr>
          <p:cNvSpPr/>
          <p:nvPr/>
        </p:nvSpPr>
        <p:spPr>
          <a:xfrm>
            <a:off x="7565413" y="1495437"/>
            <a:ext cx="1993392" cy="3872091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7122BF-A131-0E13-2E03-08332E510A0F}"/>
              </a:ext>
            </a:extLst>
          </p:cNvPr>
          <p:cNvSpPr/>
          <p:nvPr/>
        </p:nvSpPr>
        <p:spPr>
          <a:xfrm>
            <a:off x="7794012" y="4526502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781826-596F-97D5-D2AA-35E51B6CB1B7}"/>
              </a:ext>
            </a:extLst>
          </p:cNvPr>
          <p:cNvSpPr/>
          <p:nvPr/>
        </p:nvSpPr>
        <p:spPr>
          <a:xfrm>
            <a:off x="7794012" y="3796822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84AC04-50C1-9EC2-6930-D709FC839241}"/>
              </a:ext>
            </a:extLst>
          </p:cNvPr>
          <p:cNvSpPr/>
          <p:nvPr/>
        </p:nvSpPr>
        <p:spPr>
          <a:xfrm>
            <a:off x="7794013" y="2534863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65499C-B35E-3EA9-6CEB-7252BE76CA35}"/>
              </a:ext>
            </a:extLst>
          </p:cNvPr>
          <p:cNvSpPr/>
          <p:nvPr/>
        </p:nvSpPr>
        <p:spPr>
          <a:xfrm>
            <a:off x="7794012" y="1723841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556613A-7AC0-B5C5-5C7B-8BA9286E101B}"/>
              </a:ext>
            </a:extLst>
          </p:cNvPr>
          <p:cNvSpPr/>
          <p:nvPr/>
        </p:nvSpPr>
        <p:spPr>
          <a:xfrm>
            <a:off x="8593096" y="2534863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4CE0292-E988-4E5F-5C93-D70516D09951}"/>
              </a:ext>
            </a:extLst>
          </p:cNvPr>
          <p:cNvSpPr/>
          <p:nvPr/>
        </p:nvSpPr>
        <p:spPr>
          <a:xfrm>
            <a:off x="7812761" y="3020143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1E9D41-627C-D0F0-8E3D-3AB9E7937270}"/>
              </a:ext>
            </a:extLst>
          </p:cNvPr>
          <p:cNvSpPr/>
          <p:nvPr/>
        </p:nvSpPr>
        <p:spPr>
          <a:xfrm>
            <a:off x="7803386" y="4973398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6A9CB2-3185-3E02-0F3B-9DD31D816160}"/>
              </a:ext>
            </a:extLst>
          </p:cNvPr>
          <p:cNvSpPr/>
          <p:nvPr/>
        </p:nvSpPr>
        <p:spPr>
          <a:xfrm>
            <a:off x="7803386" y="4166163"/>
            <a:ext cx="1579418" cy="239250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Dot-Prod Attn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B421E8-DC0E-4CBA-E116-44686BE56A58}"/>
              </a:ext>
            </a:extLst>
          </p:cNvPr>
          <p:cNvSpPr/>
          <p:nvPr/>
        </p:nvSpPr>
        <p:spPr>
          <a:xfrm>
            <a:off x="8589770" y="2187889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SiLU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1F375C3-477F-D7E1-2345-EC3249913C64}"/>
              </a:ext>
            </a:extLst>
          </p:cNvPr>
          <p:cNvSpPr/>
          <p:nvPr/>
        </p:nvSpPr>
        <p:spPr>
          <a:xfrm>
            <a:off x="7738918" y="1622311"/>
            <a:ext cx="1691870" cy="131690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073DAE-191B-77A6-B062-05BB06966D9C}"/>
              </a:ext>
            </a:extLst>
          </p:cNvPr>
          <p:cNvSpPr/>
          <p:nvPr/>
        </p:nvSpPr>
        <p:spPr>
          <a:xfrm>
            <a:off x="7747160" y="3671324"/>
            <a:ext cx="1691870" cy="119435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DB3996F-962E-CEA9-BF54-9E52B6686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270" y="2044433"/>
            <a:ext cx="152400" cy="158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9CF770-E055-177E-874D-31CBDA422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70" y="1228965"/>
            <a:ext cx="152400" cy="158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0313FC5-A384-1EAE-32B1-4ECE01345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6270" y="3399480"/>
            <a:ext cx="152400" cy="1587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9041EB-89D0-45EB-E965-4A5CF0C619F5}"/>
              </a:ext>
            </a:extLst>
          </p:cNvPr>
          <p:cNvCxnSpPr>
            <a:cxnSpLocks/>
          </p:cNvCxnSpPr>
          <p:nvPr/>
        </p:nvCxnSpPr>
        <p:spPr>
          <a:xfrm>
            <a:off x="8986410" y="2123808"/>
            <a:ext cx="0" cy="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D86C1B-AD7D-4E9E-FFDA-24029C12FBFD}"/>
              </a:ext>
            </a:extLst>
          </p:cNvPr>
          <p:cNvCxnSpPr>
            <a:cxnSpLocks/>
          </p:cNvCxnSpPr>
          <p:nvPr/>
        </p:nvCxnSpPr>
        <p:spPr>
          <a:xfrm>
            <a:off x="8600202" y="1963091"/>
            <a:ext cx="0" cy="8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1D68AA-E023-D969-A9A9-775B8CAA465F}"/>
              </a:ext>
            </a:extLst>
          </p:cNvPr>
          <p:cNvCxnSpPr>
            <a:cxnSpLocks/>
          </p:cNvCxnSpPr>
          <p:nvPr/>
        </p:nvCxnSpPr>
        <p:spPr>
          <a:xfrm>
            <a:off x="8602470" y="4036072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83C5C0-A9DE-E0D9-40FE-76F0FE42F308}"/>
              </a:ext>
            </a:extLst>
          </p:cNvPr>
          <p:cNvCxnSpPr>
            <a:cxnSpLocks/>
          </p:cNvCxnSpPr>
          <p:nvPr/>
        </p:nvCxnSpPr>
        <p:spPr>
          <a:xfrm>
            <a:off x="8600202" y="4396411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D1F58A-8464-BC0B-461D-1FED6F45C239}"/>
              </a:ext>
            </a:extLst>
          </p:cNvPr>
          <p:cNvCxnSpPr>
            <a:cxnSpLocks/>
          </p:cNvCxnSpPr>
          <p:nvPr/>
        </p:nvCxnSpPr>
        <p:spPr>
          <a:xfrm>
            <a:off x="8605899" y="4765752"/>
            <a:ext cx="0" cy="207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495FC2-69CF-1CEF-A2FE-C7BFD66B7F06}"/>
              </a:ext>
            </a:extLst>
          </p:cNvPr>
          <p:cNvCxnSpPr>
            <a:cxnSpLocks/>
          </p:cNvCxnSpPr>
          <p:nvPr/>
        </p:nvCxnSpPr>
        <p:spPr>
          <a:xfrm>
            <a:off x="8600202" y="5212648"/>
            <a:ext cx="0" cy="458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A50B6-289B-E7D3-EA96-9F56F2387C44}"/>
              </a:ext>
            </a:extLst>
          </p:cNvPr>
          <p:cNvCxnSpPr>
            <a:cxnSpLocks/>
          </p:cNvCxnSpPr>
          <p:nvPr/>
        </p:nvCxnSpPr>
        <p:spPr>
          <a:xfrm>
            <a:off x="8602136" y="3541233"/>
            <a:ext cx="0" cy="25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EF173A-424D-3664-D00F-B7AA8BA860A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8602470" y="3259393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55E4C5-A8C6-1701-AEBC-D85AADA6B860}"/>
              </a:ext>
            </a:extLst>
          </p:cNvPr>
          <p:cNvCxnSpPr>
            <a:cxnSpLocks/>
          </p:cNvCxnSpPr>
          <p:nvPr/>
        </p:nvCxnSpPr>
        <p:spPr>
          <a:xfrm>
            <a:off x="8600202" y="2880056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526F14-9A13-2510-793E-0FCDCCFC4A3C}"/>
              </a:ext>
            </a:extLst>
          </p:cNvPr>
          <p:cNvCxnSpPr>
            <a:cxnSpLocks/>
          </p:cNvCxnSpPr>
          <p:nvPr/>
        </p:nvCxnSpPr>
        <p:spPr>
          <a:xfrm flipH="1">
            <a:off x="8194987" y="2880056"/>
            <a:ext cx="794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686496-6318-CFBE-66D4-F6B6E5A5B8A5}"/>
              </a:ext>
            </a:extLst>
          </p:cNvPr>
          <p:cNvCxnSpPr>
            <a:cxnSpLocks/>
          </p:cNvCxnSpPr>
          <p:nvPr/>
        </p:nvCxnSpPr>
        <p:spPr>
          <a:xfrm>
            <a:off x="8992448" y="2774113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D547B5-C56C-AAD1-8C12-9D9508DF6AE3}"/>
              </a:ext>
            </a:extLst>
          </p:cNvPr>
          <p:cNvCxnSpPr>
            <a:cxnSpLocks/>
          </p:cNvCxnSpPr>
          <p:nvPr/>
        </p:nvCxnSpPr>
        <p:spPr>
          <a:xfrm>
            <a:off x="8191812" y="2774113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F0DB2E-D643-A6DE-799F-2BC18DD548EC}"/>
              </a:ext>
            </a:extLst>
          </p:cNvPr>
          <p:cNvCxnSpPr>
            <a:cxnSpLocks/>
          </p:cNvCxnSpPr>
          <p:nvPr/>
        </p:nvCxnSpPr>
        <p:spPr>
          <a:xfrm>
            <a:off x="8191812" y="2123808"/>
            <a:ext cx="0" cy="41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1D6FE2-2CB0-8A11-7B59-071A8D91F0B3}"/>
              </a:ext>
            </a:extLst>
          </p:cNvPr>
          <p:cNvCxnSpPr>
            <a:cxnSpLocks/>
          </p:cNvCxnSpPr>
          <p:nvPr/>
        </p:nvCxnSpPr>
        <p:spPr>
          <a:xfrm>
            <a:off x="8986410" y="2428919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10CDAC-833D-0159-9ED2-67D81C2137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8678670" y="2123808"/>
            <a:ext cx="307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4965343-46DC-F1C3-AAB4-B46D6413C314}"/>
              </a:ext>
            </a:extLst>
          </p:cNvPr>
          <p:cNvCxnSpPr>
            <a:cxnSpLocks/>
          </p:cNvCxnSpPr>
          <p:nvPr/>
        </p:nvCxnSpPr>
        <p:spPr>
          <a:xfrm flipH="1">
            <a:off x="8191812" y="2126716"/>
            <a:ext cx="334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3078CA-1352-D5B7-2F36-FA6BD398E3C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602470" y="1387715"/>
            <a:ext cx="1128" cy="33612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F7A89CD-89AB-7622-565C-7AAF35F84929}"/>
              </a:ext>
            </a:extLst>
          </p:cNvPr>
          <p:cNvCxnSpPr>
            <a:cxnSpLocks/>
          </p:cNvCxnSpPr>
          <p:nvPr/>
        </p:nvCxnSpPr>
        <p:spPr>
          <a:xfrm flipH="1">
            <a:off x="8600202" y="3326768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1E25EF-42C6-A867-B234-E0CC1BC1D63B}"/>
              </a:ext>
            </a:extLst>
          </p:cNvPr>
          <p:cNvCxnSpPr>
            <a:cxnSpLocks/>
          </p:cNvCxnSpPr>
          <p:nvPr/>
        </p:nvCxnSpPr>
        <p:spPr>
          <a:xfrm>
            <a:off x="9708204" y="1308340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156E5E3-31E6-89A5-66F6-EB2007CBE4E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8678670" y="1308340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6C4A37B-51F2-F7D6-366A-62094DE91970}"/>
              </a:ext>
            </a:extLst>
          </p:cNvPr>
          <p:cNvCxnSpPr>
            <a:cxnSpLocks/>
          </p:cNvCxnSpPr>
          <p:nvPr/>
        </p:nvCxnSpPr>
        <p:spPr>
          <a:xfrm>
            <a:off x="8606064" y="953051"/>
            <a:ext cx="0" cy="281792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0C9B46-2E33-F881-2E60-35DD021497A9}"/>
              </a:ext>
            </a:extLst>
          </p:cNvPr>
          <p:cNvCxnSpPr>
            <a:cxnSpLocks/>
          </p:cNvCxnSpPr>
          <p:nvPr/>
        </p:nvCxnSpPr>
        <p:spPr>
          <a:xfrm flipH="1">
            <a:off x="8589770" y="5490848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92E876-9307-B571-D0CE-C7FBD1977D72}"/>
              </a:ext>
            </a:extLst>
          </p:cNvPr>
          <p:cNvCxnSpPr>
            <a:cxnSpLocks/>
          </p:cNvCxnSpPr>
          <p:nvPr/>
        </p:nvCxnSpPr>
        <p:spPr>
          <a:xfrm>
            <a:off x="9692481" y="3472420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4160DE-4358-9FC9-1E38-FFFA8193607B}"/>
              </a:ext>
            </a:extLst>
          </p:cNvPr>
          <p:cNvCxnSpPr>
            <a:cxnSpLocks/>
          </p:cNvCxnSpPr>
          <p:nvPr/>
        </p:nvCxnSpPr>
        <p:spPr>
          <a:xfrm flipH="1">
            <a:off x="8662947" y="3472420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3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B87FEC-7E83-E037-2411-0752B6D7A23E}"/>
              </a:ext>
            </a:extLst>
          </p:cNvPr>
          <p:cNvSpPr/>
          <p:nvPr/>
        </p:nvSpPr>
        <p:spPr>
          <a:xfrm>
            <a:off x="205544" y="1354423"/>
            <a:ext cx="1993392" cy="3872091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7122BF-A131-0E13-2E03-08332E510A0F}"/>
              </a:ext>
            </a:extLst>
          </p:cNvPr>
          <p:cNvSpPr/>
          <p:nvPr/>
        </p:nvSpPr>
        <p:spPr>
          <a:xfrm>
            <a:off x="434143" y="4385488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781826-596F-97D5-D2AA-35E51B6CB1B7}"/>
              </a:ext>
            </a:extLst>
          </p:cNvPr>
          <p:cNvSpPr/>
          <p:nvPr/>
        </p:nvSpPr>
        <p:spPr>
          <a:xfrm>
            <a:off x="434143" y="3655808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84AC04-50C1-9EC2-6930-D709FC839241}"/>
              </a:ext>
            </a:extLst>
          </p:cNvPr>
          <p:cNvSpPr/>
          <p:nvPr/>
        </p:nvSpPr>
        <p:spPr>
          <a:xfrm>
            <a:off x="434144" y="2393849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65499C-B35E-3EA9-6CEB-7252BE76CA35}"/>
              </a:ext>
            </a:extLst>
          </p:cNvPr>
          <p:cNvSpPr/>
          <p:nvPr/>
        </p:nvSpPr>
        <p:spPr>
          <a:xfrm>
            <a:off x="434143" y="1582827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556613A-7AC0-B5C5-5C7B-8BA9286E101B}"/>
              </a:ext>
            </a:extLst>
          </p:cNvPr>
          <p:cNvSpPr/>
          <p:nvPr/>
        </p:nvSpPr>
        <p:spPr>
          <a:xfrm>
            <a:off x="1233227" y="2393849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4CE0292-E988-4E5F-5C93-D70516D09951}"/>
              </a:ext>
            </a:extLst>
          </p:cNvPr>
          <p:cNvSpPr/>
          <p:nvPr/>
        </p:nvSpPr>
        <p:spPr>
          <a:xfrm>
            <a:off x="452892" y="2879129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1E9D41-627C-D0F0-8E3D-3AB9E7937270}"/>
              </a:ext>
            </a:extLst>
          </p:cNvPr>
          <p:cNvSpPr/>
          <p:nvPr/>
        </p:nvSpPr>
        <p:spPr>
          <a:xfrm>
            <a:off x="443517" y="4832384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6A9CB2-3185-3E02-0F3B-9DD31D816160}"/>
              </a:ext>
            </a:extLst>
          </p:cNvPr>
          <p:cNvSpPr/>
          <p:nvPr/>
        </p:nvSpPr>
        <p:spPr>
          <a:xfrm>
            <a:off x="443517" y="4025149"/>
            <a:ext cx="1579418" cy="239250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Dot-Prod Attn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B421E8-DC0E-4CBA-E116-44686BE56A58}"/>
              </a:ext>
            </a:extLst>
          </p:cNvPr>
          <p:cNvSpPr/>
          <p:nvPr/>
        </p:nvSpPr>
        <p:spPr>
          <a:xfrm>
            <a:off x="1229901" y="2046875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SiLU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1F375C3-477F-D7E1-2345-EC3249913C64}"/>
              </a:ext>
            </a:extLst>
          </p:cNvPr>
          <p:cNvSpPr/>
          <p:nvPr/>
        </p:nvSpPr>
        <p:spPr>
          <a:xfrm>
            <a:off x="379049" y="1481297"/>
            <a:ext cx="1691870" cy="131690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073DAE-191B-77A6-B062-05BB06966D9C}"/>
              </a:ext>
            </a:extLst>
          </p:cNvPr>
          <p:cNvSpPr/>
          <p:nvPr/>
        </p:nvSpPr>
        <p:spPr>
          <a:xfrm>
            <a:off x="387291" y="3530310"/>
            <a:ext cx="1691870" cy="119435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DB3996F-962E-CEA9-BF54-9E52B6686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1" y="1903419"/>
            <a:ext cx="152400" cy="158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9CF770-E055-177E-874D-31CBDA422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01" y="1087951"/>
            <a:ext cx="152400" cy="158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0313FC5-A384-1EAE-32B1-4ECE01345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01" y="3258466"/>
            <a:ext cx="152400" cy="1587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9041EB-89D0-45EB-E965-4A5CF0C619F5}"/>
              </a:ext>
            </a:extLst>
          </p:cNvPr>
          <p:cNvCxnSpPr>
            <a:cxnSpLocks/>
          </p:cNvCxnSpPr>
          <p:nvPr/>
        </p:nvCxnSpPr>
        <p:spPr>
          <a:xfrm>
            <a:off x="1626541" y="1982794"/>
            <a:ext cx="0" cy="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D86C1B-AD7D-4E9E-FFDA-24029C12FBFD}"/>
              </a:ext>
            </a:extLst>
          </p:cNvPr>
          <p:cNvCxnSpPr>
            <a:cxnSpLocks/>
          </p:cNvCxnSpPr>
          <p:nvPr/>
        </p:nvCxnSpPr>
        <p:spPr>
          <a:xfrm>
            <a:off x="1240333" y="1822077"/>
            <a:ext cx="0" cy="8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1D68AA-E023-D969-A9A9-775B8CAA465F}"/>
              </a:ext>
            </a:extLst>
          </p:cNvPr>
          <p:cNvCxnSpPr>
            <a:cxnSpLocks/>
          </p:cNvCxnSpPr>
          <p:nvPr/>
        </p:nvCxnSpPr>
        <p:spPr>
          <a:xfrm>
            <a:off x="1242601" y="3895058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83C5C0-A9DE-E0D9-40FE-76F0FE42F308}"/>
              </a:ext>
            </a:extLst>
          </p:cNvPr>
          <p:cNvCxnSpPr>
            <a:cxnSpLocks/>
          </p:cNvCxnSpPr>
          <p:nvPr/>
        </p:nvCxnSpPr>
        <p:spPr>
          <a:xfrm>
            <a:off x="1240333" y="4255397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D1F58A-8464-BC0B-461D-1FED6F45C239}"/>
              </a:ext>
            </a:extLst>
          </p:cNvPr>
          <p:cNvCxnSpPr>
            <a:cxnSpLocks/>
          </p:cNvCxnSpPr>
          <p:nvPr/>
        </p:nvCxnSpPr>
        <p:spPr>
          <a:xfrm>
            <a:off x="1246030" y="4624738"/>
            <a:ext cx="0" cy="207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A50B6-289B-E7D3-EA96-9F56F2387C44}"/>
              </a:ext>
            </a:extLst>
          </p:cNvPr>
          <p:cNvCxnSpPr>
            <a:cxnSpLocks/>
          </p:cNvCxnSpPr>
          <p:nvPr/>
        </p:nvCxnSpPr>
        <p:spPr>
          <a:xfrm>
            <a:off x="1242267" y="3400219"/>
            <a:ext cx="0" cy="25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EF173A-424D-3664-D00F-B7AA8BA860A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1242601" y="3118379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55E4C5-A8C6-1701-AEBC-D85AADA6B860}"/>
              </a:ext>
            </a:extLst>
          </p:cNvPr>
          <p:cNvCxnSpPr>
            <a:cxnSpLocks/>
          </p:cNvCxnSpPr>
          <p:nvPr/>
        </p:nvCxnSpPr>
        <p:spPr>
          <a:xfrm>
            <a:off x="1240333" y="2739042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526F14-9A13-2510-793E-0FCDCCFC4A3C}"/>
              </a:ext>
            </a:extLst>
          </p:cNvPr>
          <p:cNvCxnSpPr>
            <a:cxnSpLocks/>
          </p:cNvCxnSpPr>
          <p:nvPr/>
        </p:nvCxnSpPr>
        <p:spPr>
          <a:xfrm flipH="1">
            <a:off x="835118" y="2739042"/>
            <a:ext cx="794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686496-6318-CFBE-66D4-F6B6E5A5B8A5}"/>
              </a:ext>
            </a:extLst>
          </p:cNvPr>
          <p:cNvCxnSpPr>
            <a:cxnSpLocks/>
          </p:cNvCxnSpPr>
          <p:nvPr/>
        </p:nvCxnSpPr>
        <p:spPr>
          <a:xfrm>
            <a:off x="1632579" y="2633099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D547B5-C56C-AAD1-8C12-9D9508DF6AE3}"/>
              </a:ext>
            </a:extLst>
          </p:cNvPr>
          <p:cNvCxnSpPr>
            <a:cxnSpLocks/>
          </p:cNvCxnSpPr>
          <p:nvPr/>
        </p:nvCxnSpPr>
        <p:spPr>
          <a:xfrm>
            <a:off x="831943" y="2633099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F0DB2E-D643-A6DE-799F-2BC18DD548EC}"/>
              </a:ext>
            </a:extLst>
          </p:cNvPr>
          <p:cNvCxnSpPr>
            <a:cxnSpLocks/>
          </p:cNvCxnSpPr>
          <p:nvPr/>
        </p:nvCxnSpPr>
        <p:spPr>
          <a:xfrm>
            <a:off x="831943" y="1982794"/>
            <a:ext cx="0" cy="41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1D6FE2-2CB0-8A11-7B59-071A8D91F0B3}"/>
              </a:ext>
            </a:extLst>
          </p:cNvPr>
          <p:cNvCxnSpPr>
            <a:cxnSpLocks/>
          </p:cNvCxnSpPr>
          <p:nvPr/>
        </p:nvCxnSpPr>
        <p:spPr>
          <a:xfrm>
            <a:off x="1626541" y="2287905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10CDAC-833D-0159-9ED2-67D81C2137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318801" y="1982794"/>
            <a:ext cx="307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4965343-46DC-F1C3-AAB4-B46D6413C314}"/>
              </a:ext>
            </a:extLst>
          </p:cNvPr>
          <p:cNvCxnSpPr>
            <a:cxnSpLocks/>
          </p:cNvCxnSpPr>
          <p:nvPr/>
        </p:nvCxnSpPr>
        <p:spPr>
          <a:xfrm flipH="1">
            <a:off x="831943" y="1985702"/>
            <a:ext cx="334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3078CA-1352-D5B7-2F36-FA6BD398E3C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242601" y="1246701"/>
            <a:ext cx="1128" cy="33612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F7A89CD-89AB-7622-565C-7AAF35F84929}"/>
              </a:ext>
            </a:extLst>
          </p:cNvPr>
          <p:cNvCxnSpPr>
            <a:cxnSpLocks/>
          </p:cNvCxnSpPr>
          <p:nvPr/>
        </p:nvCxnSpPr>
        <p:spPr>
          <a:xfrm flipH="1">
            <a:off x="1240333" y="3185754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1E25EF-42C6-A867-B234-E0CC1BC1D63B}"/>
              </a:ext>
            </a:extLst>
          </p:cNvPr>
          <p:cNvCxnSpPr>
            <a:cxnSpLocks/>
          </p:cNvCxnSpPr>
          <p:nvPr/>
        </p:nvCxnSpPr>
        <p:spPr>
          <a:xfrm>
            <a:off x="2348335" y="1167326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156E5E3-31E6-89A5-66F6-EB2007CBE4E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1318801" y="1167326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6C4A37B-51F2-F7D6-366A-62094DE91970}"/>
              </a:ext>
            </a:extLst>
          </p:cNvPr>
          <p:cNvCxnSpPr>
            <a:cxnSpLocks/>
          </p:cNvCxnSpPr>
          <p:nvPr/>
        </p:nvCxnSpPr>
        <p:spPr>
          <a:xfrm>
            <a:off x="1246195" y="812037"/>
            <a:ext cx="0" cy="281792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0C9B46-2E33-F881-2E60-35DD021497A9}"/>
              </a:ext>
            </a:extLst>
          </p:cNvPr>
          <p:cNvCxnSpPr>
            <a:cxnSpLocks/>
          </p:cNvCxnSpPr>
          <p:nvPr/>
        </p:nvCxnSpPr>
        <p:spPr>
          <a:xfrm flipH="1">
            <a:off x="1229901" y="5349834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92E876-9307-B571-D0CE-C7FBD1977D72}"/>
              </a:ext>
            </a:extLst>
          </p:cNvPr>
          <p:cNvCxnSpPr>
            <a:cxnSpLocks/>
          </p:cNvCxnSpPr>
          <p:nvPr/>
        </p:nvCxnSpPr>
        <p:spPr>
          <a:xfrm>
            <a:off x="2332612" y="3331406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4160DE-4358-9FC9-1E38-FFFA8193607B}"/>
              </a:ext>
            </a:extLst>
          </p:cNvPr>
          <p:cNvCxnSpPr>
            <a:cxnSpLocks/>
          </p:cNvCxnSpPr>
          <p:nvPr/>
        </p:nvCxnSpPr>
        <p:spPr>
          <a:xfrm flipH="1">
            <a:off x="1303078" y="3331406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FE184EC9-9B53-862F-E86F-21FE7B8F9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85" y="552353"/>
            <a:ext cx="485513" cy="23711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2692B41-0682-832B-7BF8-BE8B19F2D4BF}"/>
              </a:ext>
            </a:extLst>
          </p:cNvPr>
          <p:cNvSpPr/>
          <p:nvPr/>
        </p:nvSpPr>
        <p:spPr>
          <a:xfrm>
            <a:off x="2797676" y="2321065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BBA6066-08EF-74AD-8639-A6610312013C}"/>
              </a:ext>
            </a:extLst>
          </p:cNvPr>
          <p:cNvSpPr/>
          <p:nvPr/>
        </p:nvSpPr>
        <p:spPr>
          <a:xfrm>
            <a:off x="2979463" y="4588499"/>
            <a:ext cx="1052063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9080BC-E0CA-5FC8-47EA-60A3DBCDFC7B}"/>
              </a:ext>
            </a:extLst>
          </p:cNvPr>
          <p:cNvSpPr/>
          <p:nvPr/>
        </p:nvSpPr>
        <p:spPr>
          <a:xfrm>
            <a:off x="2979463" y="4040859"/>
            <a:ext cx="1052063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BE4940-7A7C-0993-1D8A-829ED284FC86}"/>
              </a:ext>
            </a:extLst>
          </p:cNvPr>
          <p:cNvSpPr/>
          <p:nvPr/>
        </p:nvSpPr>
        <p:spPr>
          <a:xfrm>
            <a:off x="2979464" y="3093732"/>
            <a:ext cx="519787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B6A6387-901F-9A76-6C7D-C8632A5903D9}"/>
              </a:ext>
            </a:extLst>
          </p:cNvPr>
          <p:cNvSpPr/>
          <p:nvPr/>
        </p:nvSpPr>
        <p:spPr>
          <a:xfrm>
            <a:off x="2979463" y="2485043"/>
            <a:ext cx="1052063" cy="179562"/>
          </a:xfrm>
          <a:prstGeom prst="roundRect">
            <a:avLst>
              <a:gd name="adj" fmla="val 47243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2CAB23-84E4-58AF-7366-5D2D3AEBA759}"/>
              </a:ext>
            </a:extLst>
          </p:cNvPr>
          <p:cNvSpPr/>
          <p:nvPr/>
        </p:nvSpPr>
        <p:spPr>
          <a:xfrm>
            <a:off x="3511739" y="3093732"/>
            <a:ext cx="519787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1266C7-D879-6B39-6CF5-470D80864A51}"/>
              </a:ext>
            </a:extLst>
          </p:cNvPr>
          <p:cNvSpPr/>
          <p:nvPr/>
        </p:nvSpPr>
        <p:spPr>
          <a:xfrm>
            <a:off x="2991952" y="3457945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626A264-81DE-3E65-1820-2214E93CA65E}"/>
              </a:ext>
            </a:extLst>
          </p:cNvPr>
          <p:cNvSpPr/>
          <p:nvPr/>
        </p:nvSpPr>
        <p:spPr>
          <a:xfrm>
            <a:off x="2985707" y="4923904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E18125B-A808-698C-EAE8-AA6971CACC16}"/>
              </a:ext>
            </a:extLst>
          </p:cNvPr>
          <p:cNvSpPr/>
          <p:nvPr/>
        </p:nvSpPr>
        <p:spPr>
          <a:xfrm>
            <a:off x="2985707" y="4318057"/>
            <a:ext cx="1052063" cy="179562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9C2B73-D2DD-9AFB-351E-7D4B344E3AD6}"/>
              </a:ext>
            </a:extLst>
          </p:cNvPr>
          <p:cNvSpPr/>
          <p:nvPr/>
        </p:nvSpPr>
        <p:spPr>
          <a:xfrm>
            <a:off x="3509524" y="2833321"/>
            <a:ext cx="519787" cy="17956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6E4C148-C329-2791-99DE-B5A441F6633A}"/>
              </a:ext>
            </a:extLst>
          </p:cNvPr>
          <p:cNvSpPr/>
          <p:nvPr/>
        </p:nvSpPr>
        <p:spPr>
          <a:xfrm>
            <a:off x="2905686" y="3947192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773A82D-EBF8-23C3-1DB1-D5C7A1AA6D22}"/>
              </a:ext>
            </a:extLst>
          </p:cNvPr>
          <p:cNvSpPr/>
          <p:nvPr/>
        </p:nvSpPr>
        <p:spPr>
          <a:xfrm>
            <a:off x="2905686" y="2422908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ED4160-F8D0-2B51-B7AB-5C7D4236CCBB}"/>
              </a:ext>
            </a:extLst>
          </p:cNvPr>
          <p:cNvCxnSpPr>
            <a:cxnSpLocks/>
          </p:cNvCxnSpPr>
          <p:nvPr/>
        </p:nvCxnSpPr>
        <p:spPr>
          <a:xfrm>
            <a:off x="3499250" y="1997053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7F997D2-251B-614C-AD70-BFAE86A8D6EC}"/>
              </a:ext>
            </a:extLst>
          </p:cNvPr>
          <p:cNvSpPr/>
          <p:nvPr/>
        </p:nvSpPr>
        <p:spPr>
          <a:xfrm>
            <a:off x="5097873" y="2313898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4C4263-6C82-80A7-7FD5-77A8C5CA5DB3}"/>
              </a:ext>
            </a:extLst>
          </p:cNvPr>
          <p:cNvGrpSpPr/>
          <p:nvPr/>
        </p:nvGrpSpPr>
        <p:grpSpPr>
          <a:xfrm>
            <a:off x="5279660" y="2477876"/>
            <a:ext cx="1064552" cy="2618423"/>
            <a:chOff x="4333891" y="1714170"/>
            <a:chExt cx="1598167" cy="3488807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6F963AC4-D632-0F97-5398-5826BDC3DBA4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316A4CA-B71E-74BE-4081-4B9CC34C81EB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FC82080-CE9D-4D7D-5475-58BAEAE92003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9615527-DDC0-B653-2C29-42194C85ADDD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F120194D-BB33-C8D4-0829-88BE73738260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7E43038-8C96-4A10-523B-4F46E80D5FCA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0B49BCF-0B98-C414-E59A-3A9F3BBA4295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D7C13994-CD2F-37CA-025C-6E4E3088DDAA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CE42E0B2-BC31-7F01-8898-F0246600D6C9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3924B25B-4ACC-31CA-7771-1F48CBB3A990}"/>
              </a:ext>
            </a:extLst>
          </p:cNvPr>
          <p:cNvSpPr/>
          <p:nvPr/>
        </p:nvSpPr>
        <p:spPr>
          <a:xfrm>
            <a:off x="5205883" y="3940025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CD9EF10-E22B-382D-64FB-755531EECF75}"/>
              </a:ext>
            </a:extLst>
          </p:cNvPr>
          <p:cNvSpPr/>
          <p:nvPr/>
        </p:nvSpPr>
        <p:spPr>
          <a:xfrm>
            <a:off x="5205883" y="2415742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F58EF6-355C-A59A-AE27-3D5E1D3D5A32}"/>
              </a:ext>
            </a:extLst>
          </p:cNvPr>
          <p:cNvCxnSpPr>
            <a:cxnSpLocks/>
          </p:cNvCxnSpPr>
          <p:nvPr/>
        </p:nvCxnSpPr>
        <p:spPr>
          <a:xfrm>
            <a:off x="5799447" y="1989886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05A41B1-D7A0-B57A-9B16-FD971AE538FE}"/>
              </a:ext>
            </a:extLst>
          </p:cNvPr>
          <p:cNvSpPr/>
          <p:nvPr/>
        </p:nvSpPr>
        <p:spPr>
          <a:xfrm>
            <a:off x="7561628" y="2313898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60EDCC-4216-A423-BDFC-6D72B3DB342D}"/>
              </a:ext>
            </a:extLst>
          </p:cNvPr>
          <p:cNvGrpSpPr/>
          <p:nvPr/>
        </p:nvGrpSpPr>
        <p:grpSpPr>
          <a:xfrm>
            <a:off x="7743415" y="2477876"/>
            <a:ext cx="1064552" cy="2618423"/>
            <a:chOff x="4333891" y="1714170"/>
            <a:chExt cx="1598167" cy="3488807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1A018DE-445A-A90F-C15F-FB8D11A526BF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8028F791-4303-E695-C820-4F4589428CCA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4E4ED522-221F-303A-DE44-6203CB22966F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8E6B98D-78DF-6B45-33EE-95156371204B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25B92A6-0586-26A6-05DD-2342DBB3BB60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96EF2AC-3844-FDE2-8D4C-7AF2A88D1455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B2A00FE-B7BE-CD2C-009B-8CF639EC574B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872BB343-799C-1D3B-B5E3-430D47D0C4EB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A46B01E1-25E1-643E-E5CD-695AE5E587FC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D5D50EB-A491-0935-ABBC-D9ADBC4F7EB4}"/>
              </a:ext>
            </a:extLst>
          </p:cNvPr>
          <p:cNvSpPr/>
          <p:nvPr/>
        </p:nvSpPr>
        <p:spPr>
          <a:xfrm>
            <a:off x="7669638" y="3940025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11B922C-33F7-DB24-7B6B-AFFC822F2A80}"/>
              </a:ext>
            </a:extLst>
          </p:cNvPr>
          <p:cNvSpPr/>
          <p:nvPr/>
        </p:nvSpPr>
        <p:spPr>
          <a:xfrm>
            <a:off x="7669638" y="2415742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785CE1D-EB45-0B4F-B647-7FC0A4FFB7BA}"/>
              </a:ext>
            </a:extLst>
          </p:cNvPr>
          <p:cNvCxnSpPr>
            <a:cxnSpLocks/>
          </p:cNvCxnSpPr>
          <p:nvPr/>
        </p:nvCxnSpPr>
        <p:spPr>
          <a:xfrm>
            <a:off x="8263202" y="1989886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B830536-9792-ABDC-C746-1E12202D3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891" y="1661216"/>
            <a:ext cx="705687" cy="26533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9EAE750-A0A9-A160-5BEA-3C2812E1D1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1804" y="1001629"/>
            <a:ext cx="1795272" cy="26533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73A933C-0176-C265-0592-AD25A5B39F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6334" y="1001629"/>
            <a:ext cx="1795272" cy="258828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8BD71B5-B4E0-481A-E2A3-85EA59C1AA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5476" y="1004884"/>
            <a:ext cx="1795272" cy="25882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983A593-C792-DF36-E9E9-E7DF971B10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68005" y="1684166"/>
            <a:ext cx="705681" cy="24751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4A5665CF-967A-1704-2B08-A00012C1E4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48619" y="1685262"/>
            <a:ext cx="705681" cy="247515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D28EA6-7DC7-8B0F-17A3-3F1803FD85C4}"/>
              </a:ext>
            </a:extLst>
          </p:cNvPr>
          <p:cNvCxnSpPr>
            <a:cxnSpLocks/>
          </p:cNvCxnSpPr>
          <p:nvPr/>
        </p:nvCxnSpPr>
        <p:spPr>
          <a:xfrm>
            <a:off x="1574450" y="691596"/>
            <a:ext cx="6708559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35917F-1F43-3246-334A-D04364A488C5}"/>
              </a:ext>
            </a:extLst>
          </p:cNvPr>
          <p:cNvCxnSpPr>
            <a:cxnSpLocks/>
          </p:cNvCxnSpPr>
          <p:nvPr/>
        </p:nvCxnSpPr>
        <p:spPr>
          <a:xfrm flipV="1">
            <a:off x="3499335" y="694737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BB20440-6C58-57CF-7496-A7A6DA2B5B2B}"/>
              </a:ext>
            </a:extLst>
          </p:cNvPr>
          <p:cNvCxnSpPr>
            <a:cxnSpLocks/>
          </p:cNvCxnSpPr>
          <p:nvPr/>
        </p:nvCxnSpPr>
        <p:spPr>
          <a:xfrm flipV="1">
            <a:off x="5808980" y="694737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3E7E958-DF81-1D09-6B6A-0BB1E5D847D3}"/>
              </a:ext>
            </a:extLst>
          </p:cNvPr>
          <p:cNvCxnSpPr>
            <a:cxnSpLocks/>
          </p:cNvCxnSpPr>
          <p:nvPr/>
        </p:nvCxnSpPr>
        <p:spPr>
          <a:xfrm flipV="1">
            <a:off x="8272735" y="691596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DA26164-9CE8-1A89-928D-2E60A93EE98F}"/>
              </a:ext>
            </a:extLst>
          </p:cNvPr>
          <p:cNvGrpSpPr/>
          <p:nvPr/>
        </p:nvGrpSpPr>
        <p:grpSpPr>
          <a:xfrm>
            <a:off x="3499335" y="1346566"/>
            <a:ext cx="4773400" cy="283545"/>
            <a:chOff x="4794735" y="1371966"/>
            <a:chExt cx="4773400" cy="127610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9503591-37D3-CCD3-4CA4-A5ECF31B5CC3}"/>
                </a:ext>
              </a:extLst>
            </p:cNvPr>
            <p:cNvCxnSpPr>
              <a:cxnSpLocks/>
            </p:cNvCxnSpPr>
            <p:nvPr/>
          </p:nvCxnSpPr>
          <p:spPr>
            <a:xfrm>
              <a:off x="4794735" y="1379823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E3A135-1EC0-4C31-F380-C7F85DF37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04380" y="1374071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75C7CB5-717C-FFD9-7076-F0F236228962}"/>
                </a:ext>
              </a:extLst>
            </p:cNvPr>
            <p:cNvCxnSpPr>
              <a:cxnSpLocks/>
            </p:cNvCxnSpPr>
            <p:nvPr/>
          </p:nvCxnSpPr>
          <p:spPr>
            <a:xfrm>
              <a:off x="9568135" y="1371966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9024284A-39FF-76D0-480C-DFFE01CCB8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3824" y="4884987"/>
            <a:ext cx="304800" cy="635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E606FE72-2078-B9B9-4480-7AE622013830}"/>
              </a:ext>
            </a:extLst>
          </p:cNvPr>
          <p:cNvSpPr/>
          <p:nvPr/>
        </p:nvSpPr>
        <p:spPr>
          <a:xfrm>
            <a:off x="6943344" y="552353"/>
            <a:ext cx="365760" cy="28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AAADE3C-F1F0-AA0E-F80F-1B2A91C103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3824" y="670908"/>
            <a:ext cx="304800" cy="63500"/>
          </a:xfrm>
          <a:prstGeom prst="rect">
            <a:avLst/>
          </a:prstGeom>
        </p:spPr>
      </p:pic>
      <p:sp>
        <p:nvSpPr>
          <p:cNvPr id="134" name="Freeform 133">
            <a:extLst>
              <a:ext uri="{FF2B5EF4-FFF2-40B4-BE49-F238E27FC236}">
                <a16:creationId xmlns:a16="http://schemas.microsoft.com/office/drawing/2014/main" id="{17099353-8131-8A22-2E7D-3F2EFF970E5F}"/>
              </a:ext>
            </a:extLst>
          </p:cNvPr>
          <p:cNvSpPr/>
          <p:nvPr/>
        </p:nvSpPr>
        <p:spPr>
          <a:xfrm>
            <a:off x="4152025" y="1283199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7DDC4F27-8CA4-A5E2-F140-CB0B0F6ECBEF}"/>
              </a:ext>
            </a:extLst>
          </p:cNvPr>
          <p:cNvSpPr/>
          <p:nvPr/>
        </p:nvSpPr>
        <p:spPr>
          <a:xfrm>
            <a:off x="6461189" y="1283199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5AB11A0F-714F-8D39-9D96-6582F30EFB6A}"/>
              </a:ext>
            </a:extLst>
          </p:cNvPr>
          <p:cNvSpPr/>
          <p:nvPr/>
        </p:nvSpPr>
        <p:spPr>
          <a:xfrm>
            <a:off x="8916329" y="1260456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8A73639F-53CC-D834-698A-FF2903AFF6CB}"/>
              </a:ext>
            </a:extLst>
          </p:cNvPr>
          <p:cNvSpPr/>
          <p:nvPr/>
        </p:nvSpPr>
        <p:spPr>
          <a:xfrm>
            <a:off x="9928570" y="2328720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50A81DB-B863-8776-53AD-0231F3AFA315}"/>
              </a:ext>
            </a:extLst>
          </p:cNvPr>
          <p:cNvGrpSpPr/>
          <p:nvPr/>
        </p:nvGrpSpPr>
        <p:grpSpPr>
          <a:xfrm>
            <a:off x="10110357" y="2492698"/>
            <a:ext cx="1064552" cy="2618423"/>
            <a:chOff x="4333891" y="1714170"/>
            <a:chExt cx="1598167" cy="3488807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A4606151-74FD-1A8F-4A0F-0E920C2AD5CA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A1288BFF-A466-0D2E-0899-90D4A538F440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F74434DC-0DB0-6C08-BC30-3AC3BC277DE2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61B7DA9A-9231-E659-20AC-53D7DDFF5B7F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185ED765-CA51-B9EF-C152-1FCC1346A33C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E9CB655-7641-5E68-9264-D4F9742B28A0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CCEF405E-65BD-513B-7947-DBB01082A7B0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37B73178-324E-E315-0F48-657E323451C6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F69467C-58A5-E416-396B-7A7F72856A7C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D4E613E-D9E6-D5F8-4C14-F6CAF2A16BFA}"/>
              </a:ext>
            </a:extLst>
          </p:cNvPr>
          <p:cNvSpPr/>
          <p:nvPr/>
        </p:nvSpPr>
        <p:spPr>
          <a:xfrm>
            <a:off x="10036580" y="3954847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5C8B8F82-3B15-87C4-60D1-BB6E45912C31}"/>
              </a:ext>
            </a:extLst>
          </p:cNvPr>
          <p:cNvSpPr/>
          <p:nvPr/>
        </p:nvSpPr>
        <p:spPr>
          <a:xfrm>
            <a:off x="10036580" y="2430564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3DF34E4-4A09-0B89-9D8A-84F24757B132}"/>
              </a:ext>
            </a:extLst>
          </p:cNvPr>
          <p:cNvCxnSpPr>
            <a:cxnSpLocks/>
          </p:cNvCxnSpPr>
          <p:nvPr/>
        </p:nvCxnSpPr>
        <p:spPr>
          <a:xfrm>
            <a:off x="10630144" y="2004708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ED03203E-C718-340E-88DA-0486572693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76621" y="1657711"/>
            <a:ext cx="589126" cy="263704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E597BCDB-3C2B-BA8B-4701-3BCF98A8BC03}"/>
              </a:ext>
            </a:extLst>
          </p:cNvPr>
          <p:cNvGrpSpPr/>
          <p:nvPr/>
        </p:nvGrpSpPr>
        <p:grpSpPr>
          <a:xfrm>
            <a:off x="1240333" y="5071634"/>
            <a:ext cx="9408544" cy="1084237"/>
            <a:chOff x="1240333" y="5071634"/>
            <a:chExt cx="9408544" cy="108423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495FC2-69CF-1CEF-A2FE-C7BFD66B7F06}"/>
                </a:ext>
              </a:extLst>
            </p:cNvPr>
            <p:cNvCxnSpPr>
              <a:cxnSpLocks/>
            </p:cNvCxnSpPr>
            <p:nvPr/>
          </p:nvCxnSpPr>
          <p:spPr>
            <a:xfrm>
              <a:off x="1240333" y="5071634"/>
              <a:ext cx="0" cy="1084237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A4720F2-AF5F-EB89-604B-2312485A89D6}"/>
                </a:ext>
              </a:extLst>
            </p:cNvPr>
            <p:cNvCxnSpPr>
              <a:cxnSpLocks/>
            </p:cNvCxnSpPr>
            <p:nvPr/>
          </p:nvCxnSpPr>
          <p:spPr>
            <a:xfrm>
              <a:off x="3512993" y="5125664"/>
              <a:ext cx="0" cy="825619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7C55207-552A-EBE8-C57A-16B8578D4B49}"/>
                </a:ext>
              </a:extLst>
            </p:cNvPr>
            <p:cNvCxnSpPr>
              <a:cxnSpLocks/>
            </p:cNvCxnSpPr>
            <p:nvPr/>
          </p:nvCxnSpPr>
          <p:spPr>
            <a:xfrm>
              <a:off x="5813190" y="5116561"/>
              <a:ext cx="0" cy="825619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A486D9B-D08E-9F18-62A8-A4D69957849C}"/>
                </a:ext>
              </a:extLst>
            </p:cNvPr>
            <p:cNvCxnSpPr>
              <a:cxnSpLocks/>
            </p:cNvCxnSpPr>
            <p:nvPr/>
          </p:nvCxnSpPr>
          <p:spPr>
            <a:xfrm>
              <a:off x="8276945" y="5116561"/>
              <a:ext cx="0" cy="825619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2DAD315-0323-9E48-4E93-C190692B50AA}"/>
                </a:ext>
              </a:extLst>
            </p:cNvPr>
            <p:cNvCxnSpPr>
              <a:cxnSpLocks/>
            </p:cNvCxnSpPr>
            <p:nvPr/>
          </p:nvCxnSpPr>
          <p:spPr>
            <a:xfrm>
              <a:off x="10648877" y="5129615"/>
              <a:ext cx="0" cy="825619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59FD404-30B1-2176-3303-D569A65FB203}"/>
              </a:ext>
            </a:extLst>
          </p:cNvPr>
          <p:cNvCxnSpPr>
            <a:cxnSpLocks/>
          </p:cNvCxnSpPr>
          <p:nvPr/>
        </p:nvCxnSpPr>
        <p:spPr>
          <a:xfrm>
            <a:off x="10630144" y="1228700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316BC2B-11FD-597C-F5F1-4B900A11203B}"/>
              </a:ext>
            </a:extLst>
          </p:cNvPr>
          <p:cNvCxnSpPr>
            <a:cxnSpLocks/>
          </p:cNvCxnSpPr>
          <p:nvPr/>
        </p:nvCxnSpPr>
        <p:spPr>
          <a:xfrm>
            <a:off x="4225802" y="4931559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BC926F-37B8-E080-D986-2963A7A9D54C}"/>
              </a:ext>
            </a:extLst>
          </p:cNvPr>
          <p:cNvCxnSpPr>
            <a:cxnSpLocks/>
          </p:cNvCxnSpPr>
          <p:nvPr/>
        </p:nvCxnSpPr>
        <p:spPr>
          <a:xfrm>
            <a:off x="6525999" y="4916737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0B68A55-1A7E-16C3-42E7-520B7256C180}"/>
              </a:ext>
            </a:extLst>
          </p:cNvPr>
          <p:cNvCxnSpPr>
            <a:cxnSpLocks/>
          </p:cNvCxnSpPr>
          <p:nvPr/>
        </p:nvCxnSpPr>
        <p:spPr>
          <a:xfrm>
            <a:off x="7326609" y="4916737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025DC9E-A306-6BD6-8140-E810AB83CB24}"/>
              </a:ext>
            </a:extLst>
          </p:cNvPr>
          <p:cNvCxnSpPr>
            <a:cxnSpLocks/>
          </p:cNvCxnSpPr>
          <p:nvPr/>
        </p:nvCxnSpPr>
        <p:spPr>
          <a:xfrm>
            <a:off x="8989754" y="4931559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F98C00F-79BF-F848-91D1-44E445500D21}"/>
              </a:ext>
            </a:extLst>
          </p:cNvPr>
          <p:cNvCxnSpPr>
            <a:cxnSpLocks/>
          </p:cNvCxnSpPr>
          <p:nvPr/>
        </p:nvCxnSpPr>
        <p:spPr>
          <a:xfrm>
            <a:off x="1240333" y="5951283"/>
            <a:ext cx="940854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44285BF-13D1-64CC-255C-4DACB05DFDB4}"/>
              </a:ext>
            </a:extLst>
          </p:cNvPr>
          <p:cNvSpPr/>
          <p:nvPr/>
        </p:nvSpPr>
        <p:spPr>
          <a:xfrm>
            <a:off x="8288064" y="423318"/>
            <a:ext cx="1824279" cy="411316"/>
          </a:xfrm>
          <a:prstGeom prst="roundRect">
            <a:avLst/>
          </a:prstGeom>
          <a:solidFill>
            <a:srgbClr val="FCF2F1">
              <a:alpha val="9187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Regional Optimization</a:t>
            </a:r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03AD7277-0D9E-F438-48F7-9EA58D2A079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663668" y="5317315"/>
            <a:ext cx="2028290" cy="210014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655876F-6EC5-F277-FC77-FA84BB1FC0D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60422" y="4981573"/>
            <a:ext cx="524046" cy="206666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BCE110DC-D4B2-17B3-D3CA-08D647AD65E7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37719" y="4975531"/>
            <a:ext cx="524046" cy="206666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014D707-4360-C8DA-DE62-9A63C564B2E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63832" y="4963938"/>
            <a:ext cx="524046" cy="206666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3C58AD7C-9EE5-1B08-953B-8ACBE9196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2165" y="4071380"/>
            <a:ext cx="304800" cy="63500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38C0030-8B44-3940-D7EC-932A7608A4C2}"/>
              </a:ext>
            </a:extLst>
          </p:cNvPr>
          <p:cNvCxnSpPr>
            <a:cxnSpLocks/>
          </p:cNvCxnSpPr>
          <p:nvPr/>
        </p:nvCxnSpPr>
        <p:spPr>
          <a:xfrm>
            <a:off x="4224143" y="4117952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F5B4C26-99F1-DE87-D23B-57CF9CBFFA46}"/>
              </a:ext>
            </a:extLst>
          </p:cNvPr>
          <p:cNvCxnSpPr>
            <a:cxnSpLocks/>
          </p:cNvCxnSpPr>
          <p:nvPr/>
        </p:nvCxnSpPr>
        <p:spPr>
          <a:xfrm>
            <a:off x="6524340" y="4103130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EAF3A1F-C574-75A7-E7A5-DD5F55164672}"/>
              </a:ext>
            </a:extLst>
          </p:cNvPr>
          <p:cNvCxnSpPr>
            <a:cxnSpLocks/>
          </p:cNvCxnSpPr>
          <p:nvPr/>
        </p:nvCxnSpPr>
        <p:spPr>
          <a:xfrm>
            <a:off x="7324950" y="4103130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EED4E89-C445-192F-9BD6-05F0C55F595C}"/>
              </a:ext>
            </a:extLst>
          </p:cNvPr>
          <p:cNvCxnSpPr>
            <a:cxnSpLocks/>
          </p:cNvCxnSpPr>
          <p:nvPr/>
        </p:nvCxnSpPr>
        <p:spPr>
          <a:xfrm>
            <a:off x="8988095" y="4117952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806F2387-245F-C35B-FA72-543A0F325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0371" y="2505231"/>
            <a:ext cx="304800" cy="63500"/>
          </a:xfrm>
          <a:prstGeom prst="rect">
            <a:avLst/>
          </a:prstGeom>
        </p:spPr>
      </p:pic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3BFA595-DBAB-F96A-FF1E-F48DFD3A1C30}"/>
              </a:ext>
            </a:extLst>
          </p:cNvPr>
          <p:cNvCxnSpPr>
            <a:cxnSpLocks/>
          </p:cNvCxnSpPr>
          <p:nvPr/>
        </p:nvCxnSpPr>
        <p:spPr>
          <a:xfrm>
            <a:off x="4242349" y="2551803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0FD8D87-7637-A8C6-EC76-138AADFF4304}"/>
              </a:ext>
            </a:extLst>
          </p:cNvPr>
          <p:cNvCxnSpPr>
            <a:cxnSpLocks/>
          </p:cNvCxnSpPr>
          <p:nvPr/>
        </p:nvCxnSpPr>
        <p:spPr>
          <a:xfrm>
            <a:off x="6542546" y="2536981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D9DEA9F-58C3-7AFB-E134-92F2E988EBF4}"/>
              </a:ext>
            </a:extLst>
          </p:cNvPr>
          <p:cNvCxnSpPr>
            <a:cxnSpLocks/>
          </p:cNvCxnSpPr>
          <p:nvPr/>
        </p:nvCxnSpPr>
        <p:spPr>
          <a:xfrm>
            <a:off x="7343156" y="2536981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78F9A43-EBD3-489D-FA6D-EFD071B9B28B}"/>
              </a:ext>
            </a:extLst>
          </p:cNvPr>
          <p:cNvCxnSpPr>
            <a:cxnSpLocks/>
          </p:cNvCxnSpPr>
          <p:nvPr/>
        </p:nvCxnSpPr>
        <p:spPr>
          <a:xfrm>
            <a:off x="9006301" y="2551803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343216C1-AE3D-FFDD-ACDF-1DD0A1C758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1228" y="3139182"/>
            <a:ext cx="304800" cy="63500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413B7E-19AF-1F12-354A-D66F1192E5DC}"/>
              </a:ext>
            </a:extLst>
          </p:cNvPr>
          <p:cNvCxnSpPr>
            <a:cxnSpLocks/>
          </p:cNvCxnSpPr>
          <p:nvPr/>
        </p:nvCxnSpPr>
        <p:spPr>
          <a:xfrm>
            <a:off x="4233206" y="3185754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E4CCDD8-F329-24AD-ADB5-76110015D484}"/>
              </a:ext>
            </a:extLst>
          </p:cNvPr>
          <p:cNvCxnSpPr>
            <a:cxnSpLocks/>
          </p:cNvCxnSpPr>
          <p:nvPr/>
        </p:nvCxnSpPr>
        <p:spPr>
          <a:xfrm>
            <a:off x="6533403" y="3170932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1E89210-CF2E-CBDB-4BA2-7D3210480E04}"/>
              </a:ext>
            </a:extLst>
          </p:cNvPr>
          <p:cNvCxnSpPr>
            <a:cxnSpLocks/>
          </p:cNvCxnSpPr>
          <p:nvPr/>
        </p:nvCxnSpPr>
        <p:spPr>
          <a:xfrm>
            <a:off x="7334013" y="3170932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8F8FA3-3F29-50A5-4405-769B7CCB8CA7}"/>
              </a:ext>
            </a:extLst>
          </p:cNvPr>
          <p:cNvCxnSpPr>
            <a:cxnSpLocks/>
          </p:cNvCxnSpPr>
          <p:nvPr/>
        </p:nvCxnSpPr>
        <p:spPr>
          <a:xfrm>
            <a:off x="8997158" y="3185754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14E065CD-0752-C615-BC2B-ACF790382533}"/>
              </a:ext>
            </a:extLst>
          </p:cNvPr>
          <p:cNvSpPr/>
          <p:nvPr/>
        </p:nvSpPr>
        <p:spPr>
          <a:xfrm>
            <a:off x="2590800" y="552353"/>
            <a:ext cx="6941127" cy="5017174"/>
          </a:xfrm>
          <a:prstGeom prst="roundRect">
            <a:avLst>
              <a:gd name="adj" fmla="val 11420"/>
            </a:avLst>
          </a:prstGeom>
          <a:solidFill>
            <a:srgbClr val="C00000">
              <a:alpha val="583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FB87FEC-7E83-E037-2411-0752B6D7A23E}"/>
              </a:ext>
            </a:extLst>
          </p:cNvPr>
          <p:cNvSpPr/>
          <p:nvPr/>
        </p:nvSpPr>
        <p:spPr>
          <a:xfrm>
            <a:off x="205544" y="1354423"/>
            <a:ext cx="1993392" cy="3872091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27122BF-A131-0E13-2E03-08332E510A0F}"/>
              </a:ext>
            </a:extLst>
          </p:cNvPr>
          <p:cNvSpPr/>
          <p:nvPr/>
        </p:nvSpPr>
        <p:spPr>
          <a:xfrm>
            <a:off x="434143" y="4385488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781826-596F-97D5-D2AA-35E51B6CB1B7}"/>
              </a:ext>
            </a:extLst>
          </p:cNvPr>
          <p:cNvSpPr/>
          <p:nvPr/>
        </p:nvSpPr>
        <p:spPr>
          <a:xfrm>
            <a:off x="434143" y="3655808"/>
            <a:ext cx="1579418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D84AC04-50C1-9EC2-6930-D709FC839241}"/>
              </a:ext>
            </a:extLst>
          </p:cNvPr>
          <p:cNvSpPr/>
          <p:nvPr/>
        </p:nvSpPr>
        <p:spPr>
          <a:xfrm>
            <a:off x="434144" y="2393849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65499C-B35E-3EA9-6CEB-7252BE76CA35}"/>
              </a:ext>
            </a:extLst>
          </p:cNvPr>
          <p:cNvSpPr/>
          <p:nvPr/>
        </p:nvSpPr>
        <p:spPr>
          <a:xfrm>
            <a:off x="434143" y="1582827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556613A-7AC0-B5C5-5C7B-8BA9286E101B}"/>
              </a:ext>
            </a:extLst>
          </p:cNvPr>
          <p:cNvSpPr/>
          <p:nvPr/>
        </p:nvSpPr>
        <p:spPr>
          <a:xfrm>
            <a:off x="1233227" y="2393849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4CE0292-E988-4E5F-5C93-D70516D09951}"/>
              </a:ext>
            </a:extLst>
          </p:cNvPr>
          <p:cNvSpPr/>
          <p:nvPr/>
        </p:nvSpPr>
        <p:spPr>
          <a:xfrm>
            <a:off x="452892" y="2879129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1E9D41-627C-D0F0-8E3D-3AB9E7937270}"/>
              </a:ext>
            </a:extLst>
          </p:cNvPr>
          <p:cNvSpPr/>
          <p:nvPr/>
        </p:nvSpPr>
        <p:spPr>
          <a:xfrm>
            <a:off x="443517" y="4832384"/>
            <a:ext cx="1579418" cy="239250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RMSNorm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16A9CB2-3185-3E02-0F3B-9DD31D816160}"/>
              </a:ext>
            </a:extLst>
          </p:cNvPr>
          <p:cNvSpPr/>
          <p:nvPr/>
        </p:nvSpPr>
        <p:spPr>
          <a:xfrm>
            <a:off x="443517" y="4025149"/>
            <a:ext cx="1579418" cy="239250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Dot-Prod Attn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4B421E8-DC0E-4CBA-E116-44686BE56A58}"/>
              </a:ext>
            </a:extLst>
          </p:cNvPr>
          <p:cNvSpPr/>
          <p:nvPr/>
        </p:nvSpPr>
        <p:spPr>
          <a:xfrm>
            <a:off x="1229901" y="2046875"/>
            <a:ext cx="780334" cy="239250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SiLU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1F375C3-477F-D7E1-2345-EC3249913C64}"/>
              </a:ext>
            </a:extLst>
          </p:cNvPr>
          <p:cNvSpPr/>
          <p:nvPr/>
        </p:nvSpPr>
        <p:spPr>
          <a:xfrm>
            <a:off x="379049" y="1481297"/>
            <a:ext cx="1691870" cy="1316906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4073DAE-191B-77A6-B062-05BB06966D9C}"/>
              </a:ext>
            </a:extLst>
          </p:cNvPr>
          <p:cNvSpPr/>
          <p:nvPr/>
        </p:nvSpPr>
        <p:spPr>
          <a:xfrm>
            <a:off x="387291" y="3530310"/>
            <a:ext cx="1691870" cy="119435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DB3996F-962E-CEA9-BF54-9E52B6686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01" y="1903419"/>
            <a:ext cx="152400" cy="1587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B9CF770-E055-177E-874D-31CBDA422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01" y="1087951"/>
            <a:ext cx="152400" cy="158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0313FC5-A384-1EAE-32B1-4ECE01345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401" y="3258466"/>
            <a:ext cx="152400" cy="158750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79041EB-89D0-45EB-E965-4A5CF0C619F5}"/>
              </a:ext>
            </a:extLst>
          </p:cNvPr>
          <p:cNvCxnSpPr>
            <a:cxnSpLocks/>
          </p:cNvCxnSpPr>
          <p:nvPr/>
        </p:nvCxnSpPr>
        <p:spPr>
          <a:xfrm>
            <a:off x="1626541" y="1982794"/>
            <a:ext cx="0" cy="64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2D86C1B-AD7D-4E9E-FFDA-24029C12FBFD}"/>
              </a:ext>
            </a:extLst>
          </p:cNvPr>
          <p:cNvCxnSpPr>
            <a:cxnSpLocks/>
          </p:cNvCxnSpPr>
          <p:nvPr/>
        </p:nvCxnSpPr>
        <p:spPr>
          <a:xfrm>
            <a:off x="1240333" y="1822077"/>
            <a:ext cx="0" cy="81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1D68AA-E023-D969-A9A9-775B8CAA465F}"/>
              </a:ext>
            </a:extLst>
          </p:cNvPr>
          <p:cNvCxnSpPr>
            <a:cxnSpLocks/>
          </p:cNvCxnSpPr>
          <p:nvPr/>
        </p:nvCxnSpPr>
        <p:spPr>
          <a:xfrm>
            <a:off x="1242601" y="3895058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83C5C0-A9DE-E0D9-40FE-76F0FE42F308}"/>
              </a:ext>
            </a:extLst>
          </p:cNvPr>
          <p:cNvCxnSpPr>
            <a:cxnSpLocks/>
          </p:cNvCxnSpPr>
          <p:nvPr/>
        </p:nvCxnSpPr>
        <p:spPr>
          <a:xfrm>
            <a:off x="1240333" y="4255397"/>
            <a:ext cx="0" cy="130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D1F58A-8464-BC0B-461D-1FED6F45C239}"/>
              </a:ext>
            </a:extLst>
          </p:cNvPr>
          <p:cNvCxnSpPr>
            <a:cxnSpLocks/>
          </p:cNvCxnSpPr>
          <p:nvPr/>
        </p:nvCxnSpPr>
        <p:spPr>
          <a:xfrm>
            <a:off x="1246030" y="4624738"/>
            <a:ext cx="0" cy="2076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A50B6-289B-E7D3-EA96-9F56F2387C44}"/>
              </a:ext>
            </a:extLst>
          </p:cNvPr>
          <p:cNvCxnSpPr>
            <a:cxnSpLocks/>
          </p:cNvCxnSpPr>
          <p:nvPr/>
        </p:nvCxnSpPr>
        <p:spPr>
          <a:xfrm>
            <a:off x="1242267" y="3400219"/>
            <a:ext cx="0" cy="255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EF173A-424D-3664-D00F-B7AA8BA860A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1242601" y="3118379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55E4C5-A8C6-1701-AEBC-D85AADA6B860}"/>
              </a:ext>
            </a:extLst>
          </p:cNvPr>
          <p:cNvCxnSpPr>
            <a:cxnSpLocks/>
          </p:cNvCxnSpPr>
          <p:nvPr/>
        </p:nvCxnSpPr>
        <p:spPr>
          <a:xfrm>
            <a:off x="1240333" y="2739042"/>
            <a:ext cx="0" cy="140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E526F14-9A13-2510-793E-0FCDCCFC4A3C}"/>
              </a:ext>
            </a:extLst>
          </p:cNvPr>
          <p:cNvCxnSpPr>
            <a:cxnSpLocks/>
          </p:cNvCxnSpPr>
          <p:nvPr/>
        </p:nvCxnSpPr>
        <p:spPr>
          <a:xfrm flipH="1">
            <a:off x="835118" y="2739042"/>
            <a:ext cx="7945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A686496-6318-CFBE-66D4-F6B6E5A5B8A5}"/>
              </a:ext>
            </a:extLst>
          </p:cNvPr>
          <p:cNvCxnSpPr>
            <a:cxnSpLocks/>
          </p:cNvCxnSpPr>
          <p:nvPr/>
        </p:nvCxnSpPr>
        <p:spPr>
          <a:xfrm>
            <a:off x="1632579" y="2633099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D547B5-C56C-AAD1-8C12-9D9508DF6AE3}"/>
              </a:ext>
            </a:extLst>
          </p:cNvPr>
          <p:cNvCxnSpPr>
            <a:cxnSpLocks/>
          </p:cNvCxnSpPr>
          <p:nvPr/>
        </p:nvCxnSpPr>
        <p:spPr>
          <a:xfrm>
            <a:off x="831943" y="2633099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F0DB2E-D643-A6DE-799F-2BC18DD548EC}"/>
              </a:ext>
            </a:extLst>
          </p:cNvPr>
          <p:cNvCxnSpPr>
            <a:cxnSpLocks/>
          </p:cNvCxnSpPr>
          <p:nvPr/>
        </p:nvCxnSpPr>
        <p:spPr>
          <a:xfrm>
            <a:off x="831943" y="1982794"/>
            <a:ext cx="0" cy="411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31D6FE2-2CB0-8A11-7B59-071A8D91F0B3}"/>
              </a:ext>
            </a:extLst>
          </p:cNvPr>
          <p:cNvCxnSpPr>
            <a:cxnSpLocks/>
          </p:cNvCxnSpPr>
          <p:nvPr/>
        </p:nvCxnSpPr>
        <p:spPr>
          <a:xfrm>
            <a:off x="1626541" y="2287905"/>
            <a:ext cx="0" cy="105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10CDAC-833D-0159-9ED2-67D81C2137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318801" y="1982794"/>
            <a:ext cx="3077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4965343-46DC-F1C3-AAB4-B46D6413C314}"/>
              </a:ext>
            </a:extLst>
          </p:cNvPr>
          <p:cNvCxnSpPr>
            <a:cxnSpLocks/>
          </p:cNvCxnSpPr>
          <p:nvPr/>
        </p:nvCxnSpPr>
        <p:spPr>
          <a:xfrm flipH="1">
            <a:off x="831943" y="1985702"/>
            <a:ext cx="3344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3078CA-1352-D5B7-2F36-FA6BD398E3C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242601" y="1246701"/>
            <a:ext cx="1128" cy="33612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F7A89CD-89AB-7622-565C-7AAF35F84929}"/>
              </a:ext>
            </a:extLst>
          </p:cNvPr>
          <p:cNvCxnSpPr>
            <a:cxnSpLocks/>
          </p:cNvCxnSpPr>
          <p:nvPr/>
        </p:nvCxnSpPr>
        <p:spPr>
          <a:xfrm flipH="1">
            <a:off x="1240333" y="3185754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51E25EF-42C6-A867-B234-E0CC1BC1D63B}"/>
              </a:ext>
            </a:extLst>
          </p:cNvPr>
          <p:cNvCxnSpPr>
            <a:cxnSpLocks/>
          </p:cNvCxnSpPr>
          <p:nvPr/>
        </p:nvCxnSpPr>
        <p:spPr>
          <a:xfrm>
            <a:off x="2348335" y="1167326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156E5E3-31E6-89A5-66F6-EB2007CBE4E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1318801" y="1167326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6C4A37B-51F2-F7D6-366A-62094DE91970}"/>
              </a:ext>
            </a:extLst>
          </p:cNvPr>
          <p:cNvCxnSpPr>
            <a:cxnSpLocks/>
          </p:cNvCxnSpPr>
          <p:nvPr/>
        </p:nvCxnSpPr>
        <p:spPr>
          <a:xfrm>
            <a:off x="1246195" y="812037"/>
            <a:ext cx="0" cy="281792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20C9B46-2E33-F881-2E60-35DD021497A9}"/>
              </a:ext>
            </a:extLst>
          </p:cNvPr>
          <p:cNvCxnSpPr>
            <a:cxnSpLocks/>
          </p:cNvCxnSpPr>
          <p:nvPr/>
        </p:nvCxnSpPr>
        <p:spPr>
          <a:xfrm flipH="1">
            <a:off x="1229901" y="5349834"/>
            <a:ext cx="110800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92E876-9307-B571-D0CE-C7FBD1977D72}"/>
              </a:ext>
            </a:extLst>
          </p:cNvPr>
          <p:cNvCxnSpPr>
            <a:cxnSpLocks/>
          </p:cNvCxnSpPr>
          <p:nvPr/>
        </p:nvCxnSpPr>
        <p:spPr>
          <a:xfrm>
            <a:off x="2332612" y="3331406"/>
            <a:ext cx="0" cy="20184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E4160DE-4358-9FC9-1E38-FFFA8193607B}"/>
              </a:ext>
            </a:extLst>
          </p:cNvPr>
          <p:cNvCxnSpPr>
            <a:cxnSpLocks/>
          </p:cNvCxnSpPr>
          <p:nvPr/>
        </p:nvCxnSpPr>
        <p:spPr>
          <a:xfrm flipH="1">
            <a:off x="1303078" y="3331406"/>
            <a:ext cx="1029534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FE184EC9-9B53-862F-E86F-21FE7B8F9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85" y="552353"/>
            <a:ext cx="485513" cy="237111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FD28EA6-7DC7-8B0F-17A3-3F1803FD85C4}"/>
              </a:ext>
            </a:extLst>
          </p:cNvPr>
          <p:cNvCxnSpPr>
            <a:cxnSpLocks/>
          </p:cNvCxnSpPr>
          <p:nvPr/>
        </p:nvCxnSpPr>
        <p:spPr>
          <a:xfrm flipV="1">
            <a:off x="1574450" y="691215"/>
            <a:ext cx="7239985" cy="3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495FC2-69CF-1CEF-A2FE-C7BFD66B7F06}"/>
              </a:ext>
            </a:extLst>
          </p:cNvPr>
          <p:cNvCxnSpPr>
            <a:cxnSpLocks/>
          </p:cNvCxnSpPr>
          <p:nvPr/>
        </p:nvCxnSpPr>
        <p:spPr>
          <a:xfrm>
            <a:off x="1240333" y="5071634"/>
            <a:ext cx="0" cy="876590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DF98C00F-79BF-F848-91D1-44E445500D21}"/>
              </a:ext>
            </a:extLst>
          </p:cNvPr>
          <p:cNvCxnSpPr>
            <a:cxnSpLocks/>
          </p:cNvCxnSpPr>
          <p:nvPr/>
        </p:nvCxnSpPr>
        <p:spPr>
          <a:xfrm>
            <a:off x="1240333" y="5669061"/>
            <a:ext cx="1715891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4720F2-AF5F-EB89-604B-2312485A89D6}"/>
              </a:ext>
            </a:extLst>
          </p:cNvPr>
          <p:cNvCxnSpPr>
            <a:cxnSpLocks/>
          </p:cNvCxnSpPr>
          <p:nvPr/>
        </p:nvCxnSpPr>
        <p:spPr>
          <a:xfrm>
            <a:off x="4054693" y="5219318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7C55207-552A-EBE8-C57A-16B8578D4B49}"/>
              </a:ext>
            </a:extLst>
          </p:cNvPr>
          <p:cNvCxnSpPr>
            <a:cxnSpLocks/>
          </p:cNvCxnSpPr>
          <p:nvPr/>
        </p:nvCxnSpPr>
        <p:spPr>
          <a:xfrm>
            <a:off x="6354890" y="5211281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A486D9B-D08E-9F18-62A8-A4D69957849C}"/>
              </a:ext>
            </a:extLst>
          </p:cNvPr>
          <p:cNvCxnSpPr>
            <a:cxnSpLocks/>
          </p:cNvCxnSpPr>
          <p:nvPr/>
        </p:nvCxnSpPr>
        <p:spPr>
          <a:xfrm>
            <a:off x="8818645" y="5211281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2DAD315-0323-9E48-4E93-C190692B50AA}"/>
              </a:ext>
            </a:extLst>
          </p:cNvPr>
          <p:cNvCxnSpPr>
            <a:cxnSpLocks/>
          </p:cNvCxnSpPr>
          <p:nvPr/>
        </p:nvCxnSpPr>
        <p:spPr>
          <a:xfrm>
            <a:off x="11190577" y="5222806"/>
            <a:ext cx="0" cy="728906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2692B41-0682-832B-7BF8-BE8B19F2D4BF}"/>
              </a:ext>
            </a:extLst>
          </p:cNvPr>
          <p:cNvSpPr/>
          <p:nvPr/>
        </p:nvSpPr>
        <p:spPr>
          <a:xfrm>
            <a:off x="3339376" y="2317543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BBA6066-08EF-74AD-8639-A6610312013C}"/>
              </a:ext>
            </a:extLst>
          </p:cNvPr>
          <p:cNvSpPr/>
          <p:nvPr/>
        </p:nvSpPr>
        <p:spPr>
          <a:xfrm>
            <a:off x="3521163" y="4584977"/>
            <a:ext cx="1052063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9080BC-E0CA-5FC8-47EA-60A3DBCDFC7B}"/>
              </a:ext>
            </a:extLst>
          </p:cNvPr>
          <p:cNvSpPr/>
          <p:nvPr/>
        </p:nvSpPr>
        <p:spPr>
          <a:xfrm>
            <a:off x="3521163" y="4037337"/>
            <a:ext cx="1052063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0BE4940-7A7C-0993-1D8A-829ED284FC86}"/>
              </a:ext>
            </a:extLst>
          </p:cNvPr>
          <p:cNvSpPr/>
          <p:nvPr/>
        </p:nvSpPr>
        <p:spPr>
          <a:xfrm>
            <a:off x="3521164" y="3090210"/>
            <a:ext cx="519787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B6A6387-901F-9A76-6C7D-C8632A5903D9}"/>
              </a:ext>
            </a:extLst>
          </p:cNvPr>
          <p:cNvSpPr/>
          <p:nvPr/>
        </p:nvSpPr>
        <p:spPr>
          <a:xfrm>
            <a:off x="3521163" y="2481521"/>
            <a:ext cx="1052063" cy="179562"/>
          </a:xfrm>
          <a:prstGeom prst="roundRect">
            <a:avLst>
              <a:gd name="adj" fmla="val 47243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2CAB23-84E4-58AF-7366-5D2D3AEBA759}"/>
              </a:ext>
            </a:extLst>
          </p:cNvPr>
          <p:cNvSpPr/>
          <p:nvPr/>
        </p:nvSpPr>
        <p:spPr>
          <a:xfrm>
            <a:off x="4053439" y="3090210"/>
            <a:ext cx="519787" cy="179562"/>
          </a:xfrm>
          <a:prstGeom prst="roundRect">
            <a:avLst>
              <a:gd name="adj" fmla="val 50000"/>
            </a:avLst>
          </a:prstGeom>
          <a:pattFill prst="wdUpDiag">
            <a:fgClr>
              <a:srgbClr val="D9D9D9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11266C7-D879-6B39-6CF5-470D80864A51}"/>
              </a:ext>
            </a:extLst>
          </p:cNvPr>
          <p:cNvSpPr/>
          <p:nvPr/>
        </p:nvSpPr>
        <p:spPr>
          <a:xfrm>
            <a:off x="3533652" y="3454423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626A264-81DE-3E65-1820-2214E93CA65E}"/>
              </a:ext>
            </a:extLst>
          </p:cNvPr>
          <p:cNvSpPr/>
          <p:nvPr/>
        </p:nvSpPr>
        <p:spPr>
          <a:xfrm>
            <a:off x="3527407" y="4920382"/>
            <a:ext cx="1052063" cy="179562"/>
          </a:xfrm>
          <a:prstGeom prst="roundRect">
            <a:avLst>
              <a:gd name="adj" fmla="val 47243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E18125B-A808-698C-EAE8-AA6971CACC16}"/>
              </a:ext>
            </a:extLst>
          </p:cNvPr>
          <p:cNvSpPr/>
          <p:nvPr/>
        </p:nvSpPr>
        <p:spPr>
          <a:xfrm>
            <a:off x="3527407" y="4314535"/>
            <a:ext cx="1052063" cy="179562"/>
          </a:xfrm>
          <a:prstGeom prst="roundRect">
            <a:avLst>
              <a:gd name="adj" fmla="val 50000"/>
            </a:avLst>
          </a:prstGeom>
          <a:solidFill>
            <a:srgbClr val="FFE2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99C2B73-D2DD-9AFB-351E-7D4B344E3AD6}"/>
              </a:ext>
            </a:extLst>
          </p:cNvPr>
          <p:cNvSpPr/>
          <p:nvPr/>
        </p:nvSpPr>
        <p:spPr>
          <a:xfrm>
            <a:off x="4051224" y="2829799"/>
            <a:ext cx="519787" cy="179562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6E4C148-C329-2791-99DE-B5A441F6633A}"/>
              </a:ext>
            </a:extLst>
          </p:cNvPr>
          <p:cNvSpPr/>
          <p:nvPr/>
        </p:nvSpPr>
        <p:spPr>
          <a:xfrm>
            <a:off x="3447386" y="3943670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F773A82D-EBF8-23C3-1DB1-D5C7A1AA6D22}"/>
              </a:ext>
            </a:extLst>
          </p:cNvPr>
          <p:cNvSpPr/>
          <p:nvPr/>
        </p:nvSpPr>
        <p:spPr>
          <a:xfrm>
            <a:off x="3447386" y="2419386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ED4160-F8D0-2B51-B7AB-5C7D4236CCBB}"/>
              </a:ext>
            </a:extLst>
          </p:cNvPr>
          <p:cNvCxnSpPr>
            <a:cxnSpLocks/>
          </p:cNvCxnSpPr>
          <p:nvPr/>
        </p:nvCxnSpPr>
        <p:spPr>
          <a:xfrm>
            <a:off x="4040950" y="1993531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7F997D2-251B-614C-AD70-BFAE86A8D6EC}"/>
              </a:ext>
            </a:extLst>
          </p:cNvPr>
          <p:cNvSpPr/>
          <p:nvPr/>
        </p:nvSpPr>
        <p:spPr>
          <a:xfrm>
            <a:off x="5639573" y="2310376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4C4263-6C82-80A7-7FD5-77A8C5CA5DB3}"/>
              </a:ext>
            </a:extLst>
          </p:cNvPr>
          <p:cNvGrpSpPr/>
          <p:nvPr/>
        </p:nvGrpSpPr>
        <p:grpSpPr>
          <a:xfrm>
            <a:off x="5821360" y="2474354"/>
            <a:ext cx="1064552" cy="2618423"/>
            <a:chOff x="4333891" y="1714170"/>
            <a:chExt cx="1598167" cy="3488807"/>
          </a:xfrm>
        </p:grpSpPr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6F963AC4-D632-0F97-5398-5826BDC3DBA4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7316A4CA-B71E-74BE-4081-4B9CC34C81EB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FC82080-CE9D-4D7D-5475-58BAEAE92003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C9615527-DDC0-B653-2C29-42194C85ADDD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F120194D-BB33-C8D4-0829-88BE73738260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olidDmn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57E43038-8C96-4A10-523B-4F46E80D5FCA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0B49BCF-0B98-C414-E59A-3A9F3BBA4295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D7C13994-CD2F-37CA-025C-6E4E3088DDAA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CE42E0B2-BC31-7F01-8898-F0246600D6C9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3924B25B-4ACC-31CA-7771-1F48CBB3A990}"/>
              </a:ext>
            </a:extLst>
          </p:cNvPr>
          <p:cNvSpPr/>
          <p:nvPr/>
        </p:nvSpPr>
        <p:spPr>
          <a:xfrm>
            <a:off x="5747583" y="3936503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CD9EF10-E22B-382D-64FB-755531EECF75}"/>
              </a:ext>
            </a:extLst>
          </p:cNvPr>
          <p:cNvSpPr/>
          <p:nvPr/>
        </p:nvSpPr>
        <p:spPr>
          <a:xfrm>
            <a:off x="5747583" y="2412220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AF58EF6-355C-A59A-AE27-3D5E1D3D5A32}"/>
              </a:ext>
            </a:extLst>
          </p:cNvPr>
          <p:cNvCxnSpPr>
            <a:cxnSpLocks/>
          </p:cNvCxnSpPr>
          <p:nvPr/>
        </p:nvCxnSpPr>
        <p:spPr>
          <a:xfrm>
            <a:off x="6341147" y="1986364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405A41B1-D7A0-B57A-9B16-FD971AE538FE}"/>
              </a:ext>
            </a:extLst>
          </p:cNvPr>
          <p:cNvSpPr/>
          <p:nvPr/>
        </p:nvSpPr>
        <p:spPr>
          <a:xfrm>
            <a:off x="8103328" y="2310376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060EDCC-4216-A423-BDFC-6D72B3DB342D}"/>
              </a:ext>
            </a:extLst>
          </p:cNvPr>
          <p:cNvGrpSpPr/>
          <p:nvPr/>
        </p:nvGrpSpPr>
        <p:grpSpPr>
          <a:xfrm>
            <a:off x="8285115" y="2474354"/>
            <a:ext cx="1064552" cy="2618423"/>
            <a:chOff x="4333891" y="1714170"/>
            <a:chExt cx="1598167" cy="3488807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1A018DE-445A-A90F-C15F-FB8D11A526BF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8028F791-4303-E695-C820-4F4589428CCA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4E4ED522-221F-303A-DE44-6203CB22966F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8E6B98D-78DF-6B45-33EE-95156371204B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E25B92A6-0586-26A6-05DD-2342DBB3BB60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sm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A96EF2AC-3844-FDE2-8D4C-7AF2A88D1455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4B2A00FE-B7BE-CD2C-009B-8CF639EC574B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872BB343-799C-1D3B-B5E3-430D47D0C4EB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A46B01E1-25E1-643E-E5CD-695AE5E587FC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D5D50EB-A491-0935-ABBC-D9ADBC4F7EB4}"/>
              </a:ext>
            </a:extLst>
          </p:cNvPr>
          <p:cNvSpPr/>
          <p:nvPr/>
        </p:nvSpPr>
        <p:spPr>
          <a:xfrm>
            <a:off x="8211338" y="3936503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11B922C-33F7-DB24-7B6B-AFFC822F2A80}"/>
              </a:ext>
            </a:extLst>
          </p:cNvPr>
          <p:cNvSpPr/>
          <p:nvPr/>
        </p:nvSpPr>
        <p:spPr>
          <a:xfrm>
            <a:off x="8211338" y="2412220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785CE1D-EB45-0B4F-B647-7FC0A4FFB7BA}"/>
              </a:ext>
            </a:extLst>
          </p:cNvPr>
          <p:cNvCxnSpPr>
            <a:cxnSpLocks/>
          </p:cNvCxnSpPr>
          <p:nvPr/>
        </p:nvCxnSpPr>
        <p:spPr>
          <a:xfrm>
            <a:off x="8804902" y="1986364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3B830536-9792-ABDC-C746-1E12202D3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591" y="1657694"/>
            <a:ext cx="705687" cy="26533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9EAE750-A0A9-A160-5BEA-3C2812E1D1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3504" y="998107"/>
            <a:ext cx="1795272" cy="26533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73A933C-0176-C265-0592-AD25A5B39F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8034" y="998107"/>
            <a:ext cx="1795272" cy="258828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88BD71B5-B4E0-481A-E2A3-85EA59C1AA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7176" y="1001362"/>
            <a:ext cx="1795272" cy="258828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983A593-C792-DF36-E9E9-E7DF971B10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09705" y="1680644"/>
            <a:ext cx="705681" cy="24751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4A5665CF-967A-1704-2B08-A00012C1E4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0319" y="1681740"/>
            <a:ext cx="705681" cy="247515"/>
          </a:xfrm>
          <a:prstGeom prst="rect">
            <a:avLst/>
          </a:prstGeom>
        </p:spPr>
      </p:pic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35917F-1F43-3246-334A-D04364A488C5}"/>
              </a:ext>
            </a:extLst>
          </p:cNvPr>
          <p:cNvCxnSpPr>
            <a:cxnSpLocks/>
          </p:cNvCxnSpPr>
          <p:nvPr/>
        </p:nvCxnSpPr>
        <p:spPr>
          <a:xfrm flipV="1">
            <a:off x="4041035" y="691215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BB20440-6C58-57CF-7496-A7A6DA2B5B2B}"/>
              </a:ext>
            </a:extLst>
          </p:cNvPr>
          <p:cNvCxnSpPr>
            <a:cxnSpLocks/>
          </p:cNvCxnSpPr>
          <p:nvPr/>
        </p:nvCxnSpPr>
        <p:spPr>
          <a:xfrm flipV="1">
            <a:off x="6350680" y="691215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3E7E958-DF81-1D09-6B6A-0BB1E5D847D3}"/>
              </a:ext>
            </a:extLst>
          </p:cNvPr>
          <p:cNvCxnSpPr>
            <a:cxnSpLocks/>
          </p:cNvCxnSpPr>
          <p:nvPr/>
        </p:nvCxnSpPr>
        <p:spPr>
          <a:xfrm flipV="1">
            <a:off x="8814435" y="688074"/>
            <a:ext cx="0" cy="288604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DA26164-9CE8-1A89-928D-2E60A93EE98F}"/>
              </a:ext>
            </a:extLst>
          </p:cNvPr>
          <p:cNvGrpSpPr/>
          <p:nvPr/>
        </p:nvGrpSpPr>
        <p:grpSpPr>
          <a:xfrm>
            <a:off x="4041035" y="1343044"/>
            <a:ext cx="4773400" cy="283545"/>
            <a:chOff x="4794735" y="1371966"/>
            <a:chExt cx="4773400" cy="127610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9503591-37D3-CCD3-4CA4-A5ECF31B5CC3}"/>
                </a:ext>
              </a:extLst>
            </p:cNvPr>
            <p:cNvCxnSpPr>
              <a:cxnSpLocks/>
            </p:cNvCxnSpPr>
            <p:nvPr/>
          </p:nvCxnSpPr>
          <p:spPr>
            <a:xfrm>
              <a:off x="4794735" y="1379823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E3A135-1EC0-4C31-F380-C7F85DF37FB1}"/>
                </a:ext>
              </a:extLst>
            </p:cNvPr>
            <p:cNvCxnSpPr>
              <a:cxnSpLocks/>
            </p:cNvCxnSpPr>
            <p:nvPr/>
          </p:nvCxnSpPr>
          <p:spPr>
            <a:xfrm>
              <a:off x="7104380" y="1374071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75C7CB5-717C-FFD9-7076-F0F236228962}"/>
                </a:ext>
              </a:extLst>
            </p:cNvPr>
            <p:cNvCxnSpPr>
              <a:cxnSpLocks/>
            </p:cNvCxnSpPr>
            <p:nvPr/>
          </p:nvCxnSpPr>
          <p:spPr>
            <a:xfrm>
              <a:off x="9568135" y="1371966"/>
              <a:ext cx="0" cy="126824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8" name="Picture 127">
            <a:extLst>
              <a:ext uri="{FF2B5EF4-FFF2-40B4-BE49-F238E27FC236}">
                <a16:creationId xmlns:a16="http://schemas.microsoft.com/office/drawing/2014/main" id="{9024284A-39FF-76D0-480C-DFFE01CCB8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5524" y="4881465"/>
            <a:ext cx="304800" cy="6350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E606FE72-2078-B9B9-4480-7AE622013830}"/>
              </a:ext>
            </a:extLst>
          </p:cNvPr>
          <p:cNvSpPr/>
          <p:nvPr/>
        </p:nvSpPr>
        <p:spPr>
          <a:xfrm>
            <a:off x="7485044" y="548831"/>
            <a:ext cx="365760" cy="283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FAAADE3C-F1F0-AA0E-F80F-1B2A91C103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5524" y="667386"/>
            <a:ext cx="304800" cy="63500"/>
          </a:xfrm>
          <a:prstGeom prst="rect">
            <a:avLst/>
          </a:prstGeom>
        </p:spPr>
      </p:pic>
      <p:sp>
        <p:nvSpPr>
          <p:cNvPr id="134" name="Freeform 133">
            <a:extLst>
              <a:ext uri="{FF2B5EF4-FFF2-40B4-BE49-F238E27FC236}">
                <a16:creationId xmlns:a16="http://schemas.microsoft.com/office/drawing/2014/main" id="{17099353-8131-8A22-2E7D-3F2EFF970E5F}"/>
              </a:ext>
            </a:extLst>
          </p:cNvPr>
          <p:cNvSpPr/>
          <p:nvPr/>
        </p:nvSpPr>
        <p:spPr>
          <a:xfrm>
            <a:off x="4693725" y="1279677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5" name="Freeform 134">
            <a:extLst>
              <a:ext uri="{FF2B5EF4-FFF2-40B4-BE49-F238E27FC236}">
                <a16:creationId xmlns:a16="http://schemas.microsoft.com/office/drawing/2014/main" id="{7DDC4F27-8CA4-A5E2-F140-CB0B0F6ECBEF}"/>
              </a:ext>
            </a:extLst>
          </p:cNvPr>
          <p:cNvSpPr/>
          <p:nvPr/>
        </p:nvSpPr>
        <p:spPr>
          <a:xfrm>
            <a:off x="7002889" y="1279677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6" name="Freeform 135">
            <a:extLst>
              <a:ext uri="{FF2B5EF4-FFF2-40B4-BE49-F238E27FC236}">
                <a16:creationId xmlns:a16="http://schemas.microsoft.com/office/drawing/2014/main" id="{5AB11A0F-714F-8D39-9D96-6582F30EFB6A}"/>
              </a:ext>
            </a:extLst>
          </p:cNvPr>
          <p:cNvSpPr/>
          <p:nvPr/>
        </p:nvSpPr>
        <p:spPr>
          <a:xfrm>
            <a:off x="9458029" y="1256934"/>
            <a:ext cx="423235" cy="3568155"/>
          </a:xfrm>
          <a:custGeom>
            <a:avLst/>
            <a:gdLst>
              <a:gd name="connsiteX0" fmla="*/ 0 w 469711"/>
              <a:gd name="connsiteY0" fmla="*/ 0 h 2574388"/>
              <a:gd name="connsiteX1" fmla="*/ 468923 w 469711"/>
              <a:gd name="connsiteY1" fmla="*/ 1411459 h 2574388"/>
              <a:gd name="connsiteX2" fmla="*/ 89096 w 469711"/>
              <a:gd name="connsiteY2" fmla="*/ 2574388 h 257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711" h="2574388">
                <a:moveTo>
                  <a:pt x="0" y="0"/>
                </a:moveTo>
                <a:cubicBezTo>
                  <a:pt x="227037" y="491197"/>
                  <a:pt x="454074" y="982394"/>
                  <a:pt x="468923" y="1411459"/>
                </a:cubicBezTo>
                <a:cubicBezTo>
                  <a:pt x="483772" y="1840524"/>
                  <a:pt x="286434" y="2207456"/>
                  <a:pt x="89096" y="2574388"/>
                </a:cubicBezTo>
              </a:path>
            </a:pathLst>
          </a:custGeom>
          <a:noFill/>
          <a:ln w="76200">
            <a:solidFill>
              <a:schemeClr val="tx1">
                <a:lumMod val="65000"/>
                <a:lumOff val="35000"/>
                <a:alpha val="30000"/>
              </a:schemeClr>
            </a:solidFill>
            <a:headEnd type="none" w="med" len="med"/>
            <a:tail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 dirty="0"/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8A73639F-53CC-D834-698A-FF2903AFF6CB}"/>
              </a:ext>
            </a:extLst>
          </p:cNvPr>
          <p:cNvSpPr/>
          <p:nvPr/>
        </p:nvSpPr>
        <p:spPr>
          <a:xfrm>
            <a:off x="10470270" y="2325198"/>
            <a:ext cx="1428126" cy="2894407"/>
          </a:xfrm>
          <a:prstGeom prst="roundRect">
            <a:avLst/>
          </a:prstGeom>
          <a:solidFill>
            <a:schemeClr val="bg1"/>
          </a:solidFill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993392"/>
                      <a:gd name="connsiteY0" fmla="*/ 332239 h 3771071"/>
                      <a:gd name="connsiteX1" fmla="*/ 332239 w 1993392"/>
                      <a:gd name="connsiteY1" fmla="*/ 0 h 3771071"/>
                      <a:gd name="connsiteX2" fmla="*/ 1661153 w 1993392"/>
                      <a:gd name="connsiteY2" fmla="*/ 0 h 3771071"/>
                      <a:gd name="connsiteX3" fmla="*/ 1993392 w 1993392"/>
                      <a:gd name="connsiteY3" fmla="*/ 332239 h 3771071"/>
                      <a:gd name="connsiteX4" fmla="*/ 1993392 w 1993392"/>
                      <a:gd name="connsiteY4" fmla="*/ 3438832 h 3771071"/>
                      <a:gd name="connsiteX5" fmla="*/ 1661153 w 1993392"/>
                      <a:gd name="connsiteY5" fmla="*/ 3771071 h 3771071"/>
                      <a:gd name="connsiteX6" fmla="*/ 332239 w 1993392"/>
                      <a:gd name="connsiteY6" fmla="*/ 3771071 h 3771071"/>
                      <a:gd name="connsiteX7" fmla="*/ 0 w 1993392"/>
                      <a:gd name="connsiteY7" fmla="*/ 3438832 h 3771071"/>
                      <a:gd name="connsiteX8" fmla="*/ 0 w 1993392"/>
                      <a:gd name="connsiteY8" fmla="*/ 332239 h 3771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993392" h="3771071" fill="none" extrusionOk="0">
                        <a:moveTo>
                          <a:pt x="0" y="332239"/>
                        </a:moveTo>
                        <a:cubicBezTo>
                          <a:pt x="-10590" y="147035"/>
                          <a:pt x="166016" y="14122"/>
                          <a:pt x="332239" y="0"/>
                        </a:cubicBezTo>
                        <a:cubicBezTo>
                          <a:pt x="773625" y="-4497"/>
                          <a:pt x="1470733" y="23632"/>
                          <a:pt x="1661153" y="0"/>
                        </a:cubicBezTo>
                        <a:cubicBezTo>
                          <a:pt x="1851992" y="11319"/>
                          <a:pt x="2008884" y="167725"/>
                          <a:pt x="1993392" y="332239"/>
                        </a:cubicBezTo>
                        <a:cubicBezTo>
                          <a:pt x="1842953" y="1305226"/>
                          <a:pt x="2079271" y="2431177"/>
                          <a:pt x="1993392" y="3438832"/>
                        </a:cubicBezTo>
                        <a:cubicBezTo>
                          <a:pt x="1974225" y="3625470"/>
                          <a:pt x="1842447" y="3769555"/>
                          <a:pt x="1661153" y="3771071"/>
                        </a:cubicBezTo>
                        <a:cubicBezTo>
                          <a:pt x="1015737" y="3803069"/>
                          <a:pt x="876626" y="3727545"/>
                          <a:pt x="332239" y="3771071"/>
                        </a:cubicBezTo>
                        <a:cubicBezTo>
                          <a:pt x="149259" y="3764165"/>
                          <a:pt x="-22837" y="3635657"/>
                          <a:pt x="0" y="3438832"/>
                        </a:cubicBezTo>
                        <a:cubicBezTo>
                          <a:pt x="64656" y="2531310"/>
                          <a:pt x="-17807" y="669685"/>
                          <a:pt x="0" y="332239"/>
                        </a:cubicBezTo>
                        <a:close/>
                      </a:path>
                      <a:path w="1993392" h="3771071" stroke="0" extrusionOk="0">
                        <a:moveTo>
                          <a:pt x="0" y="332239"/>
                        </a:moveTo>
                        <a:cubicBezTo>
                          <a:pt x="-20893" y="135861"/>
                          <a:pt x="140449" y="3115"/>
                          <a:pt x="332239" y="0"/>
                        </a:cubicBezTo>
                        <a:cubicBezTo>
                          <a:pt x="469005" y="-69514"/>
                          <a:pt x="1297740" y="88938"/>
                          <a:pt x="1661153" y="0"/>
                        </a:cubicBezTo>
                        <a:cubicBezTo>
                          <a:pt x="1829045" y="15233"/>
                          <a:pt x="1989929" y="167890"/>
                          <a:pt x="1993392" y="332239"/>
                        </a:cubicBezTo>
                        <a:cubicBezTo>
                          <a:pt x="2013579" y="1078778"/>
                          <a:pt x="2145872" y="2736674"/>
                          <a:pt x="1993392" y="3438832"/>
                        </a:cubicBezTo>
                        <a:cubicBezTo>
                          <a:pt x="1995988" y="3622631"/>
                          <a:pt x="1846135" y="3768004"/>
                          <a:pt x="1661153" y="3771071"/>
                        </a:cubicBezTo>
                        <a:cubicBezTo>
                          <a:pt x="1415567" y="3683939"/>
                          <a:pt x="588353" y="3765407"/>
                          <a:pt x="332239" y="3771071"/>
                        </a:cubicBezTo>
                        <a:cubicBezTo>
                          <a:pt x="147196" y="3756271"/>
                          <a:pt x="-5188" y="3629533"/>
                          <a:pt x="0" y="3438832"/>
                        </a:cubicBezTo>
                        <a:cubicBezTo>
                          <a:pt x="-38581" y="2436448"/>
                          <a:pt x="63341" y="1618485"/>
                          <a:pt x="0" y="33223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050A81DB-B863-8776-53AD-0231F3AFA315}"/>
              </a:ext>
            </a:extLst>
          </p:cNvPr>
          <p:cNvGrpSpPr/>
          <p:nvPr/>
        </p:nvGrpSpPr>
        <p:grpSpPr>
          <a:xfrm>
            <a:off x="10652057" y="2489176"/>
            <a:ext cx="1064552" cy="2618423"/>
            <a:chOff x="4333891" y="1714170"/>
            <a:chExt cx="1598167" cy="3488807"/>
          </a:xfrm>
        </p:grpSpPr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A4606151-74FD-1A8F-4A0F-0E920C2AD5CA}"/>
                </a:ext>
              </a:extLst>
            </p:cNvPr>
            <p:cNvSpPr/>
            <p:nvPr/>
          </p:nvSpPr>
          <p:spPr>
            <a:xfrm>
              <a:off x="4333891" y="4516831"/>
              <a:ext cx="1579418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A1288BFF-A466-0D2E-0899-90D4A538F440}"/>
                </a:ext>
              </a:extLst>
            </p:cNvPr>
            <p:cNvSpPr/>
            <p:nvPr/>
          </p:nvSpPr>
          <p:spPr>
            <a:xfrm>
              <a:off x="4333891" y="3787151"/>
              <a:ext cx="1579418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F74434DC-0DB0-6C08-BC30-3AC3BC277DE2}"/>
                </a:ext>
              </a:extLst>
            </p:cNvPr>
            <p:cNvSpPr/>
            <p:nvPr/>
          </p:nvSpPr>
          <p:spPr>
            <a:xfrm>
              <a:off x="4333892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61B7DA9A-9231-E659-20AC-53D7DDFF5B7F}"/>
                </a:ext>
              </a:extLst>
            </p:cNvPr>
            <p:cNvSpPr/>
            <p:nvPr/>
          </p:nvSpPr>
          <p:spPr>
            <a:xfrm>
              <a:off x="4333891" y="1714170"/>
              <a:ext cx="1579418" cy="239250"/>
            </a:xfrm>
            <a:prstGeom prst="roundRect">
              <a:avLst>
                <a:gd name="adj" fmla="val 47243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185ED765-CA51-B9EF-C152-1FCC1346A33C}"/>
                </a:ext>
              </a:extLst>
            </p:cNvPr>
            <p:cNvSpPr/>
            <p:nvPr/>
          </p:nvSpPr>
          <p:spPr>
            <a:xfrm>
              <a:off x="5132975" y="2525192"/>
              <a:ext cx="780334" cy="239250"/>
            </a:xfrm>
            <a:prstGeom prst="roundRect">
              <a:avLst>
                <a:gd name="adj" fmla="val 50000"/>
              </a:avLst>
            </a:prstGeom>
            <a:pattFill prst="pla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4E9CB655-7641-5E68-9264-D4F9742B28A0}"/>
                </a:ext>
              </a:extLst>
            </p:cNvPr>
            <p:cNvSpPr/>
            <p:nvPr/>
          </p:nvSpPr>
          <p:spPr>
            <a:xfrm>
              <a:off x="4352640" y="3010472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CCEF405E-65BD-513B-7947-DBB01082A7B0}"/>
                </a:ext>
              </a:extLst>
            </p:cNvPr>
            <p:cNvSpPr/>
            <p:nvPr/>
          </p:nvSpPr>
          <p:spPr>
            <a:xfrm>
              <a:off x="4343265" y="4963727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37B73178-324E-E315-0F48-657E323451C6}"/>
                </a:ext>
              </a:extLst>
            </p:cNvPr>
            <p:cNvSpPr/>
            <p:nvPr/>
          </p:nvSpPr>
          <p:spPr>
            <a:xfrm>
              <a:off x="4343265" y="415649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6F69467C-58A5-E416-396B-7A7F72856A7C}"/>
                </a:ext>
              </a:extLst>
            </p:cNvPr>
            <p:cNvSpPr/>
            <p:nvPr/>
          </p:nvSpPr>
          <p:spPr>
            <a:xfrm>
              <a:off x="5129649" y="2178218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0D4E613E-D9E6-D5F8-4C14-F6CAF2A16BFA}"/>
              </a:ext>
            </a:extLst>
          </p:cNvPr>
          <p:cNvSpPr/>
          <p:nvPr/>
        </p:nvSpPr>
        <p:spPr>
          <a:xfrm>
            <a:off x="10578280" y="3951325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5C8B8F82-3B15-87C4-60D1-BB6E45912C31}"/>
              </a:ext>
            </a:extLst>
          </p:cNvPr>
          <p:cNvSpPr/>
          <p:nvPr/>
        </p:nvSpPr>
        <p:spPr>
          <a:xfrm>
            <a:off x="10578280" y="2427042"/>
            <a:ext cx="1212107" cy="90416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3DF34E4-4A09-0B89-9D8A-84F24757B132}"/>
              </a:ext>
            </a:extLst>
          </p:cNvPr>
          <p:cNvCxnSpPr>
            <a:cxnSpLocks/>
          </p:cNvCxnSpPr>
          <p:nvPr/>
        </p:nvCxnSpPr>
        <p:spPr>
          <a:xfrm>
            <a:off x="11171844" y="2001186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Picture 153">
            <a:extLst>
              <a:ext uri="{FF2B5EF4-FFF2-40B4-BE49-F238E27FC236}">
                <a16:creationId xmlns:a16="http://schemas.microsoft.com/office/drawing/2014/main" id="{ED03203E-C718-340E-88DA-0486572693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18321" y="1654189"/>
            <a:ext cx="589126" cy="263704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C59FD404-30B1-2176-3303-D569A65FB203}"/>
              </a:ext>
            </a:extLst>
          </p:cNvPr>
          <p:cNvCxnSpPr>
            <a:cxnSpLocks/>
          </p:cNvCxnSpPr>
          <p:nvPr/>
        </p:nvCxnSpPr>
        <p:spPr>
          <a:xfrm>
            <a:off x="11171844" y="1225178"/>
            <a:ext cx="0" cy="399665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316BC2B-11FD-597C-F5F1-4B900A11203B}"/>
              </a:ext>
            </a:extLst>
          </p:cNvPr>
          <p:cNvCxnSpPr>
            <a:cxnSpLocks/>
          </p:cNvCxnSpPr>
          <p:nvPr/>
        </p:nvCxnSpPr>
        <p:spPr>
          <a:xfrm>
            <a:off x="4767502" y="4928037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BC926F-37B8-E080-D986-2963A7A9D54C}"/>
              </a:ext>
            </a:extLst>
          </p:cNvPr>
          <p:cNvCxnSpPr>
            <a:cxnSpLocks/>
          </p:cNvCxnSpPr>
          <p:nvPr/>
        </p:nvCxnSpPr>
        <p:spPr>
          <a:xfrm>
            <a:off x="7067699" y="4913215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D0B68A55-1A7E-16C3-42E7-520B7256C180}"/>
              </a:ext>
            </a:extLst>
          </p:cNvPr>
          <p:cNvCxnSpPr>
            <a:cxnSpLocks/>
          </p:cNvCxnSpPr>
          <p:nvPr/>
        </p:nvCxnSpPr>
        <p:spPr>
          <a:xfrm>
            <a:off x="7868309" y="4913215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7025DC9E-A306-6BD6-8140-E810AB83CB24}"/>
              </a:ext>
            </a:extLst>
          </p:cNvPr>
          <p:cNvCxnSpPr>
            <a:cxnSpLocks/>
          </p:cNvCxnSpPr>
          <p:nvPr/>
        </p:nvCxnSpPr>
        <p:spPr>
          <a:xfrm>
            <a:off x="9531454" y="4928037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144285BF-13D1-64CC-255C-4DACB05DFDB4}"/>
              </a:ext>
            </a:extLst>
          </p:cNvPr>
          <p:cNvSpPr/>
          <p:nvPr/>
        </p:nvSpPr>
        <p:spPr>
          <a:xfrm>
            <a:off x="8829764" y="419796"/>
            <a:ext cx="1824279" cy="411316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Regional Optimization</a:t>
            </a:r>
          </a:p>
        </p:txBody>
      </p:sp>
      <p:pic>
        <p:nvPicPr>
          <p:cNvPr id="179" name="Picture 178">
            <a:extLst>
              <a:ext uri="{FF2B5EF4-FFF2-40B4-BE49-F238E27FC236}">
                <a16:creationId xmlns:a16="http://schemas.microsoft.com/office/drawing/2014/main" id="{03AD7277-0D9E-F438-48F7-9EA58D2A079C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05368" y="5313793"/>
            <a:ext cx="2028290" cy="210014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9655876F-6EC5-F277-FC77-FA84BB1FC0D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2122" y="4978051"/>
            <a:ext cx="524046" cy="206666"/>
          </a:xfrm>
          <a:prstGeom prst="rect">
            <a:avLst/>
          </a:prstGeom>
        </p:spPr>
      </p:pic>
      <p:pic>
        <p:nvPicPr>
          <p:cNvPr id="184" name="Picture 183">
            <a:extLst>
              <a:ext uri="{FF2B5EF4-FFF2-40B4-BE49-F238E27FC236}">
                <a16:creationId xmlns:a16="http://schemas.microsoft.com/office/drawing/2014/main" id="{BCE110DC-D4B2-17B3-D3CA-08D647AD65E7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79419" y="4972009"/>
            <a:ext cx="524046" cy="206666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0014D707-4360-C8DA-DE62-9A63C564B2E5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05532" y="4960416"/>
            <a:ext cx="524046" cy="206666"/>
          </a:xfrm>
          <a:prstGeom prst="rect">
            <a:avLst/>
          </a:prstGeom>
        </p:spPr>
      </p:pic>
      <p:pic>
        <p:nvPicPr>
          <p:cNvPr id="186" name="Picture 185">
            <a:extLst>
              <a:ext uri="{FF2B5EF4-FFF2-40B4-BE49-F238E27FC236}">
                <a16:creationId xmlns:a16="http://schemas.microsoft.com/office/drawing/2014/main" id="{3C58AD7C-9EE5-1B08-953B-8ACBE91960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3865" y="4067858"/>
            <a:ext cx="304800" cy="63500"/>
          </a:xfrm>
          <a:prstGeom prst="rect">
            <a:avLst/>
          </a:prstGeom>
        </p:spPr>
      </p:pic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38C0030-8B44-3940-D7EC-932A7608A4C2}"/>
              </a:ext>
            </a:extLst>
          </p:cNvPr>
          <p:cNvCxnSpPr>
            <a:cxnSpLocks/>
          </p:cNvCxnSpPr>
          <p:nvPr/>
        </p:nvCxnSpPr>
        <p:spPr>
          <a:xfrm>
            <a:off x="4765843" y="4114430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F5B4C26-99F1-DE87-D23B-57CF9CBFFA46}"/>
              </a:ext>
            </a:extLst>
          </p:cNvPr>
          <p:cNvCxnSpPr>
            <a:cxnSpLocks/>
          </p:cNvCxnSpPr>
          <p:nvPr/>
        </p:nvCxnSpPr>
        <p:spPr>
          <a:xfrm>
            <a:off x="7066040" y="4099608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2EAF3A1F-C574-75A7-E7A5-DD5F55164672}"/>
              </a:ext>
            </a:extLst>
          </p:cNvPr>
          <p:cNvCxnSpPr>
            <a:cxnSpLocks/>
          </p:cNvCxnSpPr>
          <p:nvPr/>
        </p:nvCxnSpPr>
        <p:spPr>
          <a:xfrm>
            <a:off x="7866650" y="4099608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7EED4E89-C445-192F-9BD6-05F0C55F595C}"/>
              </a:ext>
            </a:extLst>
          </p:cNvPr>
          <p:cNvCxnSpPr>
            <a:cxnSpLocks/>
          </p:cNvCxnSpPr>
          <p:nvPr/>
        </p:nvCxnSpPr>
        <p:spPr>
          <a:xfrm>
            <a:off x="9529795" y="4114430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1" name="Picture 190">
            <a:extLst>
              <a:ext uri="{FF2B5EF4-FFF2-40B4-BE49-F238E27FC236}">
                <a16:creationId xmlns:a16="http://schemas.microsoft.com/office/drawing/2014/main" id="{806F2387-245F-C35B-FA72-543A0F325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32071" y="2501709"/>
            <a:ext cx="304800" cy="63500"/>
          </a:xfrm>
          <a:prstGeom prst="rect">
            <a:avLst/>
          </a:prstGeom>
        </p:spPr>
      </p:pic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33BFA595-DBAB-F96A-FF1E-F48DFD3A1C30}"/>
              </a:ext>
            </a:extLst>
          </p:cNvPr>
          <p:cNvCxnSpPr>
            <a:cxnSpLocks/>
          </p:cNvCxnSpPr>
          <p:nvPr/>
        </p:nvCxnSpPr>
        <p:spPr>
          <a:xfrm>
            <a:off x="4784049" y="2548281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0FD8D87-7637-A8C6-EC76-138AADFF4304}"/>
              </a:ext>
            </a:extLst>
          </p:cNvPr>
          <p:cNvCxnSpPr>
            <a:cxnSpLocks/>
          </p:cNvCxnSpPr>
          <p:nvPr/>
        </p:nvCxnSpPr>
        <p:spPr>
          <a:xfrm>
            <a:off x="7084246" y="2533459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8D9DEA9F-58C3-7AFB-E134-92F2E988EBF4}"/>
              </a:ext>
            </a:extLst>
          </p:cNvPr>
          <p:cNvCxnSpPr>
            <a:cxnSpLocks/>
          </p:cNvCxnSpPr>
          <p:nvPr/>
        </p:nvCxnSpPr>
        <p:spPr>
          <a:xfrm>
            <a:off x="7884856" y="2533459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78F9A43-EBD3-489D-FA6D-EFD071B9B28B}"/>
              </a:ext>
            </a:extLst>
          </p:cNvPr>
          <p:cNvCxnSpPr>
            <a:cxnSpLocks/>
          </p:cNvCxnSpPr>
          <p:nvPr/>
        </p:nvCxnSpPr>
        <p:spPr>
          <a:xfrm>
            <a:off x="9548001" y="2548281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343216C1-AE3D-FFDD-ACDF-1DD0A1C758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2928" y="3135660"/>
            <a:ext cx="304800" cy="63500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413B7E-19AF-1F12-354A-D66F1192E5DC}"/>
              </a:ext>
            </a:extLst>
          </p:cNvPr>
          <p:cNvCxnSpPr>
            <a:cxnSpLocks/>
          </p:cNvCxnSpPr>
          <p:nvPr/>
        </p:nvCxnSpPr>
        <p:spPr>
          <a:xfrm>
            <a:off x="4774906" y="3182232"/>
            <a:ext cx="872071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E4CCDD8-F329-24AD-ADB5-76110015D484}"/>
              </a:ext>
            </a:extLst>
          </p:cNvPr>
          <p:cNvCxnSpPr>
            <a:cxnSpLocks/>
          </p:cNvCxnSpPr>
          <p:nvPr/>
        </p:nvCxnSpPr>
        <p:spPr>
          <a:xfrm>
            <a:off x="7075103" y="3167410"/>
            <a:ext cx="323754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1E89210-CF2E-CBDB-4BA2-7D3210480E04}"/>
              </a:ext>
            </a:extLst>
          </p:cNvPr>
          <p:cNvCxnSpPr>
            <a:cxnSpLocks/>
          </p:cNvCxnSpPr>
          <p:nvPr/>
        </p:nvCxnSpPr>
        <p:spPr>
          <a:xfrm>
            <a:off x="7875713" y="3167410"/>
            <a:ext cx="235019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58F8FA3-3F29-50A5-4405-769B7CCB8CA7}"/>
              </a:ext>
            </a:extLst>
          </p:cNvPr>
          <p:cNvCxnSpPr>
            <a:cxnSpLocks/>
          </p:cNvCxnSpPr>
          <p:nvPr/>
        </p:nvCxnSpPr>
        <p:spPr>
          <a:xfrm>
            <a:off x="9538858" y="3182232"/>
            <a:ext cx="938816" cy="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EA9611-463E-2ED5-DCA3-B1CD9E1B2256}"/>
              </a:ext>
            </a:extLst>
          </p:cNvPr>
          <p:cNvCxnSpPr>
            <a:cxnSpLocks/>
          </p:cNvCxnSpPr>
          <p:nvPr/>
        </p:nvCxnSpPr>
        <p:spPr>
          <a:xfrm>
            <a:off x="2956225" y="3400219"/>
            <a:ext cx="0" cy="2268842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39280E-E937-B5E2-09D0-C7E67BA39842}"/>
              </a:ext>
            </a:extLst>
          </p:cNvPr>
          <p:cNvCxnSpPr>
            <a:cxnSpLocks/>
          </p:cNvCxnSpPr>
          <p:nvPr/>
        </p:nvCxnSpPr>
        <p:spPr>
          <a:xfrm flipV="1">
            <a:off x="2956224" y="683639"/>
            <a:ext cx="0" cy="2195490"/>
          </a:xfrm>
          <a:prstGeom prst="line">
            <a:avLst/>
          </a:prstGeom>
          <a:ln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E65E04F-1DA1-467C-858A-10F13759E29E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810813" y="2991643"/>
            <a:ext cx="282719" cy="253472"/>
          </a:xfrm>
          <a:prstGeom prst="rect">
            <a:avLst/>
          </a:prstGeom>
        </p:spPr>
      </p:pic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14E065CD-0752-C615-BC2B-ACF790382533}"/>
              </a:ext>
            </a:extLst>
          </p:cNvPr>
          <p:cNvSpPr/>
          <p:nvPr/>
        </p:nvSpPr>
        <p:spPr>
          <a:xfrm>
            <a:off x="2655005" y="548831"/>
            <a:ext cx="7418622" cy="5017174"/>
          </a:xfrm>
          <a:custGeom>
            <a:avLst/>
            <a:gdLst>
              <a:gd name="connsiteX0" fmla="*/ 0 w 7418622"/>
              <a:gd name="connsiteY0" fmla="*/ 572961 h 5017174"/>
              <a:gd name="connsiteX1" fmla="*/ 572961 w 7418622"/>
              <a:gd name="connsiteY1" fmla="*/ 0 h 5017174"/>
              <a:gd name="connsiteX2" fmla="*/ 1144474 w 7418622"/>
              <a:gd name="connsiteY2" fmla="*/ 0 h 5017174"/>
              <a:gd name="connsiteX3" fmla="*/ 1653259 w 7418622"/>
              <a:gd name="connsiteY3" fmla="*/ 0 h 5017174"/>
              <a:gd name="connsiteX4" fmla="*/ 2224772 w 7418622"/>
              <a:gd name="connsiteY4" fmla="*/ 0 h 5017174"/>
              <a:gd name="connsiteX5" fmla="*/ 2859012 w 7418622"/>
              <a:gd name="connsiteY5" fmla="*/ 0 h 5017174"/>
              <a:gd name="connsiteX6" fmla="*/ 3555978 w 7418622"/>
              <a:gd name="connsiteY6" fmla="*/ 0 h 5017174"/>
              <a:gd name="connsiteX7" fmla="*/ 4127491 w 7418622"/>
              <a:gd name="connsiteY7" fmla="*/ 0 h 5017174"/>
              <a:gd name="connsiteX8" fmla="*/ 4949912 w 7418622"/>
              <a:gd name="connsiteY8" fmla="*/ 0 h 5017174"/>
              <a:gd name="connsiteX9" fmla="*/ 5646878 w 7418622"/>
              <a:gd name="connsiteY9" fmla="*/ 0 h 5017174"/>
              <a:gd name="connsiteX10" fmla="*/ 6845661 w 7418622"/>
              <a:gd name="connsiteY10" fmla="*/ 0 h 5017174"/>
              <a:gd name="connsiteX11" fmla="*/ 7418622 w 7418622"/>
              <a:gd name="connsiteY11" fmla="*/ 572961 h 5017174"/>
              <a:gd name="connsiteX12" fmla="*/ 7418622 w 7418622"/>
              <a:gd name="connsiteY12" fmla="*/ 1295595 h 5017174"/>
              <a:gd name="connsiteX13" fmla="*/ 7418622 w 7418622"/>
              <a:gd name="connsiteY13" fmla="*/ 1863378 h 5017174"/>
              <a:gd name="connsiteX14" fmla="*/ 7418622 w 7418622"/>
              <a:gd name="connsiteY14" fmla="*/ 2508587 h 5017174"/>
              <a:gd name="connsiteX15" fmla="*/ 7418622 w 7418622"/>
              <a:gd name="connsiteY15" fmla="*/ 3037658 h 5017174"/>
              <a:gd name="connsiteX16" fmla="*/ 7418622 w 7418622"/>
              <a:gd name="connsiteY16" fmla="*/ 3760292 h 5017174"/>
              <a:gd name="connsiteX17" fmla="*/ 7418622 w 7418622"/>
              <a:gd name="connsiteY17" fmla="*/ 4444213 h 5017174"/>
              <a:gd name="connsiteX18" fmla="*/ 6845661 w 7418622"/>
              <a:gd name="connsiteY18" fmla="*/ 5017174 h 5017174"/>
              <a:gd name="connsiteX19" fmla="*/ 6148694 w 7418622"/>
              <a:gd name="connsiteY19" fmla="*/ 5017174 h 5017174"/>
              <a:gd name="connsiteX20" fmla="*/ 5451728 w 7418622"/>
              <a:gd name="connsiteY20" fmla="*/ 5017174 h 5017174"/>
              <a:gd name="connsiteX21" fmla="*/ 4692034 w 7418622"/>
              <a:gd name="connsiteY21" fmla="*/ 5017174 h 5017174"/>
              <a:gd name="connsiteX22" fmla="*/ 3869613 w 7418622"/>
              <a:gd name="connsiteY22" fmla="*/ 5017174 h 5017174"/>
              <a:gd name="connsiteX23" fmla="*/ 3109920 w 7418622"/>
              <a:gd name="connsiteY23" fmla="*/ 5017174 h 5017174"/>
              <a:gd name="connsiteX24" fmla="*/ 2287499 w 7418622"/>
              <a:gd name="connsiteY24" fmla="*/ 5017174 h 5017174"/>
              <a:gd name="connsiteX25" fmla="*/ 1527805 w 7418622"/>
              <a:gd name="connsiteY25" fmla="*/ 5017174 h 5017174"/>
              <a:gd name="connsiteX26" fmla="*/ 572961 w 7418622"/>
              <a:gd name="connsiteY26" fmla="*/ 5017174 h 5017174"/>
              <a:gd name="connsiteX27" fmla="*/ 0 w 7418622"/>
              <a:gd name="connsiteY27" fmla="*/ 4444213 h 5017174"/>
              <a:gd name="connsiteX28" fmla="*/ 0 w 7418622"/>
              <a:gd name="connsiteY28" fmla="*/ 3721579 h 5017174"/>
              <a:gd name="connsiteX29" fmla="*/ 0 w 7418622"/>
              <a:gd name="connsiteY29" fmla="*/ 3192508 h 5017174"/>
              <a:gd name="connsiteX30" fmla="*/ 0 w 7418622"/>
              <a:gd name="connsiteY30" fmla="*/ 2624725 h 5017174"/>
              <a:gd name="connsiteX31" fmla="*/ 0 w 7418622"/>
              <a:gd name="connsiteY31" fmla="*/ 2056941 h 5017174"/>
              <a:gd name="connsiteX32" fmla="*/ 0 w 7418622"/>
              <a:gd name="connsiteY32" fmla="*/ 1411732 h 5017174"/>
              <a:gd name="connsiteX33" fmla="*/ 0 w 7418622"/>
              <a:gd name="connsiteY33" fmla="*/ 572961 h 5017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418622" h="5017174" fill="none" extrusionOk="0">
                <a:moveTo>
                  <a:pt x="0" y="572961"/>
                </a:moveTo>
                <a:cubicBezTo>
                  <a:pt x="6876" y="226513"/>
                  <a:pt x="232224" y="-783"/>
                  <a:pt x="572961" y="0"/>
                </a:cubicBezTo>
                <a:cubicBezTo>
                  <a:pt x="848888" y="8683"/>
                  <a:pt x="893064" y="21801"/>
                  <a:pt x="1144474" y="0"/>
                </a:cubicBezTo>
                <a:cubicBezTo>
                  <a:pt x="1395884" y="-21801"/>
                  <a:pt x="1485950" y="7687"/>
                  <a:pt x="1653259" y="0"/>
                </a:cubicBezTo>
                <a:cubicBezTo>
                  <a:pt x="1820568" y="-7687"/>
                  <a:pt x="2060888" y="-775"/>
                  <a:pt x="2224772" y="0"/>
                </a:cubicBezTo>
                <a:cubicBezTo>
                  <a:pt x="2388656" y="775"/>
                  <a:pt x="2543010" y="-23286"/>
                  <a:pt x="2859012" y="0"/>
                </a:cubicBezTo>
                <a:cubicBezTo>
                  <a:pt x="3175014" y="23286"/>
                  <a:pt x="3293037" y="-18919"/>
                  <a:pt x="3555978" y="0"/>
                </a:cubicBezTo>
                <a:cubicBezTo>
                  <a:pt x="3818919" y="18919"/>
                  <a:pt x="3979188" y="2328"/>
                  <a:pt x="4127491" y="0"/>
                </a:cubicBezTo>
                <a:cubicBezTo>
                  <a:pt x="4275794" y="-2328"/>
                  <a:pt x="4764475" y="-22099"/>
                  <a:pt x="4949912" y="0"/>
                </a:cubicBezTo>
                <a:cubicBezTo>
                  <a:pt x="5135349" y="22099"/>
                  <a:pt x="5321783" y="-33683"/>
                  <a:pt x="5646878" y="0"/>
                </a:cubicBezTo>
                <a:cubicBezTo>
                  <a:pt x="5971973" y="33683"/>
                  <a:pt x="6405587" y="-31799"/>
                  <a:pt x="6845661" y="0"/>
                </a:cubicBezTo>
                <a:cubicBezTo>
                  <a:pt x="7138770" y="-26692"/>
                  <a:pt x="7445465" y="227479"/>
                  <a:pt x="7418622" y="572961"/>
                </a:cubicBezTo>
                <a:cubicBezTo>
                  <a:pt x="7449569" y="754981"/>
                  <a:pt x="7433239" y="994701"/>
                  <a:pt x="7418622" y="1295595"/>
                </a:cubicBezTo>
                <a:cubicBezTo>
                  <a:pt x="7404005" y="1596489"/>
                  <a:pt x="7402347" y="1696399"/>
                  <a:pt x="7418622" y="1863378"/>
                </a:cubicBezTo>
                <a:cubicBezTo>
                  <a:pt x="7434897" y="2030357"/>
                  <a:pt x="7412383" y="2320002"/>
                  <a:pt x="7418622" y="2508587"/>
                </a:cubicBezTo>
                <a:cubicBezTo>
                  <a:pt x="7424861" y="2697172"/>
                  <a:pt x="7395721" y="2900544"/>
                  <a:pt x="7418622" y="3037658"/>
                </a:cubicBezTo>
                <a:cubicBezTo>
                  <a:pt x="7441523" y="3174772"/>
                  <a:pt x="7450315" y="3460854"/>
                  <a:pt x="7418622" y="3760292"/>
                </a:cubicBezTo>
                <a:cubicBezTo>
                  <a:pt x="7386929" y="4059730"/>
                  <a:pt x="7396251" y="4215474"/>
                  <a:pt x="7418622" y="4444213"/>
                </a:cubicBezTo>
                <a:cubicBezTo>
                  <a:pt x="7432931" y="4705261"/>
                  <a:pt x="7174580" y="4970294"/>
                  <a:pt x="6845661" y="5017174"/>
                </a:cubicBezTo>
                <a:cubicBezTo>
                  <a:pt x="6669609" y="5004756"/>
                  <a:pt x="6481045" y="4991351"/>
                  <a:pt x="6148694" y="5017174"/>
                </a:cubicBezTo>
                <a:cubicBezTo>
                  <a:pt x="5816343" y="5042997"/>
                  <a:pt x="5762348" y="4984497"/>
                  <a:pt x="5451728" y="5017174"/>
                </a:cubicBezTo>
                <a:cubicBezTo>
                  <a:pt x="5141108" y="5049851"/>
                  <a:pt x="4990176" y="5009980"/>
                  <a:pt x="4692034" y="5017174"/>
                </a:cubicBezTo>
                <a:cubicBezTo>
                  <a:pt x="4393892" y="5024368"/>
                  <a:pt x="4124946" y="5000496"/>
                  <a:pt x="3869613" y="5017174"/>
                </a:cubicBezTo>
                <a:cubicBezTo>
                  <a:pt x="3614280" y="5033852"/>
                  <a:pt x="3334287" y="4980015"/>
                  <a:pt x="3109920" y="5017174"/>
                </a:cubicBezTo>
                <a:cubicBezTo>
                  <a:pt x="2885553" y="5054333"/>
                  <a:pt x="2567182" y="5045465"/>
                  <a:pt x="2287499" y="5017174"/>
                </a:cubicBezTo>
                <a:cubicBezTo>
                  <a:pt x="2007816" y="4988883"/>
                  <a:pt x="1705705" y="4985834"/>
                  <a:pt x="1527805" y="5017174"/>
                </a:cubicBezTo>
                <a:cubicBezTo>
                  <a:pt x="1349905" y="5048514"/>
                  <a:pt x="969930" y="5048103"/>
                  <a:pt x="572961" y="5017174"/>
                </a:cubicBezTo>
                <a:cubicBezTo>
                  <a:pt x="257321" y="5007062"/>
                  <a:pt x="-10704" y="4776197"/>
                  <a:pt x="0" y="4444213"/>
                </a:cubicBezTo>
                <a:cubicBezTo>
                  <a:pt x="-13194" y="4084232"/>
                  <a:pt x="-8495" y="3926872"/>
                  <a:pt x="0" y="3721579"/>
                </a:cubicBezTo>
                <a:cubicBezTo>
                  <a:pt x="8495" y="3516286"/>
                  <a:pt x="13917" y="3413548"/>
                  <a:pt x="0" y="3192508"/>
                </a:cubicBezTo>
                <a:cubicBezTo>
                  <a:pt x="-13917" y="2971468"/>
                  <a:pt x="-23511" y="2886942"/>
                  <a:pt x="0" y="2624725"/>
                </a:cubicBezTo>
                <a:cubicBezTo>
                  <a:pt x="23511" y="2362508"/>
                  <a:pt x="-27917" y="2280636"/>
                  <a:pt x="0" y="2056941"/>
                </a:cubicBezTo>
                <a:cubicBezTo>
                  <a:pt x="27917" y="1833246"/>
                  <a:pt x="-13243" y="1629266"/>
                  <a:pt x="0" y="1411732"/>
                </a:cubicBezTo>
                <a:cubicBezTo>
                  <a:pt x="13243" y="1194198"/>
                  <a:pt x="-32436" y="856821"/>
                  <a:pt x="0" y="572961"/>
                </a:cubicBezTo>
                <a:close/>
              </a:path>
              <a:path w="7418622" h="5017174" stroke="0" extrusionOk="0">
                <a:moveTo>
                  <a:pt x="0" y="572961"/>
                </a:moveTo>
                <a:cubicBezTo>
                  <a:pt x="-23143" y="242248"/>
                  <a:pt x="213151" y="16278"/>
                  <a:pt x="572961" y="0"/>
                </a:cubicBezTo>
                <a:cubicBezTo>
                  <a:pt x="752405" y="-40110"/>
                  <a:pt x="1095081" y="8942"/>
                  <a:pt x="1395382" y="0"/>
                </a:cubicBezTo>
                <a:cubicBezTo>
                  <a:pt x="1695683" y="-8942"/>
                  <a:pt x="1827409" y="-6377"/>
                  <a:pt x="2029621" y="0"/>
                </a:cubicBezTo>
                <a:cubicBezTo>
                  <a:pt x="2231833" y="6377"/>
                  <a:pt x="2374987" y="-18578"/>
                  <a:pt x="2601134" y="0"/>
                </a:cubicBezTo>
                <a:cubicBezTo>
                  <a:pt x="2827281" y="18578"/>
                  <a:pt x="3069796" y="-35807"/>
                  <a:pt x="3360828" y="0"/>
                </a:cubicBezTo>
                <a:cubicBezTo>
                  <a:pt x="3651860" y="35807"/>
                  <a:pt x="3697376" y="25057"/>
                  <a:pt x="3995067" y="0"/>
                </a:cubicBezTo>
                <a:cubicBezTo>
                  <a:pt x="4292758" y="-25057"/>
                  <a:pt x="4456791" y="-25706"/>
                  <a:pt x="4817488" y="0"/>
                </a:cubicBezTo>
                <a:cubicBezTo>
                  <a:pt x="5178185" y="25706"/>
                  <a:pt x="5175762" y="-3637"/>
                  <a:pt x="5389001" y="0"/>
                </a:cubicBezTo>
                <a:cubicBezTo>
                  <a:pt x="5602240" y="3637"/>
                  <a:pt x="6037152" y="-27594"/>
                  <a:pt x="6211421" y="0"/>
                </a:cubicBezTo>
                <a:cubicBezTo>
                  <a:pt x="6385690" y="27594"/>
                  <a:pt x="6539651" y="-6101"/>
                  <a:pt x="6845661" y="0"/>
                </a:cubicBezTo>
                <a:cubicBezTo>
                  <a:pt x="7122281" y="-2277"/>
                  <a:pt x="7427250" y="232862"/>
                  <a:pt x="7418622" y="572961"/>
                </a:cubicBezTo>
                <a:cubicBezTo>
                  <a:pt x="7444728" y="796723"/>
                  <a:pt x="7427180" y="969060"/>
                  <a:pt x="7418622" y="1256882"/>
                </a:cubicBezTo>
                <a:cubicBezTo>
                  <a:pt x="7410064" y="1544704"/>
                  <a:pt x="7440177" y="1819964"/>
                  <a:pt x="7418622" y="1979516"/>
                </a:cubicBezTo>
                <a:cubicBezTo>
                  <a:pt x="7397067" y="2139068"/>
                  <a:pt x="7439891" y="2472946"/>
                  <a:pt x="7418622" y="2702150"/>
                </a:cubicBezTo>
                <a:cubicBezTo>
                  <a:pt x="7397353" y="2931354"/>
                  <a:pt x="7399450" y="2989732"/>
                  <a:pt x="7418622" y="3269933"/>
                </a:cubicBezTo>
                <a:cubicBezTo>
                  <a:pt x="7437794" y="3550134"/>
                  <a:pt x="7391865" y="3875888"/>
                  <a:pt x="7418622" y="4444213"/>
                </a:cubicBezTo>
                <a:cubicBezTo>
                  <a:pt x="7404892" y="4732663"/>
                  <a:pt x="7164604" y="4983291"/>
                  <a:pt x="6845661" y="5017174"/>
                </a:cubicBezTo>
                <a:cubicBezTo>
                  <a:pt x="6663220" y="4983204"/>
                  <a:pt x="6455796" y="5029617"/>
                  <a:pt x="6085967" y="5017174"/>
                </a:cubicBezTo>
                <a:cubicBezTo>
                  <a:pt x="5716138" y="5004731"/>
                  <a:pt x="5760702" y="5027570"/>
                  <a:pt x="5514455" y="5017174"/>
                </a:cubicBezTo>
                <a:cubicBezTo>
                  <a:pt x="5268208" y="5006778"/>
                  <a:pt x="5054122" y="4990019"/>
                  <a:pt x="4692034" y="5017174"/>
                </a:cubicBezTo>
                <a:cubicBezTo>
                  <a:pt x="4329946" y="5044329"/>
                  <a:pt x="4201257" y="5029727"/>
                  <a:pt x="3995067" y="5017174"/>
                </a:cubicBezTo>
                <a:cubicBezTo>
                  <a:pt x="3788877" y="5004621"/>
                  <a:pt x="3624657" y="4999862"/>
                  <a:pt x="3423555" y="5017174"/>
                </a:cubicBezTo>
                <a:cubicBezTo>
                  <a:pt x="3222453" y="5034486"/>
                  <a:pt x="2989993" y="5042928"/>
                  <a:pt x="2726588" y="5017174"/>
                </a:cubicBezTo>
                <a:cubicBezTo>
                  <a:pt x="2463183" y="4991420"/>
                  <a:pt x="2373571" y="5011606"/>
                  <a:pt x="2217802" y="5017174"/>
                </a:cubicBezTo>
                <a:cubicBezTo>
                  <a:pt x="2062033" y="5022742"/>
                  <a:pt x="1950613" y="4997256"/>
                  <a:pt x="1709017" y="5017174"/>
                </a:cubicBezTo>
                <a:cubicBezTo>
                  <a:pt x="1467422" y="5037092"/>
                  <a:pt x="852837" y="4996156"/>
                  <a:pt x="572961" y="5017174"/>
                </a:cubicBezTo>
                <a:cubicBezTo>
                  <a:pt x="282529" y="5026276"/>
                  <a:pt x="18964" y="4824530"/>
                  <a:pt x="0" y="4444213"/>
                </a:cubicBezTo>
                <a:cubicBezTo>
                  <a:pt x="-15362" y="4325022"/>
                  <a:pt x="13714" y="4069514"/>
                  <a:pt x="0" y="3915142"/>
                </a:cubicBezTo>
                <a:cubicBezTo>
                  <a:pt x="-13714" y="3760770"/>
                  <a:pt x="-2284" y="3525666"/>
                  <a:pt x="0" y="3231221"/>
                </a:cubicBezTo>
                <a:cubicBezTo>
                  <a:pt x="2284" y="2936776"/>
                  <a:pt x="-20295" y="2834320"/>
                  <a:pt x="0" y="2702150"/>
                </a:cubicBezTo>
                <a:cubicBezTo>
                  <a:pt x="20295" y="2569980"/>
                  <a:pt x="-20728" y="2278936"/>
                  <a:pt x="0" y="2018228"/>
                </a:cubicBezTo>
                <a:cubicBezTo>
                  <a:pt x="20728" y="1757520"/>
                  <a:pt x="-24122" y="1705371"/>
                  <a:pt x="0" y="1450445"/>
                </a:cubicBezTo>
                <a:cubicBezTo>
                  <a:pt x="24122" y="1195519"/>
                  <a:pt x="31530" y="949344"/>
                  <a:pt x="0" y="572961"/>
                </a:cubicBezTo>
                <a:close/>
              </a:path>
            </a:pathLst>
          </a:custGeom>
          <a:solidFill>
            <a:schemeClr val="accent1">
              <a:alpha val="5832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1142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61124667-61FF-456C-A808-B3EEC9AACB2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9129" y="5988824"/>
            <a:ext cx="178646" cy="13804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40391AD-A365-EBE5-B35B-7B680A56808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30291" y="5967676"/>
            <a:ext cx="397893" cy="21924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D2ABCC38-F08D-A456-CB31-7CEF1405BC5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38140" y="5967676"/>
            <a:ext cx="406013" cy="219247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E68A3F23-DABD-B276-192A-08C5D18302A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631728" y="5967676"/>
            <a:ext cx="365412" cy="21924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6EDCC94-502B-82D1-88C7-38B8EA6128D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025679" y="5948224"/>
            <a:ext cx="292329" cy="2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38</Words>
  <Application>Microsoft Macintosh PowerPoint</Application>
  <PresentationFormat>Widescreen</PresentationFormat>
  <Paragraphs>33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.AppleSystemUIFont</vt:lpstr>
      <vt:lpstr>AppleMyungjo</vt:lpstr>
      <vt:lpstr>Arial</vt:lpstr>
      <vt:lpstr>Calibri</vt:lpstr>
      <vt:lpstr>Calibri Light</vt:lpstr>
      <vt:lpstr>Helvetica Neue</vt:lpstr>
      <vt:lpstr>Helvetica Neue Thin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38</cp:revision>
  <dcterms:created xsi:type="dcterms:W3CDTF">2024-10-07T22:17:27Z</dcterms:created>
  <dcterms:modified xsi:type="dcterms:W3CDTF">2024-10-09T16:55:08Z</dcterms:modified>
</cp:coreProperties>
</file>