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89" r:id="rId5"/>
    <p:sldId id="283" r:id="rId6"/>
    <p:sldId id="285" r:id="rId7"/>
    <p:sldId id="287" r:id="rId8"/>
    <p:sldId id="286" r:id="rId9"/>
    <p:sldId id="288" r:id="rId10"/>
    <p:sldId id="28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90"/>
    <p:restoredTop sz="94677"/>
  </p:normalViewPr>
  <p:slideViewPr>
    <p:cSldViewPr snapToGrid="0">
      <p:cViewPr>
        <p:scale>
          <a:sx n="133" d="100"/>
          <a:sy n="133" d="100"/>
        </p:scale>
        <p:origin x="-15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8C989-E48E-0744-9E38-503CD45B3DD3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C1E0F-3646-4844-ABF1-5E9077B9D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1E0F-3646-4844-ABF1-5E9077B9DC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4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C1E0F-3646-4844-ABF1-5E9077B9DC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7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F7F1-C1F4-BD18-199F-2D756266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70CBB-79D0-2530-339B-0AAA0D13E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9EC4-9362-B726-5A4C-920A84FB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7350-0BBE-BD92-45AD-D36C833D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EA3B4-0815-83F7-C5AA-69141D89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D0AC7-C1BA-B839-8CEC-F4D8350C0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7F386-E38E-F6BE-71F0-8AFEF9E8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C8BD-B530-EBED-C06B-B6C78DD7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132C-2C6C-6E8E-4269-1D2C25BF3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60E7-0D5B-F8C4-0AB8-F4AD9B97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2DD53-D2A4-D1A4-9658-0C78EB033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90AE4-9E59-E682-1A9D-20E35D1DA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6010B-CC46-B79C-FFDA-0730C2EF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1B991-8AE6-D779-0349-47D100D1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F3DD0-1F08-5996-2EF5-B16391BF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0577-846F-435D-6A9A-0741840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F7752-7E5F-F0BF-B942-446C21185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EEEC-13A4-61E7-F8CE-346ED9420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4C1E-DCCA-6C1E-DB12-DE8A85AE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B881-77A2-7503-37EA-4F715FE1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6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6982-0819-9E80-3FE3-C003BA62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D7A79-7238-F8AA-A2BC-F3D1C17B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36990-8819-2A2D-75EE-0D7D8BEF6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3691-83F2-3AC1-81C0-F30DFD08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B96EF-8CC3-712F-E631-C9999E89F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E6DC-8A4B-A8E9-4228-F4E68FE5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CBCB-3199-4209-B879-496819E2B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9F8F-90BC-4B9F-C428-27BDEEE6A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D5313-3F3F-7387-F166-B3B03A5C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EA729-99C0-EC58-4296-DBD0800D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0C21-FF8E-45FE-FB9C-F7F7D644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65A1-2FA4-1C69-854C-9F782B97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FF96C-F6A7-1E96-C788-82005A90C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805E7-C658-EC37-DE77-1CDFECBE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3BB37D-4846-30F7-807D-6C2AEAE11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B1E68-86D8-0974-B064-30652186E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FA6BE-419C-B493-233D-15DDF5BB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CE59FA-41F3-CDE9-760A-E224EBB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B4F55-8A89-108E-7C73-8E387AEF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0CA-6C2B-4DC1-5F35-EA3B1A8D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0707C-346F-C952-8BCB-16ABB4BD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21078-4F76-3D11-ADC5-0275F71B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67A07-0A84-F789-0F03-C06C6253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8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EFB0B-929F-9C8A-C3D0-CFAE84AB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A781F-2354-2D16-6176-07FA6EC9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8EA2A-8F16-9083-FB66-FEDBCD67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60EC-6F48-8DAA-1C69-D37D5766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B52F3-6D9B-7F07-CBFF-1EBBB7F6A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23F29-CF69-F09C-4961-7AABBAA8A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5BC2-0031-2281-2968-6547B562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6D31E-8EB5-C17D-DBC6-6CE9AC14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943D3-855F-C054-19D8-1A6DFE9D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76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B069-D7C5-8087-6190-0A406390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6B81FD-848F-6373-B573-3FB188D46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A5F06-32EF-F1D2-EB13-AF1F9C1B6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CBE69-AAF0-51CF-7839-E81EADB6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9F09D-2A54-4CB9-A381-D169106C4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F9A3-71EA-E899-5309-BF846E17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0E63C-3155-EB6C-D0A7-585AA74A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EA671-26C4-5457-DD0A-5676DACE3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AED9-837D-2C20-5C25-03FFB7A45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4B59-EDAF-2C43-9285-55415B73EF37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C7BD-2EC5-85C7-40EC-69484554E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9E59A-8B73-9EF9-8877-32F7D93F9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0D9F-EC24-B94A-A5B6-D5A6339A0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8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4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20.emf"/><Relationship Id="rId5" Type="http://schemas.openxmlformats.org/officeDocument/2006/relationships/image" Target="../media/image5.emf"/><Relationship Id="rId10" Type="http://schemas.openxmlformats.org/officeDocument/2006/relationships/image" Target="../media/image19.emf"/><Relationship Id="rId4" Type="http://schemas.openxmlformats.org/officeDocument/2006/relationships/image" Target="../media/image15.emf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5.emf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emf"/><Relationship Id="rId10" Type="http://schemas.openxmlformats.org/officeDocument/2006/relationships/image" Target="../media/image11.emf"/><Relationship Id="rId4" Type="http://schemas.openxmlformats.org/officeDocument/2006/relationships/image" Target="../media/image6.emf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.png"/><Relationship Id="rId5" Type="http://schemas.openxmlformats.org/officeDocument/2006/relationships/image" Target="../media/image10.emf"/><Relationship Id="rId10" Type="http://schemas.openxmlformats.org/officeDocument/2006/relationships/image" Target="../media/image7.emf"/><Relationship Id="rId4" Type="http://schemas.openxmlformats.org/officeDocument/2006/relationships/image" Target="../media/image5.emf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.png"/><Relationship Id="rId5" Type="http://schemas.openxmlformats.org/officeDocument/2006/relationships/image" Target="../media/image10.emf"/><Relationship Id="rId10" Type="http://schemas.openxmlformats.org/officeDocument/2006/relationships/image" Target="../media/image7.emf"/><Relationship Id="rId4" Type="http://schemas.openxmlformats.org/officeDocument/2006/relationships/image" Target="../media/image5.emf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quip-amazon.com/zfBtA0kwMJnj/Internship-Project-Proposal-Neural-Architecture-Search-for-LLM-v03252024#temp:C:bDZ2fc061347e88400a82497a91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4731-2538-3079-F989-8D581428B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Architecture Search for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A77675-A01C-18B3-6C03-2C9B43822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Mentor: Kai Zhen, Markus Mueller, </a:t>
            </a:r>
            <a:r>
              <a:rPr lang="en-US" dirty="0" err="1"/>
              <a:t>Chayut</a:t>
            </a:r>
            <a:r>
              <a:rPr lang="en-US" dirty="0"/>
              <a:t> </a:t>
            </a:r>
            <a:r>
              <a:rPr lang="en-US" dirty="0" err="1"/>
              <a:t>Thanapirom</a:t>
            </a:r>
            <a:endParaRPr lang="en-US" dirty="0"/>
          </a:p>
          <a:p>
            <a:r>
              <a:rPr lang="en-US" dirty="0"/>
              <a:t>Manager: Nathan </a:t>
            </a:r>
            <a:r>
              <a:rPr lang="en-US" dirty="0" err="1"/>
              <a:t>Susanj</a:t>
            </a:r>
            <a:endParaRPr lang="en-US" dirty="0"/>
          </a:p>
          <a:p>
            <a:r>
              <a:rPr lang="en-US" dirty="0"/>
              <a:t>Principal shepherd: Denis </a:t>
            </a:r>
            <a:r>
              <a:rPr lang="en-US" dirty="0" err="1"/>
              <a:t>Filimonov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75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46ACF3-50F9-E41C-8B68-3BD67F65BD61}"/>
              </a:ext>
            </a:extLst>
          </p:cNvPr>
          <p:cNvSpPr/>
          <p:nvPr/>
        </p:nvSpPr>
        <p:spPr>
          <a:xfrm>
            <a:off x="4370574" y="3622760"/>
            <a:ext cx="2263516" cy="1585522"/>
          </a:xfrm>
          <a:prstGeom prst="roundRect">
            <a:avLst/>
          </a:prstGeom>
          <a:solidFill>
            <a:schemeClr val="accent2">
              <a:alpha val="5523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821EC-7432-EB3A-B778-B9C50D73125F}"/>
              </a:ext>
            </a:extLst>
          </p:cNvPr>
          <p:cNvSpPr/>
          <p:nvPr/>
        </p:nvSpPr>
        <p:spPr>
          <a:xfrm>
            <a:off x="4904111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352F5B-B918-1C44-9B84-945EC4F85BFB}"/>
              </a:ext>
            </a:extLst>
          </p:cNvPr>
          <p:cNvSpPr/>
          <p:nvPr/>
        </p:nvSpPr>
        <p:spPr>
          <a:xfrm>
            <a:off x="5110408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23F2D3-947C-D2F6-CEF4-9DE686C7DD1D}"/>
              </a:ext>
            </a:extLst>
          </p:cNvPr>
          <p:cNvSpPr/>
          <p:nvPr/>
        </p:nvSpPr>
        <p:spPr>
          <a:xfrm>
            <a:off x="5316704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A2F4D35-CF18-1A01-7BC6-753310F6D5D4}"/>
              </a:ext>
            </a:extLst>
          </p:cNvPr>
          <p:cNvSpPr/>
          <p:nvPr/>
        </p:nvSpPr>
        <p:spPr>
          <a:xfrm>
            <a:off x="5523000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1ED847-EDAC-5A0B-41FF-235BCA0A7AC5}"/>
              </a:ext>
            </a:extLst>
          </p:cNvPr>
          <p:cNvSpPr/>
          <p:nvPr/>
        </p:nvSpPr>
        <p:spPr>
          <a:xfrm>
            <a:off x="4899661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9989FB3-BE2B-DA83-D9D7-EA7C16F5AA2F}"/>
              </a:ext>
            </a:extLst>
          </p:cNvPr>
          <p:cNvSpPr/>
          <p:nvPr/>
        </p:nvSpPr>
        <p:spPr>
          <a:xfrm>
            <a:off x="5105958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BDFC9B5-EC30-5CDD-FB1C-943D75489454}"/>
              </a:ext>
            </a:extLst>
          </p:cNvPr>
          <p:cNvSpPr/>
          <p:nvPr/>
        </p:nvSpPr>
        <p:spPr>
          <a:xfrm>
            <a:off x="4833164" y="4678135"/>
            <a:ext cx="448961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B2E1C1-DBEA-2311-6D59-B614292F2E55}"/>
              </a:ext>
            </a:extLst>
          </p:cNvPr>
          <p:cNvSpPr/>
          <p:nvPr/>
        </p:nvSpPr>
        <p:spPr>
          <a:xfrm>
            <a:off x="5382888" y="4671073"/>
            <a:ext cx="904220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A8CF88D-59E0-FE92-FA70-C5CE00A7EAAD}"/>
              </a:ext>
            </a:extLst>
          </p:cNvPr>
          <p:cNvSpPr/>
          <p:nvPr/>
        </p:nvSpPr>
        <p:spPr>
          <a:xfrm>
            <a:off x="4830919" y="4186772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C130F6-BD5B-F983-25ED-42374EE178DD}"/>
              </a:ext>
            </a:extLst>
          </p:cNvPr>
          <p:cNvSpPr/>
          <p:nvPr/>
        </p:nvSpPr>
        <p:spPr>
          <a:xfrm>
            <a:off x="4907246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07C423-1381-F56C-6A62-2140B055F8A3}"/>
              </a:ext>
            </a:extLst>
          </p:cNvPr>
          <p:cNvSpPr/>
          <p:nvPr/>
        </p:nvSpPr>
        <p:spPr>
          <a:xfrm>
            <a:off x="5113543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E459ADD-EDDE-3D3C-5A59-ED8CE5C9507E}"/>
              </a:ext>
            </a:extLst>
          </p:cNvPr>
          <p:cNvSpPr/>
          <p:nvPr/>
        </p:nvSpPr>
        <p:spPr>
          <a:xfrm>
            <a:off x="5319839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A50B17-3F80-B582-1EA1-5276D8376A89}"/>
              </a:ext>
            </a:extLst>
          </p:cNvPr>
          <p:cNvSpPr/>
          <p:nvPr/>
        </p:nvSpPr>
        <p:spPr>
          <a:xfrm>
            <a:off x="5526135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82775B8-9AE3-847B-645E-6CC3C82BB145}"/>
              </a:ext>
            </a:extLst>
          </p:cNvPr>
          <p:cNvSpPr/>
          <p:nvPr/>
        </p:nvSpPr>
        <p:spPr>
          <a:xfrm>
            <a:off x="4834054" y="3689966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DBAC81-26DF-24BC-4039-F76BAA5C73C9}"/>
              </a:ext>
            </a:extLst>
          </p:cNvPr>
          <p:cNvSpPr/>
          <p:nvPr/>
        </p:nvSpPr>
        <p:spPr>
          <a:xfrm>
            <a:off x="5467925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B1C1C3-F4CF-E0D3-4EED-725B4695AC21}"/>
              </a:ext>
            </a:extLst>
          </p:cNvPr>
          <p:cNvSpPr/>
          <p:nvPr/>
        </p:nvSpPr>
        <p:spPr>
          <a:xfrm>
            <a:off x="5674222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575A85-BE60-5140-3A78-D39EE88DD4F0}"/>
              </a:ext>
            </a:extLst>
          </p:cNvPr>
          <p:cNvSpPr/>
          <p:nvPr/>
        </p:nvSpPr>
        <p:spPr>
          <a:xfrm>
            <a:off x="5880517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2867FA-0E68-D11C-1633-E69106008FB1}"/>
              </a:ext>
            </a:extLst>
          </p:cNvPr>
          <p:cNvSpPr/>
          <p:nvPr/>
        </p:nvSpPr>
        <p:spPr>
          <a:xfrm>
            <a:off x="6086813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04B3C7-4147-417A-5E9E-9E5FDCDB589A}"/>
              </a:ext>
            </a:extLst>
          </p:cNvPr>
          <p:cNvSpPr/>
          <p:nvPr/>
        </p:nvSpPr>
        <p:spPr>
          <a:xfrm>
            <a:off x="5467925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4992D2-D89B-8227-946C-B3205D0CAFEB}"/>
              </a:ext>
            </a:extLst>
          </p:cNvPr>
          <p:cNvSpPr/>
          <p:nvPr/>
        </p:nvSpPr>
        <p:spPr>
          <a:xfrm>
            <a:off x="5674222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586965-D9F4-19B7-9421-94969B4B0567}"/>
              </a:ext>
            </a:extLst>
          </p:cNvPr>
          <p:cNvSpPr/>
          <p:nvPr/>
        </p:nvSpPr>
        <p:spPr>
          <a:xfrm>
            <a:off x="5880517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733F97-9D80-505A-1FFB-B088287E80AC}"/>
              </a:ext>
            </a:extLst>
          </p:cNvPr>
          <p:cNvSpPr/>
          <p:nvPr/>
        </p:nvSpPr>
        <p:spPr>
          <a:xfrm>
            <a:off x="6086813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EFCD1E-4B90-0A45-390F-C388928B66B2}"/>
              </a:ext>
            </a:extLst>
          </p:cNvPr>
          <p:cNvSpPr/>
          <p:nvPr/>
        </p:nvSpPr>
        <p:spPr>
          <a:xfrm rot="16200000">
            <a:off x="5891505" y="377789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9C2FF8-9CAF-DD81-0019-126BCEA5CA57}"/>
              </a:ext>
            </a:extLst>
          </p:cNvPr>
          <p:cNvSpPr/>
          <p:nvPr/>
        </p:nvSpPr>
        <p:spPr>
          <a:xfrm rot="16200000">
            <a:off x="5891505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4EF9F6-4A83-B9AF-60C7-525117D37A8A}"/>
              </a:ext>
            </a:extLst>
          </p:cNvPr>
          <p:cNvSpPr/>
          <p:nvPr/>
        </p:nvSpPr>
        <p:spPr>
          <a:xfrm rot="16200000">
            <a:off x="6097801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491E61-6376-9262-DD5A-8734B5D11122}"/>
              </a:ext>
            </a:extLst>
          </p:cNvPr>
          <p:cNvSpPr/>
          <p:nvPr/>
        </p:nvSpPr>
        <p:spPr>
          <a:xfrm rot="16200000">
            <a:off x="6097801" y="377789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62A9E1-DEB9-D5A7-207D-B693E0307035}"/>
              </a:ext>
            </a:extLst>
          </p:cNvPr>
          <p:cNvSpPr/>
          <p:nvPr/>
        </p:nvSpPr>
        <p:spPr>
          <a:xfrm rot="16200000">
            <a:off x="5891505" y="439627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23353-C21C-ACFF-FDA6-7FB07E6E7291}"/>
              </a:ext>
            </a:extLst>
          </p:cNvPr>
          <p:cNvSpPr/>
          <p:nvPr/>
        </p:nvSpPr>
        <p:spPr>
          <a:xfrm rot="16200000">
            <a:off x="5891505" y="418906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C72497B-347E-F933-96B1-AC6F3AD0552C}"/>
              </a:ext>
            </a:extLst>
          </p:cNvPr>
          <p:cNvSpPr/>
          <p:nvPr/>
        </p:nvSpPr>
        <p:spPr>
          <a:xfrm rot="16200000">
            <a:off x="6097801" y="418906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A6F20E-B578-4920-C415-54C2C56BEAAA}"/>
              </a:ext>
            </a:extLst>
          </p:cNvPr>
          <p:cNvSpPr/>
          <p:nvPr/>
        </p:nvSpPr>
        <p:spPr>
          <a:xfrm rot="16200000">
            <a:off x="6097801" y="439448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18CF1258-7B77-E576-430B-6103B98CAB42}"/>
              </a:ext>
            </a:extLst>
          </p:cNvPr>
          <p:cNvSpPr/>
          <p:nvPr/>
        </p:nvSpPr>
        <p:spPr>
          <a:xfrm rot="16200000">
            <a:off x="5600171" y="3906720"/>
            <a:ext cx="904219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92926E1-F18F-2199-6ABB-81A5DBCD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859" y="4775228"/>
            <a:ext cx="106231" cy="950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FF66F2C-2E7E-43A5-4D95-CAFD5DF6A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860" y="4250462"/>
            <a:ext cx="100640" cy="1453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34A0477-D830-49C7-BF28-5EB37F6C2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191" y="3769729"/>
            <a:ext cx="374604" cy="2068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7571CF5-A85E-84E6-5A45-501E55410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9770" y="4844753"/>
            <a:ext cx="273964" cy="17332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DE3A467-7058-5188-AE55-E8564EC98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194" y="4113104"/>
            <a:ext cx="273964" cy="173324"/>
          </a:xfrm>
          <a:prstGeom prst="rect">
            <a:avLst/>
          </a:prstGeom>
        </p:spPr>
      </p:pic>
      <p:sp>
        <p:nvSpPr>
          <p:cNvPr id="45" name="Right Arrow 44">
            <a:extLst>
              <a:ext uri="{FF2B5EF4-FFF2-40B4-BE49-F238E27FC236}">
                <a16:creationId xmlns:a16="http://schemas.microsoft.com/office/drawing/2014/main" id="{D947690C-2E56-373C-207F-018AD97B0FC4}"/>
              </a:ext>
            </a:extLst>
          </p:cNvPr>
          <p:cNvSpPr/>
          <p:nvPr/>
        </p:nvSpPr>
        <p:spPr>
          <a:xfrm rot="16200000">
            <a:off x="5171807" y="4464656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E2B2D5D4-E1DF-CEEF-61CD-9E9892829F5D}"/>
              </a:ext>
            </a:extLst>
          </p:cNvPr>
          <p:cNvSpPr/>
          <p:nvPr/>
        </p:nvSpPr>
        <p:spPr>
          <a:xfrm rot="16200000">
            <a:off x="5171807" y="3970461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5982D8-2075-FF0A-9788-595970567EB1}"/>
              </a:ext>
            </a:extLst>
          </p:cNvPr>
          <p:cNvCxnSpPr>
            <a:cxnSpLocks/>
          </p:cNvCxnSpPr>
          <p:nvPr/>
        </p:nvCxnSpPr>
        <p:spPr>
          <a:xfrm flipV="1">
            <a:off x="5693587" y="382634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2C283E-149D-D764-55D4-EBFEFFAC6E8C}"/>
              </a:ext>
            </a:extLst>
          </p:cNvPr>
          <p:cNvCxnSpPr>
            <a:cxnSpLocks/>
          </p:cNvCxnSpPr>
          <p:nvPr/>
        </p:nvCxnSpPr>
        <p:spPr>
          <a:xfrm flipV="1">
            <a:off x="5270494" y="482750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A77EE90-AEB6-97D1-1D3C-919FB1EBD2B3}"/>
              </a:ext>
            </a:extLst>
          </p:cNvPr>
          <p:cNvSpPr/>
          <p:nvPr/>
        </p:nvSpPr>
        <p:spPr>
          <a:xfrm>
            <a:off x="7077927" y="3622760"/>
            <a:ext cx="2263516" cy="1585522"/>
          </a:xfrm>
          <a:prstGeom prst="roundRect">
            <a:avLst/>
          </a:prstGeom>
          <a:solidFill>
            <a:schemeClr val="accent2">
              <a:alpha val="6295"/>
            </a:schemeClr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7A9146-BB65-8F6A-84FE-CBB7ADDAE26A}"/>
              </a:ext>
            </a:extLst>
          </p:cNvPr>
          <p:cNvSpPr/>
          <p:nvPr/>
        </p:nvSpPr>
        <p:spPr>
          <a:xfrm>
            <a:off x="7817759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EC194F4-4A31-B837-50CF-0B05CBCB60FB}"/>
              </a:ext>
            </a:extLst>
          </p:cNvPr>
          <p:cNvSpPr/>
          <p:nvPr/>
        </p:nvSpPr>
        <p:spPr>
          <a:xfrm>
            <a:off x="8024055" y="4266534"/>
            <a:ext cx="116462" cy="1164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6B0D289-96BF-D91E-0134-A5ED852FB1CA}"/>
              </a:ext>
            </a:extLst>
          </p:cNvPr>
          <p:cNvSpPr/>
          <p:nvPr/>
        </p:nvSpPr>
        <p:spPr>
          <a:xfrm>
            <a:off x="8230352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B067464-3F4D-4636-BD40-51FF48CEA5D1}"/>
              </a:ext>
            </a:extLst>
          </p:cNvPr>
          <p:cNvSpPr/>
          <p:nvPr/>
        </p:nvSpPr>
        <p:spPr>
          <a:xfrm>
            <a:off x="7607013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D33282-567B-BEA8-F9DF-B9781AA52B70}"/>
              </a:ext>
            </a:extLst>
          </p:cNvPr>
          <p:cNvSpPr/>
          <p:nvPr/>
        </p:nvSpPr>
        <p:spPr>
          <a:xfrm>
            <a:off x="7813309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B93E312-2F2A-FBC3-FA1D-2E4570ED166C}"/>
              </a:ext>
            </a:extLst>
          </p:cNvPr>
          <p:cNvSpPr/>
          <p:nvPr/>
        </p:nvSpPr>
        <p:spPr>
          <a:xfrm>
            <a:off x="7540515" y="4678135"/>
            <a:ext cx="448961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01BEC58-F4D5-071B-A814-F7251EE78A54}"/>
              </a:ext>
            </a:extLst>
          </p:cNvPr>
          <p:cNvSpPr/>
          <p:nvPr/>
        </p:nvSpPr>
        <p:spPr>
          <a:xfrm>
            <a:off x="8090240" y="4671073"/>
            <a:ext cx="904220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56D3AE44-6BE6-8E6C-A1CD-AA1BFB81471B}"/>
              </a:ext>
            </a:extLst>
          </p:cNvPr>
          <p:cNvSpPr/>
          <p:nvPr/>
        </p:nvSpPr>
        <p:spPr>
          <a:xfrm>
            <a:off x="7538272" y="4186772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4FB0E12-EE9D-33E4-BCE7-AA87A4F5F8C5}"/>
              </a:ext>
            </a:extLst>
          </p:cNvPr>
          <p:cNvSpPr/>
          <p:nvPr/>
        </p:nvSpPr>
        <p:spPr>
          <a:xfrm>
            <a:off x="7820894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9835911-886F-4EE0-D0D3-E7DE82115DE6}"/>
              </a:ext>
            </a:extLst>
          </p:cNvPr>
          <p:cNvSpPr/>
          <p:nvPr/>
        </p:nvSpPr>
        <p:spPr>
          <a:xfrm>
            <a:off x="8233487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84B37A6-A561-7F28-07FF-BA4C60C2EEAA}"/>
              </a:ext>
            </a:extLst>
          </p:cNvPr>
          <p:cNvSpPr/>
          <p:nvPr/>
        </p:nvSpPr>
        <p:spPr>
          <a:xfrm>
            <a:off x="7541407" y="3689966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998712-6D46-A05E-E7FB-E390724BF863}"/>
              </a:ext>
            </a:extLst>
          </p:cNvPr>
          <p:cNvSpPr/>
          <p:nvPr/>
        </p:nvSpPr>
        <p:spPr>
          <a:xfrm>
            <a:off x="8381573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D7DBBDE-D6EB-AC1F-809A-CB2F347E63B2}"/>
              </a:ext>
            </a:extLst>
          </p:cNvPr>
          <p:cNvSpPr/>
          <p:nvPr/>
        </p:nvSpPr>
        <p:spPr>
          <a:xfrm>
            <a:off x="8587869" y="4747995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7A3CCC-7BEE-D6BB-2E19-40BB47C74575}"/>
              </a:ext>
            </a:extLst>
          </p:cNvPr>
          <p:cNvSpPr/>
          <p:nvPr/>
        </p:nvSpPr>
        <p:spPr>
          <a:xfrm>
            <a:off x="8794165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E0DA76-0FFA-2C53-7605-A201C860C88F}"/>
              </a:ext>
            </a:extLst>
          </p:cNvPr>
          <p:cNvSpPr/>
          <p:nvPr/>
        </p:nvSpPr>
        <p:spPr>
          <a:xfrm>
            <a:off x="8381573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F20EF67-072D-3490-8EC4-2F6174433EE6}"/>
              </a:ext>
            </a:extLst>
          </p:cNvPr>
          <p:cNvSpPr/>
          <p:nvPr/>
        </p:nvSpPr>
        <p:spPr>
          <a:xfrm>
            <a:off x="8587869" y="4953418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9C8E7A-98FD-1C94-AA9C-92E3B09421F1}"/>
              </a:ext>
            </a:extLst>
          </p:cNvPr>
          <p:cNvSpPr/>
          <p:nvPr/>
        </p:nvSpPr>
        <p:spPr>
          <a:xfrm>
            <a:off x="8794165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8D39D-C648-A92F-025A-9F5497485DED}"/>
              </a:ext>
            </a:extLst>
          </p:cNvPr>
          <p:cNvSpPr/>
          <p:nvPr/>
        </p:nvSpPr>
        <p:spPr>
          <a:xfrm rot="16200000">
            <a:off x="8598856" y="377789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BE263F4-789F-1649-FDCC-52FE9EEC321B}"/>
              </a:ext>
            </a:extLst>
          </p:cNvPr>
          <p:cNvSpPr/>
          <p:nvPr/>
        </p:nvSpPr>
        <p:spPr>
          <a:xfrm rot="16200000">
            <a:off x="8598856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0EBBFE8-35F4-622F-30AB-B284E7D1D030}"/>
              </a:ext>
            </a:extLst>
          </p:cNvPr>
          <p:cNvSpPr/>
          <p:nvPr/>
        </p:nvSpPr>
        <p:spPr>
          <a:xfrm rot="16200000">
            <a:off x="8805152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E5CBF39-13D8-878E-8566-2DBFF749203E}"/>
              </a:ext>
            </a:extLst>
          </p:cNvPr>
          <p:cNvSpPr/>
          <p:nvPr/>
        </p:nvSpPr>
        <p:spPr>
          <a:xfrm rot="16200000">
            <a:off x="8805152" y="3777896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D0D9096-2ECE-C536-DFAB-AE9B1BAB7284}"/>
              </a:ext>
            </a:extLst>
          </p:cNvPr>
          <p:cNvSpPr/>
          <p:nvPr/>
        </p:nvSpPr>
        <p:spPr>
          <a:xfrm rot="16200000">
            <a:off x="8598856" y="4396274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94AF12-DF28-238A-947D-360732CDC769}"/>
              </a:ext>
            </a:extLst>
          </p:cNvPr>
          <p:cNvSpPr/>
          <p:nvPr/>
        </p:nvSpPr>
        <p:spPr>
          <a:xfrm rot="16200000">
            <a:off x="8805152" y="4394486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9AEDA609-7D5B-B956-B9EB-152EF6CE5911}"/>
              </a:ext>
            </a:extLst>
          </p:cNvPr>
          <p:cNvSpPr/>
          <p:nvPr/>
        </p:nvSpPr>
        <p:spPr>
          <a:xfrm rot="16200000">
            <a:off x="8307524" y="3906720"/>
            <a:ext cx="904219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1F462EFA-06B2-2DAB-1412-5EBDF17CD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211" y="4775228"/>
            <a:ext cx="106231" cy="95048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25C8AE1-199B-7FE0-4470-620F6EE22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3212" y="4250462"/>
            <a:ext cx="100640" cy="14536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EECB333-28B6-B033-1729-ADA0912A3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543" y="3769729"/>
            <a:ext cx="374604" cy="20687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C90A4059-7541-5BB5-4163-D4AAD0E33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7122" y="4844753"/>
            <a:ext cx="273964" cy="17332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B31ECF5B-034E-6A72-E4DB-C5D315407B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546" y="4113104"/>
            <a:ext cx="273964" cy="173324"/>
          </a:xfrm>
          <a:prstGeom prst="rect">
            <a:avLst/>
          </a:prstGeom>
        </p:spPr>
      </p:pic>
      <p:sp>
        <p:nvSpPr>
          <p:cNvPr id="80" name="Right Arrow 79">
            <a:extLst>
              <a:ext uri="{FF2B5EF4-FFF2-40B4-BE49-F238E27FC236}">
                <a16:creationId xmlns:a16="http://schemas.microsoft.com/office/drawing/2014/main" id="{BD7AD30E-7481-F9FC-5FB4-034F1554957D}"/>
              </a:ext>
            </a:extLst>
          </p:cNvPr>
          <p:cNvSpPr/>
          <p:nvPr/>
        </p:nvSpPr>
        <p:spPr>
          <a:xfrm rot="16200000">
            <a:off x="7879159" y="4464656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E945F822-9A05-B945-D61E-153670F547CE}"/>
              </a:ext>
            </a:extLst>
          </p:cNvPr>
          <p:cNvSpPr/>
          <p:nvPr/>
        </p:nvSpPr>
        <p:spPr>
          <a:xfrm rot="16200000">
            <a:off x="7879159" y="3970461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7171DD-9EB3-CC18-5CDC-17C43820F343}"/>
              </a:ext>
            </a:extLst>
          </p:cNvPr>
          <p:cNvCxnSpPr>
            <a:cxnSpLocks/>
          </p:cNvCxnSpPr>
          <p:nvPr/>
        </p:nvCxnSpPr>
        <p:spPr>
          <a:xfrm flipV="1">
            <a:off x="8400939" y="382634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FFB3B1-30B0-54A4-69A7-C1252AD4D909}"/>
              </a:ext>
            </a:extLst>
          </p:cNvPr>
          <p:cNvCxnSpPr>
            <a:cxnSpLocks/>
          </p:cNvCxnSpPr>
          <p:nvPr/>
        </p:nvCxnSpPr>
        <p:spPr>
          <a:xfrm flipV="1">
            <a:off x="7977847" y="482750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5863D98-44DA-3E25-B8AB-B0AA072ECD3C}"/>
              </a:ext>
            </a:extLst>
          </p:cNvPr>
          <p:cNvSpPr/>
          <p:nvPr/>
        </p:nvSpPr>
        <p:spPr>
          <a:xfrm>
            <a:off x="9782711" y="3622760"/>
            <a:ext cx="2263516" cy="1585522"/>
          </a:xfrm>
          <a:prstGeom prst="roundRect">
            <a:avLst/>
          </a:prstGeom>
          <a:solidFill>
            <a:schemeClr val="accent2">
              <a:alpha val="6295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4743967-8CB6-249A-0100-9CFA705F9C47}"/>
              </a:ext>
            </a:extLst>
          </p:cNvPr>
          <p:cNvSpPr/>
          <p:nvPr/>
        </p:nvSpPr>
        <p:spPr>
          <a:xfrm>
            <a:off x="10316249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6F3DD79-BFF3-490E-CBB1-D1EC2CF02D45}"/>
              </a:ext>
            </a:extLst>
          </p:cNvPr>
          <p:cNvSpPr/>
          <p:nvPr/>
        </p:nvSpPr>
        <p:spPr>
          <a:xfrm>
            <a:off x="10728840" y="4266534"/>
            <a:ext cx="116462" cy="1164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3C5D6F3-926E-A5A9-FF9B-988FBC7DD2B0}"/>
              </a:ext>
            </a:extLst>
          </p:cNvPr>
          <p:cNvSpPr/>
          <p:nvPr/>
        </p:nvSpPr>
        <p:spPr>
          <a:xfrm>
            <a:off x="10935136" y="4266534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99C7B0A-0E65-44B6-C55D-FF0572707BD9}"/>
              </a:ext>
            </a:extLst>
          </p:cNvPr>
          <p:cNvSpPr/>
          <p:nvPr/>
        </p:nvSpPr>
        <p:spPr>
          <a:xfrm>
            <a:off x="10311798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1D4DE41-B80D-9333-9A31-DAD610A703FB}"/>
              </a:ext>
            </a:extLst>
          </p:cNvPr>
          <p:cNvSpPr/>
          <p:nvPr/>
        </p:nvSpPr>
        <p:spPr>
          <a:xfrm>
            <a:off x="10518094" y="4755058"/>
            <a:ext cx="115219" cy="11521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E49B7F4A-3683-408A-5831-3ACDDBAEBB78}"/>
              </a:ext>
            </a:extLst>
          </p:cNvPr>
          <p:cNvSpPr/>
          <p:nvPr/>
        </p:nvSpPr>
        <p:spPr>
          <a:xfrm>
            <a:off x="10245300" y="4678135"/>
            <a:ext cx="448961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C9D0691-5B99-393D-5DB4-248063CF359B}"/>
              </a:ext>
            </a:extLst>
          </p:cNvPr>
          <p:cNvSpPr/>
          <p:nvPr/>
        </p:nvSpPr>
        <p:spPr>
          <a:xfrm>
            <a:off x="10795024" y="4671073"/>
            <a:ext cx="904220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118A2E3-0AAF-8256-C2D1-04DE1DAAE74E}"/>
              </a:ext>
            </a:extLst>
          </p:cNvPr>
          <p:cNvSpPr/>
          <p:nvPr/>
        </p:nvSpPr>
        <p:spPr>
          <a:xfrm>
            <a:off x="10243056" y="4186772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886F887-3FAA-2FFD-AC69-C294D524DE39}"/>
              </a:ext>
            </a:extLst>
          </p:cNvPr>
          <p:cNvSpPr/>
          <p:nvPr/>
        </p:nvSpPr>
        <p:spPr>
          <a:xfrm>
            <a:off x="10319384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61790D3-01AB-214F-8F23-D0AEFB25E166}"/>
              </a:ext>
            </a:extLst>
          </p:cNvPr>
          <p:cNvSpPr/>
          <p:nvPr/>
        </p:nvSpPr>
        <p:spPr>
          <a:xfrm>
            <a:off x="10938271" y="3769729"/>
            <a:ext cx="116462" cy="11646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52BE701-84F9-B6A3-520C-774CE03BF40C}"/>
              </a:ext>
            </a:extLst>
          </p:cNvPr>
          <p:cNvSpPr/>
          <p:nvPr/>
        </p:nvSpPr>
        <p:spPr>
          <a:xfrm>
            <a:off x="10246191" y="3689966"/>
            <a:ext cx="870127" cy="272749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CC960E7-2834-FBFC-3628-EA868A77BCC5}"/>
              </a:ext>
            </a:extLst>
          </p:cNvPr>
          <p:cNvSpPr/>
          <p:nvPr/>
        </p:nvSpPr>
        <p:spPr>
          <a:xfrm>
            <a:off x="10880062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5DBF13A-9452-D54B-B40A-BAC95F6E7817}"/>
              </a:ext>
            </a:extLst>
          </p:cNvPr>
          <p:cNvSpPr/>
          <p:nvPr/>
        </p:nvSpPr>
        <p:spPr>
          <a:xfrm>
            <a:off x="11292654" y="4747995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0A8F4EC-5E66-22EE-E732-3F19E5BB24E2}"/>
              </a:ext>
            </a:extLst>
          </p:cNvPr>
          <p:cNvSpPr/>
          <p:nvPr/>
        </p:nvSpPr>
        <p:spPr>
          <a:xfrm>
            <a:off x="11498950" y="4747995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839C868-AF4D-609C-6D72-5F1308B7CA23}"/>
              </a:ext>
            </a:extLst>
          </p:cNvPr>
          <p:cNvSpPr/>
          <p:nvPr/>
        </p:nvSpPr>
        <p:spPr>
          <a:xfrm>
            <a:off x="10880062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7AA310E-0A41-6523-8D32-E5B02CB4D932}"/>
              </a:ext>
            </a:extLst>
          </p:cNvPr>
          <p:cNvSpPr/>
          <p:nvPr/>
        </p:nvSpPr>
        <p:spPr>
          <a:xfrm>
            <a:off x="11292654" y="4953418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DF0FCE-7845-38B9-5B07-0E7A4CEA0D2A}"/>
              </a:ext>
            </a:extLst>
          </p:cNvPr>
          <p:cNvSpPr/>
          <p:nvPr/>
        </p:nvSpPr>
        <p:spPr>
          <a:xfrm>
            <a:off x="11498950" y="4953418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86E564B-3A41-3CFE-FE96-A16641CFE5DE}"/>
              </a:ext>
            </a:extLst>
          </p:cNvPr>
          <p:cNvSpPr/>
          <p:nvPr/>
        </p:nvSpPr>
        <p:spPr>
          <a:xfrm rot="16200000">
            <a:off x="11303641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3C45169-0EEB-07EE-8B17-A6EFECA46309}"/>
              </a:ext>
            </a:extLst>
          </p:cNvPr>
          <p:cNvSpPr/>
          <p:nvPr/>
        </p:nvSpPr>
        <p:spPr>
          <a:xfrm rot="16200000">
            <a:off x="11509937" y="3983642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6E211C2-AD39-E7A2-24D4-E2F1AAB614E0}"/>
              </a:ext>
            </a:extLst>
          </p:cNvPr>
          <p:cNvSpPr/>
          <p:nvPr/>
        </p:nvSpPr>
        <p:spPr>
          <a:xfrm rot="16200000">
            <a:off x="11303641" y="4396274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4EB2EB5-8501-9CDF-8809-7AB3349CD18D}"/>
              </a:ext>
            </a:extLst>
          </p:cNvPr>
          <p:cNvSpPr/>
          <p:nvPr/>
        </p:nvSpPr>
        <p:spPr>
          <a:xfrm rot="16200000">
            <a:off x="11303641" y="418906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22885B-A3CC-68F9-CACC-524CFC443446}"/>
              </a:ext>
            </a:extLst>
          </p:cNvPr>
          <p:cNvSpPr/>
          <p:nvPr/>
        </p:nvSpPr>
        <p:spPr>
          <a:xfrm rot="16200000">
            <a:off x="11509937" y="4189064"/>
            <a:ext cx="115219" cy="115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C231C05-13F4-13FE-B08A-96D55C004603}"/>
              </a:ext>
            </a:extLst>
          </p:cNvPr>
          <p:cNvSpPr/>
          <p:nvPr/>
        </p:nvSpPr>
        <p:spPr>
          <a:xfrm rot="16200000">
            <a:off x="11509937" y="4394486"/>
            <a:ext cx="115219" cy="115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C08ADE11-6F4A-F3B1-4012-D822C867346A}"/>
              </a:ext>
            </a:extLst>
          </p:cNvPr>
          <p:cNvSpPr/>
          <p:nvPr/>
        </p:nvSpPr>
        <p:spPr>
          <a:xfrm rot="16200000">
            <a:off x="11012308" y="3906720"/>
            <a:ext cx="904219" cy="469653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2616881-339C-62D4-BAD5-D2D03987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996" y="4775228"/>
            <a:ext cx="106231" cy="95048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A1A788DC-F2A7-A41C-B9B3-B4A9C1F51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97" y="4250462"/>
            <a:ext cx="100640" cy="145368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0F25C705-3E50-24A0-92DB-4BCB62811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1327" y="3769729"/>
            <a:ext cx="374604" cy="20687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4A43AF0-FF1F-77C4-C07A-7D5CBC950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907" y="4844753"/>
            <a:ext cx="273964" cy="173324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4BC123F9-CA4A-8FD7-A195-01FEF1DE73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16331" y="4113104"/>
            <a:ext cx="273964" cy="173324"/>
          </a:xfrm>
          <a:prstGeom prst="rect">
            <a:avLst/>
          </a:prstGeom>
        </p:spPr>
      </p:pic>
      <p:sp>
        <p:nvSpPr>
          <p:cNvPr id="115" name="Right Arrow 114">
            <a:extLst>
              <a:ext uri="{FF2B5EF4-FFF2-40B4-BE49-F238E27FC236}">
                <a16:creationId xmlns:a16="http://schemas.microsoft.com/office/drawing/2014/main" id="{175D61FA-7445-A6B8-772A-BD799E8BD14A}"/>
              </a:ext>
            </a:extLst>
          </p:cNvPr>
          <p:cNvSpPr/>
          <p:nvPr/>
        </p:nvSpPr>
        <p:spPr>
          <a:xfrm rot="16200000">
            <a:off x="10583944" y="4464656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EB110752-35C1-1376-EC92-CB64E4053FD4}"/>
              </a:ext>
            </a:extLst>
          </p:cNvPr>
          <p:cNvSpPr/>
          <p:nvPr/>
        </p:nvSpPr>
        <p:spPr>
          <a:xfrm rot="16200000">
            <a:off x="10583944" y="3970461"/>
            <a:ext cx="194218" cy="201280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B1C03A3-2C69-A977-4B5C-8D8528E18005}"/>
              </a:ext>
            </a:extLst>
          </p:cNvPr>
          <p:cNvCxnSpPr>
            <a:cxnSpLocks/>
          </p:cNvCxnSpPr>
          <p:nvPr/>
        </p:nvCxnSpPr>
        <p:spPr>
          <a:xfrm flipV="1">
            <a:off x="11105724" y="382634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279C28D-72E8-D530-5A6F-512039826708}"/>
              </a:ext>
            </a:extLst>
          </p:cNvPr>
          <p:cNvCxnSpPr>
            <a:cxnSpLocks/>
          </p:cNvCxnSpPr>
          <p:nvPr/>
        </p:nvCxnSpPr>
        <p:spPr>
          <a:xfrm flipV="1">
            <a:off x="10682631" y="4827501"/>
            <a:ext cx="130817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A4925EB2-85CA-C182-6117-0BDE9FA34332}"/>
              </a:ext>
            </a:extLst>
          </p:cNvPr>
          <p:cNvGrpSpPr/>
          <p:nvPr/>
        </p:nvGrpSpPr>
        <p:grpSpPr>
          <a:xfrm>
            <a:off x="2980125" y="5208282"/>
            <a:ext cx="7934345" cy="402531"/>
            <a:chOff x="2980125" y="5208282"/>
            <a:chExt cx="7934345" cy="402531"/>
          </a:xfrm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B51EA1A-C2D4-0D86-726D-8736F019BEAB}"/>
                </a:ext>
              </a:extLst>
            </p:cNvPr>
            <p:cNvSpPr/>
            <p:nvPr/>
          </p:nvSpPr>
          <p:spPr>
            <a:xfrm>
              <a:off x="3227927" y="5414987"/>
              <a:ext cx="115219" cy="11521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21961E-A14B-67A5-E29C-6CD09DBDE7FF}"/>
                </a:ext>
              </a:extLst>
            </p:cNvPr>
            <p:cNvSpPr/>
            <p:nvPr/>
          </p:nvSpPr>
          <p:spPr>
            <a:xfrm>
              <a:off x="3434223" y="5414987"/>
              <a:ext cx="115219" cy="11521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CDAAE160-280E-49F6-7982-E99B99F451EB}"/>
                </a:ext>
              </a:extLst>
            </p:cNvPr>
            <p:cNvSpPr/>
            <p:nvPr/>
          </p:nvSpPr>
          <p:spPr>
            <a:xfrm>
              <a:off x="3161429" y="5338064"/>
              <a:ext cx="448961" cy="272749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628C6297-906F-4485-0E3C-662D1A4C0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80125" y="5435157"/>
              <a:ext cx="106231" cy="95048"/>
            </a:xfrm>
            <a:prstGeom prst="rect">
              <a:avLst/>
            </a:prstGeom>
          </p:spPr>
        </p:pic>
        <p:cxnSp>
          <p:nvCxnSpPr>
            <p:cNvPr id="124" name="Elbow Connector 123">
              <a:extLst>
                <a:ext uri="{FF2B5EF4-FFF2-40B4-BE49-F238E27FC236}">
                  <a16:creationId xmlns:a16="http://schemas.microsoft.com/office/drawing/2014/main" id="{3F8FEC68-254E-2BEF-A1AD-49D262B8EA50}"/>
                </a:ext>
              </a:extLst>
            </p:cNvPr>
            <p:cNvCxnSpPr>
              <a:cxnSpLocks/>
              <a:stCxn id="122" idx="3"/>
              <a:endCxn id="8" idx="2"/>
            </p:cNvCxnSpPr>
            <p:nvPr/>
          </p:nvCxnSpPr>
          <p:spPr>
            <a:xfrm flipV="1">
              <a:off x="3610390" y="5208282"/>
              <a:ext cx="1891943" cy="266157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5D3601DA-45DB-4800-268D-EBA11A3B6B0C}"/>
                </a:ext>
              </a:extLst>
            </p:cNvPr>
            <p:cNvCxnSpPr>
              <a:cxnSpLocks/>
              <a:stCxn id="122" idx="3"/>
              <a:endCxn id="50" idx="2"/>
            </p:cNvCxnSpPr>
            <p:nvPr/>
          </p:nvCxnSpPr>
          <p:spPr>
            <a:xfrm flipV="1">
              <a:off x="3610390" y="5208282"/>
              <a:ext cx="4599295" cy="266157"/>
            </a:xfrm>
            <a:prstGeom prst="bentConnector2">
              <a:avLst/>
            </a:prstGeom>
            <a:ln w="349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67D9DD01-E5B1-EC26-FFC2-043DBEE4FFB8}"/>
                </a:ext>
              </a:extLst>
            </p:cNvPr>
            <p:cNvCxnSpPr>
              <a:cxnSpLocks/>
              <a:stCxn id="122" idx="3"/>
              <a:endCxn id="85" idx="2"/>
            </p:cNvCxnSpPr>
            <p:nvPr/>
          </p:nvCxnSpPr>
          <p:spPr>
            <a:xfrm flipV="1">
              <a:off x="3610390" y="5208282"/>
              <a:ext cx="7304080" cy="266157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B3F86FF6-7C1B-268F-E7B0-0375603F35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6169" y="4468187"/>
            <a:ext cx="246339" cy="51321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5E99CB4B-9FF5-A1A5-2BA3-18BF3E4D50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4716" y="4461393"/>
            <a:ext cx="246339" cy="51321"/>
          </a:xfrm>
          <a:prstGeom prst="rect">
            <a:avLst/>
          </a:prstGeom>
        </p:spPr>
      </p:pic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B17D335-B074-3E9F-3E88-1E5B7C356325}"/>
              </a:ext>
            </a:extLst>
          </p:cNvPr>
          <p:cNvGrpSpPr/>
          <p:nvPr/>
        </p:nvGrpSpPr>
        <p:grpSpPr>
          <a:xfrm>
            <a:off x="2601314" y="2126800"/>
            <a:ext cx="8062252" cy="1106653"/>
            <a:chOff x="2601314" y="2126800"/>
            <a:chExt cx="8062252" cy="1106653"/>
          </a:xfrm>
        </p:grpSpPr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0DAA7E6E-1E30-C7F6-2CCA-32C0A24BF7B9}"/>
                </a:ext>
              </a:extLst>
            </p:cNvPr>
            <p:cNvCxnSpPr>
              <a:cxnSpLocks/>
              <a:stCxn id="138" idx="3"/>
              <a:endCxn id="134" idx="1"/>
            </p:cNvCxnSpPr>
            <p:nvPr/>
          </p:nvCxnSpPr>
          <p:spPr>
            <a:xfrm>
              <a:off x="4151790" y="2453484"/>
              <a:ext cx="2915435" cy="779969"/>
            </a:xfrm>
            <a:prstGeom prst="straightConnector1">
              <a:avLst/>
            </a:prstGeom>
            <a:ln w="34925">
              <a:solidFill>
                <a:srgbClr val="C0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1D881246-7E70-14FB-E76F-1E40B8DC68C5}"/>
                </a:ext>
              </a:extLst>
            </p:cNvPr>
            <p:cNvGrpSpPr/>
            <p:nvPr/>
          </p:nvGrpSpPr>
          <p:grpSpPr>
            <a:xfrm>
              <a:off x="2601314" y="2126800"/>
              <a:ext cx="8062252" cy="977127"/>
              <a:chOff x="2601314" y="2126800"/>
              <a:chExt cx="8062252" cy="977127"/>
            </a:xfrm>
          </p:grpSpPr>
          <p:cxnSp>
            <p:nvCxnSpPr>
              <p:cNvPr id="135" name="Elbow Connector 134">
                <a:extLst>
                  <a:ext uri="{FF2B5EF4-FFF2-40B4-BE49-F238E27FC236}">
                    <a16:creationId xmlns:a16="http://schemas.microsoft.com/office/drawing/2014/main" id="{5F595226-0B2D-0FD6-1270-FA8E9C79B7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69561" y="1526092"/>
                <a:ext cx="269784" cy="2706048"/>
              </a:xfrm>
              <a:prstGeom prst="bentConnector3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Elbow Connector 135">
                <a:extLst>
                  <a:ext uri="{FF2B5EF4-FFF2-40B4-BE49-F238E27FC236}">
                    <a16:creationId xmlns:a16="http://schemas.microsoft.com/office/drawing/2014/main" id="{7A266712-8846-F3A9-B38C-405DD29ACFD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823237" y="2878463"/>
                <a:ext cx="269784" cy="1304"/>
              </a:xfrm>
              <a:prstGeom prst="bentConnector3">
                <a:avLst/>
              </a:prstGeom>
              <a:ln w="158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Elbow Connector 136">
                <a:extLst>
                  <a:ext uri="{FF2B5EF4-FFF2-40B4-BE49-F238E27FC236}">
                    <a16:creationId xmlns:a16="http://schemas.microsoft.com/office/drawing/2014/main" id="{F0CBE2CA-DA1B-5B39-FB4E-8E4955FAB7E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175630" y="1526071"/>
                <a:ext cx="269784" cy="2706088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9F909784-F236-9F81-47AA-418C8059D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57369" y="2297304"/>
                <a:ext cx="1494421" cy="312359"/>
              </a:xfrm>
              <a:prstGeom prst="rect">
                <a:avLst/>
              </a:prstGeom>
            </p:spPr>
          </p:pic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883A1DF3-7B63-99B6-16E2-7C0482198A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81321" y="2609663"/>
                <a:ext cx="0" cy="494264"/>
              </a:xfrm>
              <a:prstGeom prst="straightConnector1">
                <a:avLst/>
              </a:prstGeom>
              <a:ln w="34925">
                <a:solidFill>
                  <a:srgbClr val="C00000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7979491F-4A6F-0623-4BE6-8533B96EC748}"/>
                  </a:ext>
                </a:extLst>
              </p:cNvPr>
              <p:cNvSpPr/>
              <p:nvPr/>
            </p:nvSpPr>
            <p:spPr>
              <a:xfrm>
                <a:off x="2601314" y="2147451"/>
                <a:ext cx="2921686" cy="564035"/>
              </a:xfrm>
              <a:prstGeom prst="roundRect">
                <a:avLst>
                  <a:gd name="adj" fmla="val 30144"/>
                </a:avLst>
              </a:prstGeom>
              <a:solidFill>
                <a:srgbClr val="C00000">
                  <a:alpha val="15740"/>
                </a:srgbClr>
              </a:solidFill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63C40E6-2294-AB2F-ED48-AB536BD9687F}"/>
                  </a:ext>
                </a:extLst>
              </p:cNvPr>
              <p:cNvSpPr txBox="1"/>
              <p:nvPr/>
            </p:nvSpPr>
            <p:spPr>
              <a:xfrm>
                <a:off x="4611343" y="2277122"/>
                <a:ext cx="792720" cy="298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Runtime</a:t>
                </a:r>
              </a:p>
            </p:txBody>
          </p:sp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8E7E94B8-A254-50A1-CD7E-2C59C3AFA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21298" y="2126800"/>
                <a:ext cx="2425845" cy="595230"/>
              </a:xfrm>
              <a:prstGeom prst="rect">
                <a:avLst/>
              </a:prstGeom>
            </p:spPr>
          </p:pic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D21009EE-9971-FA72-A46B-61B9812E3AE3}"/>
              </a:ext>
            </a:extLst>
          </p:cNvPr>
          <p:cNvGrpSpPr/>
          <p:nvPr/>
        </p:nvGrpSpPr>
        <p:grpSpPr>
          <a:xfrm>
            <a:off x="2608883" y="2977643"/>
            <a:ext cx="9406988" cy="2360421"/>
            <a:chOff x="2608883" y="2977643"/>
            <a:chExt cx="9406988" cy="2360421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2A1CECC-4432-3FEE-5F0A-0B30F5127823}"/>
                </a:ext>
              </a:extLst>
            </p:cNvPr>
            <p:cNvCxnSpPr>
              <a:cxnSpLocks/>
              <a:stCxn id="122" idx="0"/>
              <a:endCxn id="127" idx="2"/>
            </p:cNvCxnSpPr>
            <p:nvPr/>
          </p:nvCxnSpPr>
          <p:spPr>
            <a:xfrm flipH="1" flipV="1">
              <a:off x="3382973" y="4893952"/>
              <a:ext cx="2937" cy="44411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5824AB7-18B7-16A1-BC63-9BF07FFADBB4}"/>
                </a:ext>
              </a:extLst>
            </p:cNvPr>
            <p:cNvGrpSpPr/>
            <p:nvPr/>
          </p:nvGrpSpPr>
          <p:grpSpPr>
            <a:xfrm>
              <a:off x="2608883" y="2977643"/>
              <a:ext cx="9406988" cy="1916309"/>
              <a:chOff x="2608883" y="2977643"/>
              <a:chExt cx="9406988" cy="1916309"/>
            </a:xfrm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FD69350-7B1A-DB08-2588-E5287088E675}"/>
                  </a:ext>
                </a:extLst>
              </p:cNvPr>
              <p:cNvSpPr/>
              <p:nvPr/>
            </p:nvSpPr>
            <p:spPr>
              <a:xfrm>
                <a:off x="2608883" y="2977643"/>
                <a:ext cx="9406988" cy="518695"/>
              </a:xfrm>
              <a:prstGeom prst="roundRect">
                <a:avLst>
                  <a:gd name="adj" fmla="val 30144"/>
                </a:avLst>
              </a:prstGeom>
              <a:solidFill>
                <a:schemeClr val="accent1">
                  <a:alpha val="15740"/>
                </a:schemeClr>
              </a:solidFill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ight Arrow 46">
                <a:extLst>
                  <a:ext uri="{FF2B5EF4-FFF2-40B4-BE49-F238E27FC236}">
                    <a16:creationId xmlns:a16="http://schemas.microsoft.com/office/drawing/2014/main" id="{3922A5BA-1C6E-8CCC-2F19-80B77B452806}"/>
                  </a:ext>
                </a:extLst>
              </p:cNvPr>
              <p:cNvSpPr/>
              <p:nvPr/>
            </p:nvSpPr>
            <p:spPr>
              <a:xfrm rot="16200000">
                <a:off x="5163529" y="3480640"/>
                <a:ext cx="194218" cy="20128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ight Arrow 81">
                <a:extLst>
                  <a:ext uri="{FF2B5EF4-FFF2-40B4-BE49-F238E27FC236}">
                    <a16:creationId xmlns:a16="http://schemas.microsoft.com/office/drawing/2014/main" id="{03490B49-29DF-E1BA-59CD-996D6255D7ED}"/>
                  </a:ext>
                </a:extLst>
              </p:cNvPr>
              <p:cNvSpPr/>
              <p:nvPr/>
            </p:nvSpPr>
            <p:spPr>
              <a:xfrm rot="16200000">
                <a:off x="7870881" y="3480640"/>
                <a:ext cx="194218" cy="20128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ight Arrow 116">
                <a:extLst>
                  <a:ext uri="{FF2B5EF4-FFF2-40B4-BE49-F238E27FC236}">
                    <a16:creationId xmlns:a16="http://schemas.microsoft.com/office/drawing/2014/main" id="{76BFE0A6-02B1-71DA-F7DF-DCDB11B5F62C}"/>
                  </a:ext>
                </a:extLst>
              </p:cNvPr>
              <p:cNvSpPr/>
              <p:nvPr/>
            </p:nvSpPr>
            <p:spPr>
              <a:xfrm rot="16200000">
                <a:off x="10575665" y="3480640"/>
                <a:ext cx="194218" cy="201280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AC76AB40-FB6B-D0CF-201D-6A18B56BE7D9}"/>
                  </a:ext>
                </a:extLst>
              </p:cNvPr>
              <p:cNvSpPr/>
              <p:nvPr/>
            </p:nvSpPr>
            <p:spPr>
              <a:xfrm flipH="1">
                <a:off x="2807673" y="4080155"/>
                <a:ext cx="1150599" cy="81379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A1A413FF-BAD0-E6F6-FD33-B21239B5AB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57369" y="3134565"/>
                <a:ext cx="1587856" cy="215204"/>
              </a:xfrm>
              <a:prstGeom prst="rect">
                <a:avLst/>
              </a:prstGeom>
            </p:spPr>
          </p:pic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2FF5B25B-F36D-0E12-25F3-FC4666DD6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65652" y="3148354"/>
                <a:ext cx="530713" cy="176904"/>
              </a:xfrm>
              <a:prstGeom prst="rect">
                <a:avLst/>
              </a:prstGeom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C6A5176C-00BE-C1FA-4C16-44758046E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2675" y="3144067"/>
                <a:ext cx="540276" cy="176904"/>
              </a:xfrm>
              <a:prstGeom prst="rect">
                <a:avLst/>
              </a:prstGeom>
            </p:spPr>
          </p:pic>
          <p:pic>
            <p:nvPicPr>
              <p:cNvPr id="134" name="Picture 133">
                <a:extLst>
                  <a:ext uri="{FF2B5EF4-FFF2-40B4-BE49-F238E27FC236}">
                    <a16:creationId xmlns:a16="http://schemas.microsoft.com/office/drawing/2014/main" id="{4989D8B7-133C-5DC1-0D86-0CCAF1FEE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67224" y="3145001"/>
                <a:ext cx="611994" cy="176904"/>
              </a:xfrm>
              <a:prstGeom prst="rect">
                <a:avLst/>
              </a:prstGeom>
            </p:spPr>
          </p:pic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BDA0634B-C312-5985-2A4D-DB964D236B04}"/>
                  </a:ext>
                </a:extLst>
              </p:cNvPr>
              <p:cNvCxnSpPr>
                <a:cxnSpLocks/>
                <a:stCxn id="127" idx="0"/>
              </p:cNvCxnSpPr>
              <p:nvPr/>
            </p:nvCxnSpPr>
            <p:spPr>
              <a:xfrm flipV="1">
                <a:off x="3382973" y="3496612"/>
                <a:ext cx="5027" cy="58354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09857B9-6C7C-230D-5538-4B8798F00AA9}"/>
                  </a:ext>
                </a:extLst>
              </p:cNvPr>
              <p:cNvSpPr txBox="1"/>
              <p:nvPr/>
            </p:nvSpPr>
            <p:spPr>
              <a:xfrm>
                <a:off x="10855392" y="3076816"/>
                <a:ext cx="1139201" cy="298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Training time</a:t>
                </a:r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9DE6E48-648F-E9D7-0F17-D822F7BEB810}"/>
                  </a:ext>
                </a:extLst>
              </p:cNvPr>
              <p:cNvSpPr/>
              <p:nvPr/>
            </p:nvSpPr>
            <p:spPr>
              <a:xfrm>
                <a:off x="5099320" y="3178531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5D39D02-C541-3DC4-B346-D11EEDB256DD}"/>
                  </a:ext>
                </a:extLst>
              </p:cNvPr>
              <p:cNvSpPr/>
              <p:nvPr/>
            </p:nvSpPr>
            <p:spPr>
              <a:xfrm>
                <a:off x="5305616" y="3178531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3BFB352C-B9D2-27C4-E4FB-88078779168A}"/>
                  </a:ext>
                </a:extLst>
              </p:cNvPr>
              <p:cNvSpPr/>
              <p:nvPr/>
            </p:nvSpPr>
            <p:spPr>
              <a:xfrm>
                <a:off x="5032821" y="3101609"/>
                <a:ext cx="448961" cy="27274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A2A355A-304B-72F5-0D93-FDD266D77B68}"/>
                  </a:ext>
                </a:extLst>
              </p:cNvPr>
              <p:cNvSpPr/>
              <p:nvPr/>
            </p:nvSpPr>
            <p:spPr>
              <a:xfrm>
                <a:off x="7795336" y="3194957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9318FBA6-A2A4-449A-B037-AA7210411917}"/>
                  </a:ext>
                </a:extLst>
              </p:cNvPr>
              <p:cNvSpPr/>
              <p:nvPr/>
            </p:nvSpPr>
            <p:spPr>
              <a:xfrm>
                <a:off x="8001632" y="3194957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B0643BC1-99B8-3209-9941-4D074FD7CD89}"/>
                  </a:ext>
                </a:extLst>
              </p:cNvPr>
              <p:cNvSpPr/>
              <p:nvPr/>
            </p:nvSpPr>
            <p:spPr>
              <a:xfrm>
                <a:off x="7728837" y="3118034"/>
                <a:ext cx="448961" cy="27274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35D27F2E-1118-B69B-FA8C-247CC15374C5}"/>
                  </a:ext>
                </a:extLst>
              </p:cNvPr>
              <p:cNvSpPr/>
              <p:nvPr/>
            </p:nvSpPr>
            <p:spPr>
              <a:xfrm>
                <a:off x="10509088" y="3197516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F6445789-C6B9-FD1E-F5E0-99D42829F461}"/>
                  </a:ext>
                </a:extLst>
              </p:cNvPr>
              <p:cNvSpPr/>
              <p:nvPr/>
            </p:nvSpPr>
            <p:spPr>
              <a:xfrm>
                <a:off x="10715384" y="3197516"/>
                <a:ext cx="115219" cy="1152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47EFB943-6054-181E-06F2-CFA4B00F52EA}"/>
                  </a:ext>
                </a:extLst>
              </p:cNvPr>
              <p:cNvSpPr/>
              <p:nvPr/>
            </p:nvSpPr>
            <p:spPr>
              <a:xfrm>
                <a:off x="10442590" y="3120593"/>
                <a:ext cx="448961" cy="27274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7" name="Picture 156">
            <a:extLst>
              <a:ext uri="{FF2B5EF4-FFF2-40B4-BE49-F238E27FC236}">
                <a16:creationId xmlns:a16="http://schemas.microsoft.com/office/drawing/2014/main" id="{E34B0AC8-4394-F56E-A4F8-A15001AC9EB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0" y="1779657"/>
            <a:ext cx="2476500" cy="4178300"/>
          </a:xfrm>
          <a:prstGeom prst="rect">
            <a:avLst/>
          </a:prstGeom>
        </p:spPr>
      </p:pic>
      <p:sp>
        <p:nvSpPr>
          <p:cNvPr id="164" name="Title 1">
            <a:extLst>
              <a:ext uri="{FF2B5EF4-FFF2-40B4-BE49-F238E27FC236}">
                <a16:creationId xmlns:a16="http://schemas.microsoft.com/office/drawing/2014/main" id="{AA7505CA-DF64-9F2D-4FAE-3C7FC24B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Extending NAS to mixed of experts</a:t>
            </a:r>
          </a:p>
        </p:txBody>
      </p:sp>
    </p:spTree>
    <p:extLst>
      <p:ext uri="{BB962C8B-B14F-4D97-AF65-F5344CB8AC3E}">
        <p14:creationId xmlns:p14="http://schemas.microsoft.com/office/powerpoint/2010/main" val="290740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321B-D9DB-0540-06C9-EA5F24DC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“Boring” diagram and “fun” fact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2A8A3-17FB-0E8B-D1DF-D4C2B8D94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595"/>
            <a:ext cx="3460883" cy="52640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49428C-635C-A9C0-BC76-C9F35FAAD5AC}"/>
              </a:ext>
            </a:extLst>
          </p:cNvPr>
          <p:cNvGrpSpPr/>
          <p:nvPr/>
        </p:nvGrpSpPr>
        <p:grpSpPr>
          <a:xfrm>
            <a:off x="5095449" y="1593968"/>
            <a:ext cx="6546092" cy="4933287"/>
            <a:chOff x="3867150" y="292100"/>
            <a:chExt cx="8324850" cy="62738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24FB37-7400-B4FC-2C16-C2DA5FE1C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67150" y="292100"/>
              <a:ext cx="4457700" cy="62738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F70005-0D25-6DC1-A5DB-C08F5A10D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1800" y="6007100"/>
              <a:ext cx="4140200" cy="5588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E8571DC-33B8-A718-4EAF-661D58227CD4}"/>
              </a:ext>
            </a:extLst>
          </p:cNvPr>
          <p:cNvSpPr txBox="1"/>
          <p:nvPr/>
        </p:nvSpPr>
        <p:spPr>
          <a:xfrm>
            <a:off x="8779904" y="1428595"/>
            <a:ext cx="341209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Params in feedforward modules account for </a:t>
            </a:r>
            <a:r>
              <a:rPr lang="en-US" sz="2000" b="1" dirty="0">
                <a:solidFill>
                  <a:srgbClr val="C00000"/>
                </a:solidFill>
              </a:rPr>
              <a:t>64.6%</a:t>
            </a:r>
            <a:r>
              <a:rPr lang="en-US" sz="2000" dirty="0"/>
              <a:t> of total params in Llama 7B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Hidden_size</a:t>
            </a:r>
            <a:r>
              <a:rPr lang="en-US" dirty="0"/>
              <a:t> = 4096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Intermediate_size</a:t>
            </a:r>
            <a:r>
              <a:rPr lang="en-US" dirty="0"/>
              <a:t> = 11008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Num_blocks</a:t>
            </a:r>
            <a:r>
              <a:rPr lang="en-US" dirty="0"/>
              <a:t> = 32</a:t>
            </a:r>
          </a:p>
        </p:txBody>
      </p:sp>
    </p:spTree>
    <p:extLst>
      <p:ext uri="{BB962C8B-B14F-4D97-AF65-F5344CB8AC3E}">
        <p14:creationId xmlns:p14="http://schemas.microsoft.com/office/powerpoint/2010/main" val="172527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A3A78EB-F462-6DE6-22A7-8B0A9307E83C}"/>
              </a:ext>
            </a:extLst>
          </p:cNvPr>
          <p:cNvSpPr/>
          <p:nvPr/>
        </p:nvSpPr>
        <p:spPr>
          <a:xfrm>
            <a:off x="4873960" y="775041"/>
            <a:ext cx="7268311" cy="4152589"/>
          </a:xfrm>
          <a:prstGeom prst="roundRect">
            <a:avLst/>
          </a:prstGeom>
          <a:solidFill>
            <a:srgbClr val="92D050">
              <a:alpha val="1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132337-41AA-60FA-FE81-DA62F25E2EB5}"/>
              </a:ext>
            </a:extLst>
          </p:cNvPr>
          <p:cNvSpPr/>
          <p:nvPr/>
        </p:nvSpPr>
        <p:spPr>
          <a:xfrm>
            <a:off x="5454931" y="4075821"/>
            <a:ext cx="206369" cy="2063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5A3867-99AD-FD0A-AA0A-26E2D73424E7}"/>
              </a:ext>
            </a:extLst>
          </p:cNvPr>
          <p:cNvSpPr/>
          <p:nvPr/>
        </p:nvSpPr>
        <p:spPr>
          <a:xfrm>
            <a:off x="5824429" y="4075821"/>
            <a:ext cx="206369" cy="2063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8C1FB3-618A-DF79-BB59-58037FAA640B}"/>
              </a:ext>
            </a:extLst>
          </p:cNvPr>
          <p:cNvSpPr/>
          <p:nvPr/>
        </p:nvSpPr>
        <p:spPr>
          <a:xfrm>
            <a:off x="5335826" y="3938044"/>
            <a:ext cx="804135" cy="488522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CB7F5C-CB6E-763F-0718-92C171E40896}"/>
              </a:ext>
            </a:extLst>
          </p:cNvPr>
          <p:cNvSpPr/>
          <p:nvPr/>
        </p:nvSpPr>
        <p:spPr>
          <a:xfrm>
            <a:off x="6378483" y="3759763"/>
            <a:ext cx="1619552" cy="8411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D3B51C-FEE9-4F43-C9B0-2C400E022D27}"/>
              </a:ext>
            </a:extLst>
          </p:cNvPr>
          <p:cNvSpPr/>
          <p:nvPr/>
        </p:nvSpPr>
        <p:spPr>
          <a:xfrm>
            <a:off x="6530794" y="3897539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31A9C-5579-3211-AC49-4195DFD3C103}"/>
              </a:ext>
            </a:extLst>
          </p:cNvPr>
          <p:cNvSpPr/>
          <p:nvPr/>
        </p:nvSpPr>
        <p:spPr>
          <a:xfrm>
            <a:off x="6900292" y="3897539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4C7E7-3622-0B78-CF88-CC53D6F303CE}"/>
              </a:ext>
            </a:extLst>
          </p:cNvPr>
          <p:cNvSpPr/>
          <p:nvPr/>
        </p:nvSpPr>
        <p:spPr>
          <a:xfrm>
            <a:off x="7269790" y="3897539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0601C7-A2AB-8967-B700-A789DA7D9FED}"/>
              </a:ext>
            </a:extLst>
          </p:cNvPr>
          <p:cNvSpPr/>
          <p:nvPr/>
        </p:nvSpPr>
        <p:spPr>
          <a:xfrm>
            <a:off x="7639288" y="3897539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301D1C-F902-5EA3-534B-116ECD60EA44}"/>
              </a:ext>
            </a:extLst>
          </p:cNvPr>
          <p:cNvSpPr/>
          <p:nvPr/>
        </p:nvSpPr>
        <p:spPr>
          <a:xfrm>
            <a:off x="6530794" y="426547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66BC3E-C3CC-9A6C-BAA9-2340BEBC218B}"/>
              </a:ext>
            </a:extLst>
          </p:cNvPr>
          <p:cNvSpPr/>
          <p:nvPr/>
        </p:nvSpPr>
        <p:spPr>
          <a:xfrm>
            <a:off x="6900292" y="426547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DD8983-8E42-9B66-5FE1-A84DAD68C75C}"/>
              </a:ext>
            </a:extLst>
          </p:cNvPr>
          <p:cNvSpPr/>
          <p:nvPr/>
        </p:nvSpPr>
        <p:spPr>
          <a:xfrm>
            <a:off x="7269790" y="426547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EDD837-1D75-FBC7-0B46-1770A1C7C2B8}"/>
              </a:ext>
            </a:extLst>
          </p:cNvPr>
          <p:cNvSpPr/>
          <p:nvPr/>
        </p:nvSpPr>
        <p:spPr>
          <a:xfrm>
            <a:off x="7639288" y="426547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FB035C-A8E8-5F04-916F-D75F929817E5}"/>
              </a:ext>
            </a:extLst>
          </p:cNvPr>
          <p:cNvSpPr/>
          <p:nvPr/>
        </p:nvSpPr>
        <p:spPr>
          <a:xfrm rot="16200000">
            <a:off x="9507136" y="123065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FB43E-F01F-4A56-6425-6CF08BFE1770}"/>
              </a:ext>
            </a:extLst>
          </p:cNvPr>
          <p:cNvSpPr/>
          <p:nvPr/>
        </p:nvSpPr>
        <p:spPr>
          <a:xfrm rot="16200000">
            <a:off x="9507136" y="1599164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14835F-989B-6BD2-4A37-A22145948A18}"/>
              </a:ext>
            </a:extLst>
          </p:cNvPr>
          <p:cNvSpPr/>
          <p:nvPr/>
        </p:nvSpPr>
        <p:spPr>
          <a:xfrm rot="16200000">
            <a:off x="9876634" y="1599164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1C230-F8C8-10D2-EFA7-14D338845A80}"/>
              </a:ext>
            </a:extLst>
          </p:cNvPr>
          <p:cNvSpPr/>
          <p:nvPr/>
        </p:nvSpPr>
        <p:spPr>
          <a:xfrm rot="16200000">
            <a:off x="9876634" y="1230651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C094C9-4453-7164-EC63-7521570D85BD}"/>
              </a:ext>
            </a:extLst>
          </p:cNvPr>
          <p:cNvSpPr/>
          <p:nvPr/>
        </p:nvSpPr>
        <p:spPr>
          <a:xfrm rot="16200000">
            <a:off x="9507136" y="2338232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261793-B5A2-98E3-E92E-AC9766E41A0F}"/>
              </a:ext>
            </a:extLst>
          </p:cNvPr>
          <p:cNvSpPr/>
          <p:nvPr/>
        </p:nvSpPr>
        <p:spPr>
          <a:xfrm rot="16200000">
            <a:off x="9507136" y="1967096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DDD572-A41F-0294-401C-BE502296C520}"/>
              </a:ext>
            </a:extLst>
          </p:cNvPr>
          <p:cNvSpPr/>
          <p:nvPr/>
        </p:nvSpPr>
        <p:spPr>
          <a:xfrm rot="16200000">
            <a:off x="9876634" y="1967096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3B5F7-5F56-DE35-A9A5-899587304FEB}"/>
              </a:ext>
            </a:extLst>
          </p:cNvPr>
          <p:cNvSpPr/>
          <p:nvPr/>
        </p:nvSpPr>
        <p:spPr>
          <a:xfrm rot="16200000">
            <a:off x="9876634" y="2335028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34BB919-5FC2-5346-D7A0-82748D50DC7E}"/>
              </a:ext>
            </a:extLst>
          </p:cNvPr>
          <p:cNvSpPr/>
          <p:nvPr/>
        </p:nvSpPr>
        <p:spPr>
          <a:xfrm rot="16200000">
            <a:off x="8994498" y="1441601"/>
            <a:ext cx="1619552" cy="8411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6B9C567-1321-A183-9BDC-34586A549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092" y="4111947"/>
            <a:ext cx="190271" cy="1702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2309F3B-E2E4-9C04-0753-DB1B6CE7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49" y="4097232"/>
            <a:ext cx="425725" cy="269336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5AEA263-5FE2-0D93-FB31-5B086B006B52}"/>
              </a:ext>
            </a:extLst>
          </p:cNvPr>
          <p:cNvSpPr/>
          <p:nvPr/>
        </p:nvSpPr>
        <p:spPr>
          <a:xfrm>
            <a:off x="8912968" y="3744238"/>
            <a:ext cx="1619552" cy="84119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5DC808-DCCA-679A-DC98-67BBCBDAFDED}"/>
              </a:ext>
            </a:extLst>
          </p:cNvPr>
          <p:cNvSpPr/>
          <p:nvPr/>
        </p:nvSpPr>
        <p:spPr>
          <a:xfrm>
            <a:off x="9065278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30EF55-F0BB-ACB4-1D1E-E4ECB3D7C9D0}"/>
              </a:ext>
            </a:extLst>
          </p:cNvPr>
          <p:cNvSpPr/>
          <p:nvPr/>
        </p:nvSpPr>
        <p:spPr>
          <a:xfrm>
            <a:off x="9434776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9132A69-BA9E-AFFD-6888-FE5C1026D056}"/>
              </a:ext>
            </a:extLst>
          </p:cNvPr>
          <p:cNvSpPr/>
          <p:nvPr/>
        </p:nvSpPr>
        <p:spPr>
          <a:xfrm>
            <a:off x="9804274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E31EB8-268F-8888-1D75-797076ADD02C}"/>
              </a:ext>
            </a:extLst>
          </p:cNvPr>
          <p:cNvSpPr/>
          <p:nvPr/>
        </p:nvSpPr>
        <p:spPr>
          <a:xfrm>
            <a:off x="10173772" y="3882015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2F3070-A6AD-492D-3BB5-66ED3CC4CD10}"/>
              </a:ext>
            </a:extLst>
          </p:cNvPr>
          <p:cNvSpPr/>
          <p:nvPr/>
        </p:nvSpPr>
        <p:spPr>
          <a:xfrm>
            <a:off x="9065278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5FAB05-3FC2-6C9C-59CA-2433D942B3CF}"/>
              </a:ext>
            </a:extLst>
          </p:cNvPr>
          <p:cNvSpPr/>
          <p:nvPr/>
        </p:nvSpPr>
        <p:spPr>
          <a:xfrm>
            <a:off x="9434776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5C040D-7CE4-6FD1-A1A7-1F20F8578FA1}"/>
              </a:ext>
            </a:extLst>
          </p:cNvPr>
          <p:cNvSpPr/>
          <p:nvPr/>
        </p:nvSpPr>
        <p:spPr>
          <a:xfrm>
            <a:off x="9804274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B1F522-E1E6-7CE0-EDD1-C5F8746CEE06}"/>
              </a:ext>
            </a:extLst>
          </p:cNvPr>
          <p:cNvSpPr/>
          <p:nvPr/>
        </p:nvSpPr>
        <p:spPr>
          <a:xfrm>
            <a:off x="10173772" y="4249947"/>
            <a:ext cx="206369" cy="2063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79D5DB8-3B77-0094-E692-26E1AD348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155" y="4097232"/>
            <a:ext cx="425725" cy="269336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215CE3C6-536E-1DE0-5FE9-200B2C1D670A}"/>
              </a:ext>
            </a:extLst>
          </p:cNvPr>
          <p:cNvGrpSpPr/>
          <p:nvPr/>
        </p:nvGrpSpPr>
        <p:grpSpPr>
          <a:xfrm>
            <a:off x="6139961" y="4164837"/>
            <a:ext cx="2773007" cy="569350"/>
            <a:chOff x="2799849" y="4937075"/>
            <a:chExt cx="3516703" cy="722045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471D214-2C45-1F15-E16F-E18E69035F1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 flipV="1">
              <a:off x="2799849" y="4956763"/>
              <a:ext cx="302492" cy="24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A88CF0-A8E8-B574-3042-50660AE7AF9B}"/>
                </a:ext>
              </a:extLst>
            </p:cNvPr>
            <p:cNvCxnSpPr/>
            <p:nvPr/>
          </p:nvCxnSpPr>
          <p:spPr>
            <a:xfrm>
              <a:off x="2964537" y="4956763"/>
              <a:ext cx="0" cy="702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3F3CB5-078D-78A9-729F-5E44250E6F30}"/>
                </a:ext>
              </a:extLst>
            </p:cNvPr>
            <p:cNvCxnSpPr>
              <a:cxnSpLocks/>
            </p:cNvCxnSpPr>
            <p:nvPr/>
          </p:nvCxnSpPr>
          <p:spPr>
            <a:xfrm>
              <a:off x="2964537" y="5659120"/>
              <a:ext cx="309671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DD100AF-AE77-BAF6-BDC0-1D28D79A7805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055442" y="4937075"/>
              <a:ext cx="2611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E44C868-D31D-2127-E31E-559357622C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5442" y="4937170"/>
              <a:ext cx="0" cy="721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A61750DC-CD96-B9ED-9A22-310AC79F4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8353" y="1792000"/>
            <a:ext cx="434413" cy="26933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42A41573-0A63-BF9D-85B5-5DB6DB7CB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9" y="0"/>
            <a:ext cx="4508851" cy="6858000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E30A95-FCF2-999B-EB55-9171B98B08AC}"/>
              </a:ext>
            </a:extLst>
          </p:cNvPr>
          <p:cNvCxnSpPr>
            <a:cxnSpLocks/>
          </p:cNvCxnSpPr>
          <p:nvPr/>
        </p:nvCxnSpPr>
        <p:spPr>
          <a:xfrm flipV="1">
            <a:off x="3454588" y="1174869"/>
            <a:ext cx="1408862" cy="758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99B2BC-497D-0671-5D61-BCDFA862EB06}"/>
              </a:ext>
            </a:extLst>
          </p:cNvPr>
          <p:cNvCxnSpPr>
            <a:cxnSpLocks/>
          </p:cNvCxnSpPr>
          <p:nvPr/>
        </p:nvCxnSpPr>
        <p:spPr>
          <a:xfrm>
            <a:off x="3454588" y="2381676"/>
            <a:ext cx="1408862" cy="1547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0CB5EE3-A8C1-1147-49A3-34D3FEAD5319}"/>
              </a:ext>
            </a:extLst>
          </p:cNvPr>
          <p:cNvSpPr/>
          <p:nvPr/>
        </p:nvSpPr>
        <p:spPr>
          <a:xfrm>
            <a:off x="930166" y="235149"/>
            <a:ext cx="2743200" cy="5712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E7E69F-D50D-0F85-D522-3BA8BBDA3EEC}"/>
              </a:ext>
            </a:extLst>
          </p:cNvPr>
          <p:cNvSpPr txBox="1"/>
          <p:nvPr/>
        </p:nvSpPr>
        <p:spPr>
          <a:xfrm>
            <a:off x="115575" y="15764"/>
            <a:ext cx="4065588" cy="95410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Transformer Block </a:t>
            </a:r>
          </a:p>
          <a:p>
            <a:r>
              <a:rPr lang="en-US" sz="2800" dirty="0"/>
              <a:t>for Llama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037B11-8B49-9AB0-428A-74B46EC33D59}"/>
              </a:ext>
            </a:extLst>
          </p:cNvPr>
          <p:cNvSpPr txBox="1"/>
          <p:nvPr/>
        </p:nvSpPr>
        <p:spPr>
          <a:xfrm>
            <a:off x="4569090" y="27652"/>
            <a:ext cx="2605890" cy="954107"/>
          </a:xfrm>
          <a:prstGeom prst="rect">
            <a:avLst/>
          </a:prstGeom>
          <a:solidFill>
            <a:schemeClr val="bg1">
              <a:alpha val="61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Feedforward or</a:t>
            </a:r>
          </a:p>
          <a:p>
            <a:r>
              <a:rPr lang="en-US" sz="2800" dirty="0"/>
              <a:t>MLP modules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BC25B5B-86C0-29F1-A726-48E202A82290}"/>
              </a:ext>
            </a:extLst>
          </p:cNvPr>
          <p:cNvGrpSpPr/>
          <p:nvPr/>
        </p:nvGrpSpPr>
        <p:grpSpPr>
          <a:xfrm>
            <a:off x="5959379" y="2805970"/>
            <a:ext cx="5827425" cy="986778"/>
            <a:chOff x="5959379" y="2805970"/>
            <a:chExt cx="5827425" cy="98677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6936C12-41E0-B6B2-4EA0-1F09C09A8586}"/>
                </a:ext>
              </a:extLst>
            </p:cNvPr>
            <p:cNvSpPr/>
            <p:nvPr/>
          </p:nvSpPr>
          <p:spPr>
            <a:xfrm>
              <a:off x="6511220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0654746-8A11-F994-FF68-C6440EFE8C59}"/>
                </a:ext>
              </a:extLst>
            </p:cNvPr>
            <p:cNvSpPr/>
            <p:nvPr/>
          </p:nvSpPr>
          <p:spPr>
            <a:xfrm>
              <a:off x="6880718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299ED25-5F0B-3220-11C5-2BC582B96879}"/>
                </a:ext>
              </a:extLst>
            </p:cNvPr>
            <p:cNvSpPr/>
            <p:nvPr/>
          </p:nvSpPr>
          <p:spPr>
            <a:xfrm>
              <a:off x="725021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69CBFF9-83B8-2F87-BFAB-EE0ABA73E23E}"/>
                </a:ext>
              </a:extLst>
            </p:cNvPr>
            <p:cNvSpPr/>
            <p:nvPr/>
          </p:nvSpPr>
          <p:spPr>
            <a:xfrm>
              <a:off x="7619714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5F6D510B-65E1-80D3-3811-9071645AB8BF}"/>
                </a:ext>
              </a:extLst>
            </p:cNvPr>
            <p:cNvSpPr/>
            <p:nvPr/>
          </p:nvSpPr>
          <p:spPr>
            <a:xfrm>
              <a:off x="6380126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6EE511D-8D98-7E0F-494F-A3C4DCCF6126}"/>
                </a:ext>
              </a:extLst>
            </p:cNvPr>
            <p:cNvSpPr/>
            <p:nvPr/>
          </p:nvSpPr>
          <p:spPr>
            <a:xfrm>
              <a:off x="904488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DE08E06-BB1D-3D80-59C5-2B8C41BEBF6C}"/>
                </a:ext>
              </a:extLst>
            </p:cNvPr>
            <p:cNvSpPr/>
            <p:nvPr/>
          </p:nvSpPr>
          <p:spPr>
            <a:xfrm>
              <a:off x="9414383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0CACD40-F23A-2F77-D996-4213FCD40ED0}"/>
                </a:ext>
              </a:extLst>
            </p:cNvPr>
            <p:cNvSpPr/>
            <p:nvPr/>
          </p:nvSpPr>
          <p:spPr>
            <a:xfrm>
              <a:off x="9783881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0E80407-4F1B-A46B-EC7C-4416C27CB4FE}"/>
                </a:ext>
              </a:extLst>
            </p:cNvPr>
            <p:cNvSpPr/>
            <p:nvPr/>
          </p:nvSpPr>
          <p:spPr>
            <a:xfrm>
              <a:off x="10153379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81ACBD95-EDDF-8E2C-811B-766883FF30DF}"/>
                </a:ext>
              </a:extLst>
            </p:cNvPr>
            <p:cNvSpPr/>
            <p:nvPr/>
          </p:nvSpPr>
          <p:spPr>
            <a:xfrm>
              <a:off x="8913791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Right Arrow 57">
              <a:extLst>
                <a:ext uri="{FF2B5EF4-FFF2-40B4-BE49-F238E27FC236}">
                  <a16:creationId xmlns:a16="http://schemas.microsoft.com/office/drawing/2014/main" id="{B0168950-2549-0702-32B9-BF326B5DBB2D}"/>
                </a:ext>
              </a:extLst>
            </p:cNvPr>
            <p:cNvSpPr/>
            <p:nvPr/>
          </p:nvSpPr>
          <p:spPr>
            <a:xfrm rot="16200000">
              <a:off x="6985437" y="3324793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615AED14-F62A-2EEC-54CE-391CC91EF664}"/>
                </a:ext>
              </a:extLst>
            </p:cNvPr>
            <p:cNvSpPr/>
            <p:nvPr/>
          </p:nvSpPr>
          <p:spPr>
            <a:xfrm rot="16200000">
              <a:off x="9565544" y="3328659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F391FB15-D53E-B052-02C1-21F76DE5F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8367" y="2929795"/>
              <a:ext cx="1148437" cy="305699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029E476-46E0-2593-7900-457CBBB57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9379" y="2933428"/>
              <a:ext cx="256126" cy="264388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F0B3FD1-C842-C99E-05C3-A14A3D1EBFB3}"/>
                </a:ext>
              </a:extLst>
            </p:cNvPr>
            <p:cNvSpPr txBox="1"/>
            <p:nvPr/>
          </p:nvSpPr>
          <p:spPr>
            <a:xfrm>
              <a:off x="9783881" y="343276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BA6FDA6-0185-95CC-5C82-4D0749689651}"/>
                </a:ext>
              </a:extLst>
            </p:cNvPr>
            <p:cNvSpPr txBox="1"/>
            <p:nvPr/>
          </p:nvSpPr>
          <p:spPr>
            <a:xfrm>
              <a:off x="6275874" y="345419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34E569D-0BD7-340A-6CB5-6396CFFC69FE}"/>
              </a:ext>
            </a:extLst>
          </p:cNvPr>
          <p:cNvGrpSpPr/>
          <p:nvPr/>
        </p:nvGrpSpPr>
        <p:grpSpPr>
          <a:xfrm>
            <a:off x="7134215" y="224600"/>
            <a:ext cx="1656092" cy="1172187"/>
            <a:chOff x="7134215" y="224600"/>
            <a:chExt cx="1656092" cy="11721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A3B4234-E3F4-662F-7E74-480F5A1D5848}"/>
                </a:ext>
              </a:extLst>
            </p:cNvPr>
            <p:cNvGrpSpPr/>
            <p:nvPr/>
          </p:nvGrpSpPr>
          <p:grpSpPr>
            <a:xfrm rot="16200000">
              <a:off x="8143979" y="66793"/>
              <a:ext cx="488522" cy="804135"/>
              <a:chOff x="2493966" y="659398"/>
              <a:chExt cx="619539" cy="101979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E05CD69-926E-8D66-E109-A7B80BC22D6B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DD91A80-9AAE-36D0-8A45-852D2B29A847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558E5787-50A5-949F-79A2-63C2A33BD1F2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5C0C678C-FFA9-AEE5-86E8-FA50D3DE9A47}"/>
                </a:ext>
              </a:extLst>
            </p:cNvPr>
            <p:cNvSpPr/>
            <p:nvPr/>
          </p:nvSpPr>
          <p:spPr>
            <a:xfrm rot="16200000">
              <a:off x="8053170" y="874697"/>
              <a:ext cx="683667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AE709A-E268-189E-C86D-A95D51CE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34215" y="312457"/>
              <a:ext cx="804135" cy="29458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A0585B-EA97-BA70-A7E3-DE2B580781AD}"/>
                </a:ext>
              </a:extLst>
            </p:cNvPr>
            <p:cNvSpPr txBox="1"/>
            <p:nvPr/>
          </p:nvSpPr>
          <p:spPr>
            <a:xfrm>
              <a:off x="7250216" y="983793"/>
              <a:ext cx="12079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10B1BA0-343A-C087-69A3-37234CA8ABFF}"/>
              </a:ext>
            </a:extLst>
          </p:cNvPr>
          <p:cNvGrpSpPr/>
          <p:nvPr/>
        </p:nvGrpSpPr>
        <p:grpSpPr>
          <a:xfrm>
            <a:off x="8903749" y="750568"/>
            <a:ext cx="1941810" cy="4107431"/>
            <a:chOff x="8903749" y="750568"/>
            <a:chExt cx="1941810" cy="410743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F690F96-8561-D448-994E-5D0C9F545DD7}"/>
                </a:ext>
              </a:extLst>
            </p:cNvPr>
            <p:cNvSpPr txBox="1"/>
            <p:nvPr/>
          </p:nvSpPr>
          <p:spPr>
            <a:xfrm>
              <a:off x="8903749" y="4519445"/>
              <a:ext cx="1941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8C6C0C1-3350-F903-872E-A279D2975426}"/>
                </a:ext>
              </a:extLst>
            </p:cNvPr>
            <p:cNvSpPr txBox="1"/>
            <p:nvPr/>
          </p:nvSpPr>
          <p:spPr>
            <a:xfrm rot="16200000">
              <a:off x="9382550" y="1578203"/>
              <a:ext cx="19063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80D9AC-C928-E031-EADC-E3C027583500}"/>
                </a:ext>
              </a:extLst>
            </p:cNvPr>
            <p:cNvSpPr txBox="1"/>
            <p:nvPr/>
          </p:nvSpPr>
          <p:spPr>
            <a:xfrm>
              <a:off x="9273728" y="750568"/>
              <a:ext cx="12595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02B2993-9546-52E2-D660-675AA9E5C9E9}"/>
              </a:ext>
            </a:extLst>
          </p:cNvPr>
          <p:cNvGrpSpPr/>
          <p:nvPr/>
        </p:nvGrpSpPr>
        <p:grpSpPr>
          <a:xfrm>
            <a:off x="5634685" y="1658276"/>
            <a:ext cx="3762802" cy="1036764"/>
            <a:chOff x="5634685" y="1658276"/>
            <a:chExt cx="3762802" cy="10367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9EAB535-5EC5-24D4-2D3E-4294D2511956}"/>
                </a:ext>
              </a:extLst>
            </p:cNvPr>
            <p:cNvSpPr/>
            <p:nvPr/>
          </p:nvSpPr>
          <p:spPr>
            <a:xfrm>
              <a:off x="7740951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BE964BF-5D05-9762-17B2-3EFA7AD1E710}"/>
                </a:ext>
              </a:extLst>
            </p:cNvPr>
            <p:cNvSpPr/>
            <p:nvPr/>
          </p:nvSpPr>
          <p:spPr>
            <a:xfrm>
              <a:off x="8110449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D71540-E5DD-09FD-AB30-940512703449}"/>
                </a:ext>
              </a:extLst>
            </p:cNvPr>
            <p:cNvSpPr/>
            <p:nvPr/>
          </p:nvSpPr>
          <p:spPr>
            <a:xfrm>
              <a:off x="8479947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AB7610-255F-4B80-2418-CD433E02A08F}"/>
                </a:ext>
              </a:extLst>
            </p:cNvPr>
            <p:cNvSpPr/>
            <p:nvPr/>
          </p:nvSpPr>
          <p:spPr>
            <a:xfrm>
              <a:off x="8849445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54C5388-7371-1C74-C57C-5F60BA71D3CF}"/>
                </a:ext>
              </a:extLst>
            </p:cNvPr>
            <p:cNvSpPr/>
            <p:nvPr/>
          </p:nvSpPr>
          <p:spPr>
            <a:xfrm>
              <a:off x="7609857" y="1658276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957B5C5-A621-CC61-865A-F98335502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634685" y="1757668"/>
              <a:ext cx="1817670" cy="305699"/>
            </a:xfrm>
            <a:prstGeom prst="rect">
              <a:avLst/>
            </a:prstGeom>
          </p:spPr>
        </p:pic>
        <p:sp>
          <p:nvSpPr>
            <p:cNvPr id="70" name="Right Arrow 69">
              <a:extLst>
                <a:ext uri="{FF2B5EF4-FFF2-40B4-BE49-F238E27FC236}">
                  <a16:creationId xmlns:a16="http://schemas.microsoft.com/office/drawing/2014/main" id="{CC4EC47C-F1C3-6278-D3DF-921A67DB2207}"/>
                </a:ext>
              </a:extLst>
            </p:cNvPr>
            <p:cNvSpPr/>
            <p:nvPr/>
          </p:nvSpPr>
          <p:spPr>
            <a:xfrm rot="16200000">
              <a:off x="8186767" y="2283019"/>
              <a:ext cx="463529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5385032-050C-106D-35FC-00762635EFCB}"/>
                </a:ext>
              </a:extLst>
            </p:cNvPr>
            <p:cNvCxnSpPr/>
            <p:nvPr/>
          </p:nvCxnSpPr>
          <p:spPr>
            <a:xfrm flipV="1">
              <a:off x="9158965" y="1902303"/>
              <a:ext cx="238522" cy="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AC5D616-ADBE-E287-B9EE-9F9CF99A1AD7}"/>
                </a:ext>
              </a:extLst>
            </p:cNvPr>
            <p:cNvSpPr txBox="1"/>
            <p:nvPr/>
          </p:nvSpPr>
          <p:spPr>
            <a:xfrm>
              <a:off x="6825342" y="2354969"/>
              <a:ext cx="16998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890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CF807D0-26A3-CFB4-3AC7-377DB02AD086}"/>
              </a:ext>
            </a:extLst>
          </p:cNvPr>
          <p:cNvGrpSpPr/>
          <p:nvPr/>
        </p:nvGrpSpPr>
        <p:grpSpPr>
          <a:xfrm>
            <a:off x="60239" y="1514450"/>
            <a:ext cx="9413961" cy="5343550"/>
            <a:chOff x="60239" y="0"/>
            <a:chExt cx="12082032" cy="6858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2A3A78EB-F462-6DE6-22A7-8B0A9307E83C}"/>
                </a:ext>
              </a:extLst>
            </p:cNvPr>
            <p:cNvSpPr/>
            <p:nvPr/>
          </p:nvSpPr>
          <p:spPr>
            <a:xfrm>
              <a:off x="4873960" y="775041"/>
              <a:ext cx="7268311" cy="4152589"/>
            </a:xfrm>
            <a:prstGeom prst="roundRect">
              <a:avLst/>
            </a:prstGeom>
            <a:solidFill>
              <a:srgbClr val="92D050">
                <a:alpha val="1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132337-41AA-60FA-FE81-DA62F25E2EB5}"/>
                </a:ext>
              </a:extLst>
            </p:cNvPr>
            <p:cNvSpPr/>
            <p:nvPr/>
          </p:nvSpPr>
          <p:spPr>
            <a:xfrm>
              <a:off x="5454931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5A3867-99AD-FD0A-AA0A-26E2D73424E7}"/>
                </a:ext>
              </a:extLst>
            </p:cNvPr>
            <p:cNvSpPr/>
            <p:nvPr/>
          </p:nvSpPr>
          <p:spPr>
            <a:xfrm>
              <a:off x="5824429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78C1FB3-618A-DF79-BB59-58037FAA640B}"/>
                </a:ext>
              </a:extLst>
            </p:cNvPr>
            <p:cNvSpPr/>
            <p:nvPr/>
          </p:nvSpPr>
          <p:spPr>
            <a:xfrm>
              <a:off x="5335826" y="3938044"/>
              <a:ext cx="804135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FCB7F5C-CB6E-763F-0718-92C171E40896}"/>
                </a:ext>
              </a:extLst>
            </p:cNvPr>
            <p:cNvSpPr/>
            <p:nvPr/>
          </p:nvSpPr>
          <p:spPr>
            <a:xfrm>
              <a:off x="6378483" y="3759763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D3B51C-FEE9-4F43-C9B0-2C400E022D27}"/>
                </a:ext>
              </a:extLst>
            </p:cNvPr>
            <p:cNvSpPr/>
            <p:nvPr/>
          </p:nvSpPr>
          <p:spPr>
            <a:xfrm>
              <a:off x="6530794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F31A9C-5579-3211-AC49-4195DFD3C103}"/>
                </a:ext>
              </a:extLst>
            </p:cNvPr>
            <p:cNvSpPr/>
            <p:nvPr/>
          </p:nvSpPr>
          <p:spPr>
            <a:xfrm>
              <a:off x="6900292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B4C7E7-3622-0B78-CF88-CC53D6F303CE}"/>
                </a:ext>
              </a:extLst>
            </p:cNvPr>
            <p:cNvSpPr/>
            <p:nvPr/>
          </p:nvSpPr>
          <p:spPr>
            <a:xfrm>
              <a:off x="7269790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0601C7-A2AB-8967-B700-A789DA7D9FED}"/>
                </a:ext>
              </a:extLst>
            </p:cNvPr>
            <p:cNvSpPr/>
            <p:nvPr/>
          </p:nvSpPr>
          <p:spPr>
            <a:xfrm>
              <a:off x="7639288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301D1C-F902-5EA3-534B-116ECD60EA44}"/>
                </a:ext>
              </a:extLst>
            </p:cNvPr>
            <p:cNvSpPr/>
            <p:nvPr/>
          </p:nvSpPr>
          <p:spPr>
            <a:xfrm>
              <a:off x="6530794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66BC3E-C3CC-9A6C-BAA9-2340BEBC218B}"/>
                </a:ext>
              </a:extLst>
            </p:cNvPr>
            <p:cNvSpPr/>
            <p:nvPr/>
          </p:nvSpPr>
          <p:spPr>
            <a:xfrm>
              <a:off x="6900292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ADD8983-8E42-9B66-5FE1-A84DAD68C75C}"/>
                </a:ext>
              </a:extLst>
            </p:cNvPr>
            <p:cNvSpPr/>
            <p:nvPr/>
          </p:nvSpPr>
          <p:spPr>
            <a:xfrm>
              <a:off x="7269790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AEDD837-1D75-FBC7-0B46-1770A1C7C2B8}"/>
                </a:ext>
              </a:extLst>
            </p:cNvPr>
            <p:cNvSpPr/>
            <p:nvPr/>
          </p:nvSpPr>
          <p:spPr>
            <a:xfrm>
              <a:off x="7639288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EFB035C-A8E8-5F04-916F-D75F929817E5}"/>
                </a:ext>
              </a:extLst>
            </p:cNvPr>
            <p:cNvSpPr/>
            <p:nvPr/>
          </p:nvSpPr>
          <p:spPr>
            <a:xfrm rot="16200000">
              <a:off x="9507136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EFB43E-F01F-4A56-6425-6CF08BFE1770}"/>
                </a:ext>
              </a:extLst>
            </p:cNvPr>
            <p:cNvSpPr/>
            <p:nvPr/>
          </p:nvSpPr>
          <p:spPr>
            <a:xfrm rot="16200000">
              <a:off x="9507136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F14835F-989B-6BD2-4A37-A22145948A18}"/>
                </a:ext>
              </a:extLst>
            </p:cNvPr>
            <p:cNvSpPr/>
            <p:nvPr/>
          </p:nvSpPr>
          <p:spPr>
            <a:xfrm rot="16200000">
              <a:off x="9876634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1E1C230-F8C8-10D2-EFA7-14D338845A80}"/>
                </a:ext>
              </a:extLst>
            </p:cNvPr>
            <p:cNvSpPr/>
            <p:nvPr/>
          </p:nvSpPr>
          <p:spPr>
            <a:xfrm rot="16200000">
              <a:off x="9876634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C094C9-4453-7164-EC63-7521570D85BD}"/>
                </a:ext>
              </a:extLst>
            </p:cNvPr>
            <p:cNvSpPr/>
            <p:nvPr/>
          </p:nvSpPr>
          <p:spPr>
            <a:xfrm rot="16200000">
              <a:off x="9507136" y="2338232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261793-B5A2-98E3-E92E-AC9766E41A0F}"/>
                </a:ext>
              </a:extLst>
            </p:cNvPr>
            <p:cNvSpPr/>
            <p:nvPr/>
          </p:nvSpPr>
          <p:spPr>
            <a:xfrm rot="16200000">
              <a:off x="9507136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0DDD572-A41F-0294-401C-BE502296C520}"/>
                </a:ext>
              </a:extLst>
            </p:cNvPr>
            <p:cNvSpPr/>
            <p:nvPr/>
          </p:nvSpPr>
          <p:spPr>
            <a:xfrm rot="16200000">
              <a:off x="9876634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683B5F7-5F56-DE35-A9A5-899587304FEB}"/>
                </a:ext>
              </a:extLst>
            </p:cNvPr>
            <p:cNvSpPr/>
            <p:nvPr/>
          </p:nvSpPr>
          <p:spPr>
            <a:xfrm rot="16200000">
              <a:off x="9876634" y="2335028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834BB919-5FC2-5346-D7A0-82748D50DC7E}"/>
                </a:ext>
              </a:extLst>
            </p:cNvPr>
            <p:cNvSpPr/>
            <p:nvPr/>
          </p:nvSpPr>
          <p:spPr>
            <a:xfrm rot="16200000">
              <a:off x="8994498" y="1441601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6B9C567-1321-A183-9BDC-34586A549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1092" y="4111947"/>
              <a:ext cx="190271" cy="170242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2309F3B-E2E4-9C04-0753-DB1B6CE7E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74449" y="4097232"/>
              <a:ext cx="425725" cy="269336"/>
            </a:xfrm>
            <a:prstGeom prst="rect">
              <a:avLst/>
            </a:prstGeom>
          </p:spPr>
        </p:pic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5AEA263-5FE2-0D93-FB31-5B086B006B52}"/>
                </a:ext>
              </a:extLst>
            </p:cNvPr>
            <p:cNvSpPr/>
            <p:nvPr/>
          </p:nvSpPr>
          <p:spPr>
            <a:xfrm>
              <a:off x="8912968" y="3744238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5DC808-DCCA-679A-DC98-67BBCBDAFDED}"/>
                </a:ext>
              </a:extLst>
            </p:cNvPr>
            <p:cNvSpPr/>
            <p:nvPr/>
          </p:nvSpPr>
          <p:spPr>
            <a:xfrm>
              <a:off x="9065278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830EF55-F0BB-ACB4-1D1E-E4ECB3D7C9D0}"/>
                </a:ext>
              </a:extLst>
            </p:cNvPr>
            <p:cNvSpPr/>
            <p:nvPr/>
          </p:nvSpPr>
          <p:spPr>
            <a:xfrm>
              <a:off x="9434776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9132A69-BA9E-AFFD-6888-FE5C1026D056}"/>
                </a:ext>
              </a:extLst>
            </p:cNvPr>
            <p:cNvSpPr/>
            <p:nvPr/>
          </p:nvSpPr>
          <p:spPr>
            <a:xfrm>
              <a:off x="9804274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E31EB8-268F-8888-1D75-797076ADD02C}"/>
                </a:ext>
              </a:extLst>
            </p:cNvPr>
            <p:cNvSpPr/>
            <p:nvPr/>
          </p:nvSpPr>
          <p:spPr>
            <a:xfrm>
              <a:off x="10173772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C2F3070-A6AD-492D-3BB5-66ED3CC4CD10}"/>
                </a:ext>
              </a:extLst>
            </p:cNvPr>
            <p:cNvSpPr/>
            <p:nvPr/>
          </p:nvSpPr>
          <p:spPr>
            <a:xfrm>
              <a:off x="9065278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5FAB05-3FC2-6C9C-59CA-2433D942B3CF}"/>
                </a:ext>
              </a:extLst>
            </p:cNvPr>
            <p:cNvSpPr/>
            <p:nvPr/>
          </p:nvSpPr>
          <p:spPr>
            <a:xfrm>
              <a:off x="9434776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5C040D-7CE4-6FD1-A1A7-1F20F8578FA1}"/>
                </a:ext>
              </a:extLst>
            </p:cNvPr>
            <p:cNvSpPr/>
            <p:nvPr/>
          </p:nvSpPr>
          <p:spPr>
            <a:xfrm>
              <a:off x="9804274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B1F522-E1E6-7CE0-EDD1-C5F8746CEE06}"/>
                </a:ext>
              </a:extLst>
            </p:cNvPr>
            <p:cNvSpPr/>
            <p:nvPr/>
          </p:nvSpPr>
          <p:spPr>
            <a:xfrm>
              <a:off x="10173772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379D5DB8-3B77-0094-E692-26E1AD348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75155" y="4097232"/>
              <a:ext cx="425725" cy="269336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15CE3C6-536E-1DE0-5FE9-200B2C1D670A}"/>
                </a:ext>
              </a:extLst>
            </p:cNvPr>
            <p:cNvGrpSpPr/>
            <p:nvPr/>
          </p:nvGrpSpPr>
          <p:grpSpPr>
            <a:xfrm>
              <a:off x="6139961" y="4164837"/>
              <a:ext cx="2773007" cy="569350"/>
              <a:chOff x="2799849" y="4937075"/>
              <a:chExt cx="3516703" cy="722045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471D214-2C45-1F15-E16F-E18E69035F1D}"/>
                  </a:ext>
                </a:extLst>
              </p:cNvPr>
              <p:cNvCxnSpPr>
                <a:stCxn id="7" idx="3"/>
                <a:endCxn id="8" idx="1"/>
              </p:cNvCxnSpPr>
              <p:nvPr/>
            </p:nvCxnSpPr>
            <p:spPr>
              <a:xfrm flipV="1">
                <a:off x="2799849" y="4956763"/>
                <a:ext cx="302492" cy="2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6A88CF0-A8E8-B574-3042-50660AE7AF9B}"/>
                  </a:ext>
                </a:extLst>
              </p:cNvPr>
              <p:cNvCxnSpPr/>
              <p:nvPr/>
            </p:nvCxnSpPr>
            <p:spPr>
              <a:xfrm>
                <a:off x="296453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93F3CB5-078D-78A9-729F-5E44250E6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537" y="5659120"/>
                <a:ext cx="30967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CDD100AF-AE77-BAF6-BDC0-1D28D79A7805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6055442" y="4937075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8E44C868-D31D-2127-E31E-559357622C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A61750DC-CD96-B9ED-9A22-310AC79F4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28353" y="1792000"/>
              <a:ext cx="434413" cy="269336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42A41573-0A63-BF9D-85B5-5DB6DB7CB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239" y="0"/>
              <a:ext cx="4508851" cy="6858000"/>
            </a:xfrm>
            <a:prstGeom prst="rect">
              <a:avLst/>
            </a:prstGeom>
          </p:spPr>
        </p:pic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9E30A95-FCF2-999B-EB55-9171B98B0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588" y="1174869"/>
              <a:ext cx="1408862" cy="75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99B2BC-497D-0671-5D61-BCDFA862EB06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88" y="2381676"/>
              <a:ext cx="1408862" cy="154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CB5EE3-A8C1-1147-49A3-34D3FEAD5319}"/>
                </a:ext>
              </a:extLst>
            </p:cNvPr>
            <p:cNvSpPr/>
            <p:nvPr/>
          </p:nvSpPr>
          <p:spPr>
            <a:xfrm>
              <a:off x="930166" y="235149"/>
              <a:ext cx="2743200" cy="571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4E7E69F-D50D-0F85-D522-3BA8BBDA3EEC}"/>
                </a:ext>
              </a:extLst>
            </p:cNvPr>
            <p:cNvSpPr txBox="1"/>
            <p:nvPr/>
          </p:nvSpPr>
          <p:spPr>
            <a:xfrm>
              <a:off x="115575" y="15764"/>
              <a:ext cx="4065588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Transformer Block </a:t>
              </a:r>
            </a:p>
            <a:p>
              <a:r>
                <a:rPr lang="en-US" sz="2800" dirty="0"/>
                <a:t>for Llama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A037B11-8B49-9AB0-428A-74B46EC33D59}"/>
                </a:ext>
              </a:extLst>
            </p:cNvPr>
            <p:cNvSpPr txBox="1"/>
            <p:nvPr/>
          </p:nvSpPr>
          <p:spPr>
            <a:xfrm>
              <a:off x="4569090" y="27652"/>
              <a:ext cx="2605890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Feedforward or</a:t>
              </a:r>
            </a:p>
            <a:p>
              <a:r>
                <a:rPr lang="en-US" sz="2800" dirty="0"/>
                <a:t>MLP modules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2BC25B5B-86C0-29F1-A726-48E202A82290}"/>
                </a:ext>
              </a:extLst>
            </p:cNvPr>
            <p:cNvGrpSpPr/>
            <p:nvPr/>
          </p:nvGrpSpPr>
          <p:grpSpPr>
            <a:xfrm>
              <a:off x="5959379" y="2805970"/>
              <a:ext cx="5827425" cy="986778"/>
              <a:chOff x="5959379" y="2805970"/>
              <a:chExt cx="5827425" cy="986778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6936C12-41E0-B6B2-4EA0-1F09C09A8586}"/>
                  </a:ext>
                </a:extLst>
              </p:cNvPr>
              <p:cNvSpPr/>
              <p:nvPr/>
            </p:nvSpPr>
            <p:spPr>
              <a:xfrm>
                <a:off x="6511220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A0654746-8A11-F994-FF68-C6440EFE8C59}"/>
                  </a:ext>
                </a:extLst>
              </p:cNvPr>
              <p:cNvSpPr/>
              <p:nvPr/>
            </p:nvSpPr>
            <p:spPr>
              <a:xfrm>
                <a:off x="6880718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299ED25-5F0B-3220-11C5-2BC582B96879}"/>
                  </a:ext>
                </a:extLst>
              </p:cNvPr>
              <p:cNvSpPr/>
              <p:nvPr/>
            </p:nvSpPr>
            <p:spPr>
              <a:xfrm>
                <a:off x="7250216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69CBFF9-83B8-2F87-BFAB-EE0ABA73E23E}"/>
                  </a:ext>
                </a:extLst>
              </p:cNvPr>
              <p:cNvSpPr/>
              <p:nvPr/>
            </p:nvSpPr>
            <p:spPr>
              <a:xfrm>
                <a:off x="7619714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5F6D510B-65E1-80D3-3811-9071645AB8BF}"/>
                  </a:ext>
                </a:extLst>
              </p:cNvPr>
              <p:cNvSpPr/>
              <p:nvPr/>
            </p:nvSpPr>
            <p:spPr>
              <a:xfrm>
                <a:off x="6380126" y="2805970"/>
                <a:ext cx="1558487" cy="48852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26EE511D-8D98-7E0F-494F-A3C4DCCF6126}"/>
                  </a:ext>
                </a:extLst>
              </p:cNvPr>
              <p:cNvSpPr/>
              <p:nvPr/>
            </p:nvSpPr>
            <p:spPr>
              <a:xfrm>
                <a:off x="9044886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DE08E06-BB1D-3D80-59C5-2B8C41BEBF6C}"/>
                  </a:ext>
                </a:extLst>
              </p:cNvPr>
              <p:cNvSpPr/>
              <p:nvPr/>
            </p:nvSpPr>
            <p:spPr>
              <a:xfrm>
                <a:off x="9414383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0CACD40-F23A-2F77-D996-4213FCD40ED0}"/>
                  </a:ext>
                </a:extLst>
              </p:cNvPr>
              <p:cNvSpPr/>
              <p:nvPr/>
            </p:nvSpPr>
            <p:spPr>
              <a:xfrm>
                <a:off x="9783881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0E80407-4F1B-A46B-EC7C-4416C27CB4FE}"/>
                  </a:ext>
                </a:extLst>
              </p:cNvPr>
              <p:cNvSpPr/>
              <p:nvPr/>
            </p:nvSpPr>
            <p:spPr>
              <a:xfrm>
                <a:off x="10153379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81ACBD95-EDDF-8E2C-811B-766883FF30DF}"/>
                  </a:ext>
                </a:extLst>
              </p:cNvPr>
              <p:cNvSpPr/>
              <p:nvPr/>
            </p:nvSpPr>
            <p:spPr>
              <a:xfrm>
                <a:off x="8913791" y="2805970"/>
                <a:ext cx="1558487" cy="48852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ight Arrow 57">
                <a:extLst>
                  <a:ext uri="{FF2B5EF4-FFF2-40B4-BE49-F238E27FC236}">
                    <a16:creationId xmlns:a16="http://schemas.microsoft.com/office/drawing/2014/main" id="{B0168950-2549-0702-32B9-BF326B5DBB2D}"/>
                  </a:ext>
                </a:extLst>
              </p:cNvPr>
              <p:cNvSpPr/>
              <p:nvPr/>
            </p:nvSpPr>
            <p:spPr>
              <a:xfrm rot="16200000">
                <a:off x="6985437" y="3324793"/>
                <a:ext cx="347864" cy="36051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615AED14-F62A-2EEC-54CE-391CC91EF664}"/>
                  </a:ext>
                </a:extLst>
              </p:cNvPr>
              <p:cNvSpPr/>
              <p:nvPr/>
            </p:nvSpPr>
            <p:spPr>
              <a:xfrm rot="16200000">
                <a:off x="9565544" y="3328659"/>
                <a:ext cx="347864" cy="36051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F391FB15-D53E-B052-02C1-21F76DE5F9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8367" y="2929795"/>
                <a:ext cx="1148437" cy="305699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4029E476-46E0-2593-7900-457CBBB574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9379" y="2933428"/>
                <a:ext cx="256126" cy="264388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F0B3FD1-C842-C99E-05C3-A14A3D1EBFB3}"/>
                  </a:ext>
                </a:extLst>
              </p:cNvPr>
              <p:cNvSpPr txBox="1"/>
              <p:nvPr/>
            </p:nvSpPr>
            <p:spPr>
              <a:xfrm>
                <a:off x="9783881" y="3432764"/>
                <a:ext cx="11036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/>
                  <a:t>Gate </a:t>
                </a:r>
                <a:r>
                  <a:rPr lang="en-US" sz="1600" b="1" i="1" dirty="0" err="1"/>
                  <a:t>proj</a:t>
                </a:r>
                <a:endParaRPr lang="en-US" sz="1600" b="1" i="1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1BA6FDA6-0185-95CC-5C82-4D0749689651}"/>
                  </a:ext>
                </a:extLst>
              </p:cNvPr>
              <p:cNvSpPr txBox="1"/>
              <p:nvPr/>
            </p:nvSpPr>
            <p:spPr>
              <a:xfrm>
                <a:off x="6275874" y="3454194"/>
                <a:ext cx="11036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/>
                  <a:t>Up </a:t>
                </a:r>
                <a:r>
                  <a:rPr lang="en-US" sz="1600" b="1" i="1" dirty="0" err="1"/>
                  <a:t>proj</a:t>
                </a:r>
                <a:endParaRPr lang="en-US" sz="1600" b="1" i="1" dirty="0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34E569D-0BD7-340A-6CB5-6396CFFC69FE}"/>
                </a:ext>
              </a:extLst>
            </p:cNvPr>
            <p:cNvGrpSpPr/>
            <p:nvPr/>
          </p:nvGrpSpPr>
          <p:grpSpPr>
            <a:xfrm>
              <a:off x="7134215" y="224600"/>
              <a:ext cx="1656092" cy="1172187"/>
              <a:chOff x="7134215" y="224600"/>
              <a:chExt cx="1656092" cy="1172187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A3B4234-E3F4-662F-7E74-480F5A1D5848}"/>
                  </a:ext>
                </a:extLst>
              </p:cNvPr>
              <p:cNvGrpSpPr/>
              <p:nvPr/>
            </p:nvGrpSpPr>
            <p:grpSpPr>
              <a:xfrm rot="16200000">
                <a:off x="8143979" y="66793"/>
                <a:ext cx="488522" cy="804135"/>
                <a:chOff x="2493966" y="659398"/>
                <a:chExt cx="619539" cy="1019797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E05CD69-926E-8D66-E109-A7B80BC22D6B}"/>
                    </a:ext>
                  </a:extLst>
                </p:cNvPr>
                <p:cNvSpPr/>
                <p:nvPr/>
              </p:nvSpPr>
              <p:spPr>
                <a:xfrm rot="16200000">
                  <a:off x="2668693" y="1266432"/>
                  <a:ext cx="261715" cy="26171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BDD91A80-9AAE-36D0-8A45-852D2B29A847}"/>
                    </a:ext>
                  </a:extLst>
                </p:cNvPr>
                <p:cNvSpPr/>
                <p:nvPr/>
              </p:nvSpPr>
              <p:spPr>
                <a:xfrm rot="16200000">
                  <a:off x="2668693" y="797838"/>
                  <a:ext cx="261715" cy="261715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558E5787-50A5-949F-79A2-63C2A33BD1F2}"/>
                    </a:ext>
                  </a:extLst>
                </p:cNvPr>
                <p:cNvSpPr/>
                <p:nvPr/>
              </p:nvSpPr>
              <p:spPr>
                <a:xfrm rot="16200000">
                  <a:off x="2293837" y="859527"/>
                  <a:ext cx="1019797" cy="619539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5C0C678C-FFA9-AEE5-86E8-FA50D3DE9A47}"/>
                  </a:ext>
                </a:extLst>
              </p:cNvPr>
              <p:cNvSpPr/>
              <p:nvPr/>
            </p:nvSpPr>
            <p:spPr>
              <a:xfrm rot="16200000">
                <a:off x="8053170" y="874697"/>
                <a:ext cx="683667" cy="36051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2AE709A-E268-189E-C86D-A95D51CE4A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4215" y="312457"/>
                <a:ext cx="804135" cy="294584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2A0585B-EA97-BA70-A7E3-DE2B580781AD}"/>
                  </a:ext>
                </a:extLst>
              </p:cNvPr>
              <p:cNvSpPr txBox="1"/>
              <p:nvPr/>
            </p:nvSpPr>
            <p:spPr>
              <a:xfrm>
                <a:off x="7250216" y="983793"/>
                <a:ext cx="12079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/>
                  <a:t>Down </a:t>
                </a:r>
                <a:r>
                  <a:rPr lang="en-US" sz="1600" b="1" i="1" dirty="0" err="1"/>
                  <a:t>proj</a:t>
                </a:r>
                <a:endParaRPr lang="en-US" sz="1600" b="1" i="1" dirty="0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10B1BA0-343A-C087-69A3-37234CA8ABFF}"/>
                </a:ext>
              </a:extLst>
            </p:cNvPr>
            <p:cNvGrpSpPr/>
            <p:nvPr/>
          </p:nvGrpSpPr>
          <p:grpSpPr>
            <a:xfrm>
              <a:off x="8903749" y="750568"/>
              <a:ext cx="1941810" cy="4107431"/>
              <a:chOff x="8903749" y="750568"/>
              <a:chExt cx="1941810" cy="4107431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F690F96-8561-D448-994E-5D0C9F545DD7}"/>
                  </a:ext>
                </a:extLst>
              </p:cNvPr>
              <p:cNvSpPr txBox="1"/>
              <p:nvPr/>
            </p:nvSpPr>
            <p:spPr>
              <a:xfrm>
                <a:off x="8903749" y="4519445"/>
                <a:ext cx="19418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Intermediate size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8C6C0C1-3350-F903-872E-A279D2975426}"/>
                  </a:ext>
                </a:extLst>
              </p:cNvPr>
              <p:cNvSpPr txBox="1"/>
              <p:nvPr/>
            </p:nvSpPr>
            <p:spPr>
              <a:xfrm rot="16200000">
                <a:off x="9382550" y="1578203"/>
                <a:ext cx="190631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solidFill>
                      <a:srgbClr val="C00000"/>
                    </a:solidFill>
                  </a:rPr>
                  <a:t>Intermediate size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380D9AC-C928-E031-EADC-E3C027583500}"/>
                  </a:ext>
                </a:extLst>
              </p:cNvPr>
              <p:cNvSpPr txBox="1"/>
              <p:nvPr/>
            </p:nvSpPr>
            <p:spPr>
              <a:xfrm>
                <a:off x="9273728" y="750568"/>
                <a:ext cx="125958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Hidden size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02B2993-9546-52E2-D660-675AA9E5C9E9}"/>
                </a:ext>
              </a:extLst>
            </p:cNvPr>
            <p:cNvGrpSpPr/>
            <p:nvPr/>
          </p:nvGrpSpPr>
          <p:grpSpPr>
            <a:xfrm>
              <a:off x="5634685" y="1658276"/>
              <a:ext cx="3762802" cy="1036764"/>
              <a:chOff x="5634685" y="1658276"/>
              <a:chExt cx="3762802" cy="103676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9EAB535-5EC5-24D4-2D3E-4294D2511956}"/>
                  </a:ext>
                </a:extLst>
              </p:cNvPr>
              <p:cNvSpPr/>
              <p:nvPr/>
            </p:nvSpPr>
            <p:spPr>
              <a:xfrm>
                <a:off x="7740951" y="1801139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BE964BF-5D05-9762-17B2-3EFA7AD1E710}"/>
                  </a:ext>
                </a:extLst>
              </p:cNvPr>
              <p:cNvSpPr/>
              <p:nvPr/>
            </p:nvSpPr>
            <p:spPr>
              <a:xfrm>
                <a:off x="8110449" y="1801139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D71540-E5DD-09FD-AB30-940512703449}"/>
                  </a:ext>
                </a:extLst>
              </p:cNvPr>
              <p:cNvSpPr/>
              <p:nvPr/>
            </p:nvSpPr>
            <p:spPr>
              <a:xfrm>
                <a:off x="8479947" y="1801139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FAB7610-255F-4B80-2418-CD433E02A08F}"/>
                  </a:ext>
                </a:extLst>
              </p:cNvPr>
              <p:cNvSpPr/>
              <p:nvPr/>
            </p:nvSpPr>
            <p:spPr>
              <a:xfrm>
                <a:off x="8849445" y="1801139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4C5388-7371-1C74-C57C-5F60BA71D3CF}"/>
                  </a:ext>
                </a:extLst>
              </p:cNvPr>
              <p:cNvSpPr/>
              <p:nvPr/>
            </p:nvSpPr>
            <p:spPr>
              <a:xfrm>
                <a:off x="7609857" y="1658276"/>
                <a:ext cx="1558487" cy="488522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1957B5C5-A621-CC61-865A-F983355027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34685" y="1757668"/>
                <a:ext cx="1817670" cy="305699"/>
              </a:xfrm>
              <a:prstGeom prst="rect">
                <a:avLst/>
              </a:prstGeom>
            </p:spPr>
          </p:pic>
          <p:sp>
            <p:nvSpPr>
              <p:cNvPr id="70" name="Right Arrow 69">
                <a:extLst>
                  <a:ext uri="{FF2B5EF4-FFF2-40B4-BE49-F238E27FC236}">
                    <a16:creationId xmlns:a16="http://schemas.microsoft.com/office/drawing/2014/main" id="{CC4EC47C-F1C3-6278-D3DF-921A67DB2207}"/>
                  </a:ext>
                </a:extLst>
              </p:cNvPr>
              <p:cNvSpPr/>
              <p:nvPr/>
            </p:nvSpPr>
            <p:spPr>
              <a:xfrm rot="16200000">
                <a:off x="8186767" y="2283019"/>
                <a:ext cx="463529" cy="36051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95385032-050C-106D-35FC-00762635EFCB}"/>
                  </a:ext>
                </a:extLst>
              </p:cNvPr>
              <p:cNvCxnSpPr/>
              <p:nvPr/>
            </p:nvCxnSpPr>
            <p:spPr>
              <a:xfrm flipV="1">
                <a:off x="9158965" y="1902303"/>
                <a:ext cx="238522" cy="19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AC5D616-ADBE-E287-B9EE-9F9CF99A1AD7}"/>
                  </a:ext>
                </a:extLst>
              </p:cNvPr>
              <p:cNvSpPr txBox="1"/>
              <p:nvPr/>
            </p:nvSpPr>
            <p:spPr>
              <a:xfrm>
                <a:off x="6825342" y="2354969"/>
                <a:ext cx="16998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i="1" dirty="0"/>
                  <a:t>Hadamard prod</a:t>
                </a:r>
                <a:endParaRPr lang="en-US" sz="1600" dirty="0"/>
              </a:p>
            </p:txBody>
          </p:sp>
        </p:grp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C878B8F2-6EC8-8967-E1EC-7440F3CF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Shrinking mode</a:t>
            </a:r>
          </a:p>
        </p:txBody>
      </p:sp>
    </p:spTree>
    <p:extLst>
      <p:ext uri="{BB962C8B-B14F-4D97-AF65-F5344CB8AC3E}">
        <p14:creationId xmlns:p14="http://schemas.microsoft.com/office/powerpoint/2010/main" val="154541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25A868-4745-7EA4-1554-C2E936486085}"/>
              </a:ext>
            </a:extLst>
          </p:cNvPr>
          <p:cNvGrpSpPr/>
          <p:nvPr/>
        </p:nvGrpSpPr>
        <p:grpSpPr>
          <a:xfrm>
            <a:off x="60240" y="1519255"/>
            <a:ext cx="9405494" cy="5338744"/>
            <a:chOff x="60239" y="0"/>
            <a:chExt cx="12082032" cy="6858000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7F187DB-5AC0-6BC2-4ACE-1EE5FB37969E}"/>
                </a:ext>
              </a:extLst>
            </p:cNvPr>
            <p:cNvSpPr/>
            <p:nvPr/>
          </p:nvSpPr>
          <p:spPr>
            <a:xfrm>
              <a:off x="4873960" y="775041"/>
              <a:ext cx="7268311" cy="4152589"/>
            </a:xfrm>
            <a:prstGeom prst="roundRect">
              <a:avLst/>
            </a:prstGeom>
            <a:solidFill>
              <a:srgbClr val="92D050">
                <a:alpha val="1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9459F9-A305-9D50-F635-E234FD48CC0D}"/>
                </a:ext>
              </a:extLst>
            </p:cNvPr>
            <p:cNvSpPr/>
            <p:nvPr/>
          </p:nvSpPr>
          <p:spPr>
            <a:xfrm>
              <a:off x="5454931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36F3A0-AA4B-5E6F-D277-78352D9D187C}"/>
                </a:ext>
              </a:extLst>
            </p:cNvPr>
            <p:cNvSpPr/>
            <p:nvPr/>
          </p:nvSpPr>
          <p:spPr>
            <a:xfrm>
              <a:off x="5824429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CAE9D0F-51FD-2502-CB04-294D730E28C1}"/>
                </a:ext>
              </a:extLst>
            </p:cNvPr>
            <p:cNvSpPr/>
            <p:nvPr/>
          </p:nvSpPr>
          <p:spPr>
            <a:xfrm>
              <a:off x="5335826" y="3938044"/>
              <a:ext cx="804135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DFFC264-84C4-7D53-41B9-83F24C23BBFE}"/>
                </a:ext>
              </a:extLst>
            </p:cNvPr>
            <p:cNvSpPr/>
            <p:nvPr/>
          </p:nvSpPr>
          <p:spPr>
            <a:xfrm>
              <a:off x="6378483" y="3759763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690503-06BE-F9F5-FF4D-0CFB1679B204}"/>
                </a:ext>
              </a:extLst>
            </p:cNvPr>
            <p:cNvSpPr/>
            <p:nvPr/>
          </p:nvSpPr>
          <p:spPr>
            <a:xfrm>
              <a:off x="7740951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4DB2C7-53CE-CCA1-D93E-FB11C78FA21F}"/>
                </a:ext>
              </a:extLst>
            </p:cNvPr>
            <p:cNvSpPr/>
            <p:nvPr/>
          </p:nvSpPr>
          <p:spPr>
            <a:xfrm>
              <a:off x="8110449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5F53B-0298-F263-F8B4-DC153C6F3E00}"/>
                </a:ext>
              </a:extLst>
            </p:cNvPr>
            <p:cNvSpPr/>
            <p:nvPr/>
          </p:nvSpPr>
          <p:spPr>
            <a:xfrm>
              <a:off x="8479947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1C00875-3629-A506-C75F-939971827B80}"/>
                </a:ext>
              </a:extLst>
            </p:cNvPr>
            <p:cNvSpPr/>
            <p:nvPr/>
          </p:nvSpPr>
          <p:spPr>
            <a:xfrm>
              <a:off x="7609857" y="1658276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10F967-EB7F-908A-4A08-F95CB008221A}"/>
                </a:ext>
              </a:extLst>
            </p:cNvPr>
            <p:cNvSpPr/>
            <p:nvPr/>
          </p:nvSpPr>
          <p:spPr>
            <a:xfrm>
              <a:off x="6530794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3DE941-D29F-E143-F4A5-7262DFEC57D7}"/>
                </a:ext>
              </a:extLst>
            </p:cNvPr>
            <p:cNvSpPr/>
            <p:nvPr/>
          </p:nvSpPr>
          <p:spPr>
            <a:xfrm>
              <a:off x="6900292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38233D-6573-7A13-2048-8B3802C48A98}"/>
                </a:ext>
              </a:extLst>
            </p:cNvPr>
            <p:cNvSpPr/>
            <p:nvPr/>
          </p:nvSpPr>
          <p:spPr>
            <a:xfrm>
              <a:off x="7269790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895BD3-68DF-6EB5-7857-AB9299CED47D}"/>
                </a:ext>
              </a:extLst>
            </p:cNvPr>
            <p:cNvSpPr/>
            <p:nvPr/>
          </p:nvSpPr>
          <p:spPr>
            <a:xfrm>
              <a:off x="7639288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C0C83F-2E94-1533-4EB8-FA07A2A73B26}"/>
                </a:ext>
              </a:extLst>
            </p:cNvPr>
            <p:cNvSpPr/>
            <p:nvPr/>
          </p:nvSpPr>
          <p:spPr>
            <a:xfrm>
              <a:off x="6530794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A2DD0E-B6CB-3B73-8E4A-281FF40281C3}"/>
                </a:ext>
              </a:extLst>
            </p:cNvPr>
            <p:cNvSpPr/>
            <p:nvPr/>
          </p:nvSpPr>
          <p:spPr>
            <a:xfrm>
              <a:off x="6900292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8D76A1-9D5D-5057-35F8-091E4F608872}"/>
                </a:ext>
              </a:extLst>
            </p:cNvPr>
            <p:cNvSpPr/>
            <p:nvPr/>
          </p:nvSpPr>
          <p:spPr>
            <a:xfrm>
              <a:off x="7269790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0B29CE-0290-7406-A0C5-0D46B4ED276D}"/>
                </a:ext>
              </a:extLst>
            </p:cNvPr>
            <p:cNvSpPr/>
            <p:nvPr/>
          </p:nvSpPr>
          <p:spPr>
            <a:xfrm>
              <a:off x="7639288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CDDD6C-CA76-6FA2-9620-03F5E412A868}"/>
                </a:ext>
              </a:extLst>
            </p:cNvPr>
            <p:cNvSpPr/>
            <p:nvPr/>
          </p:nvSpPr>
          <p:spPr>
            <a:xfrm rot="16200000">
              <a:off x="9507136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61D80E-9B3A-1F0C-B4F7-45EF20492CCD}"/>
                </a:ext>
              </a:extLst>
            </p:cNvPr>
            <p:cNvSpPr/>
            <p:nvPr/>
          </p:nvSpPr>
          <p:spPr>
            <a:xfrm rot="16200000">
              <a:off x="9507136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21D9C7-7325-7CC3-63DC-68B61256C2CF}"/>
                </a:ext>
              </a:extLst>
            </p:cNvPr>
            <p:cNvSpPr/>
            <p:nvPr/>
          </p:nvSpPr>
          <p:spPr>
            <a:xfrm rot="16200000">
              <a:off x="9876634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7A34B5-F27C-4F15-3440-BE9312F8DC64}"/>
                </a:ext>
              </a:extLst>
            </p:cNvPr>
            <p:cNvSpPr/>
            <p:nvPr/>
          </p:nvSpPr>
          <p:spPr>
            <a:xfrm rot="16200000">
              <a:off x="9876634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569AA9-B606-0A05-D6BB-4C0902B68AEE}"/>
                </a:ext>
              </a:extLst>
            </p:cNvPr>
            <p:cNvSpPr/>
            <p:nvPr/>
          </p:nvSpPr>
          <p:spPr>
            <a:xfrm rot="16200000">
              <a:off x="9507136" y="2338232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A3733-895C-D24B-88C7-76165FEA5CA4}"/>
                </a:ext>
              </a:extLst>
            </p:cNvPr>
            <p:cNvSpPr/>
            <p:nvPr/>
          </p:nvSpPr>
          <p:spPr>
            <a:xfrm rot="16200000">
              <a:off x="9507136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6AEAF7-A0C3-D299-580B-A4009A67C223}"/>
                </a:ext>
              </a:extLst>
            </p:cNvPr>
            <p:cNvSpPr/>
            <p:nvPr/>
          </p:nvSpPr>
          <p:spPr>
            <a:xfrm rot="16200000">
              <a:off x="9876634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625D08-4EEA-02A6-1BB5-CBEDBB511C1C}"/>
                </a:ext>
              </a:extLst>
            </p:cNvPr>
            <p:cNvSpPr/>
            <p:nvPr/>
          </p:nvSpPr>
          <p:spPr>
            <a:xfrm rot="16200000">
              <a:off x="9876634" y="2335028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A806256-F521-8744-6E41-E863920F43D8}"/>
                </a:ext>
              </a:extLst>
            </p:cNvPr>
            <p:cNvSpPr/>
            <p:nvPr/>
          </p:nvSpPr>
          <p:spPr>
            <a:xfrm rot="16200000">
              <a:off x="8994498" y="1441601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4AF4E1-0830-8685-1FFB-2DAD2C80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1092" y="4111947"/>
              <a:ext cx="190271" cy="1702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19DF2B-3A77-2EFA-A552-CC6054CC8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4449" y="4097232"/>
              <a:ext cx="425725" cy="26933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847E8C-6D5A-BBB2-E5ED-AF2A706F7165}"/>
                </a:ext>
              </a:extLst>
            </p:cNvPr>
            <p:cNvGrpSpPr/>
            <p:nvPr/>
          </p:nvGrpSpPr>
          <p:grpSpPr>
            <a:xfrm rot="16200000">
              <a:off x="8143979" y="66793"/>
              <a:ext cx="488522" cy="804135"/>
              <a:chOff x="2493966" y="659398"/>
              <a:chExt cx="619539" cy="101979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794E5F0-E1C4-C445-8438-04968CDE5646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82F1CC-43B2-731F-0811-2C44600BA57A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0DC83D-499C-4299-BED0-89F957E4125D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E0759517-1ADB-BF2A-836C-DC047E03DD84}"/>
                </a:ext>
              </a:extLst>
            </p:cNvPr>
            <p:cNvSpPr/>
            <p:nvPr/>
          </p:nvSpPr>
          <p:spPr>
            <a:xfrm rot="16200000">
              <a:off x="8053170" y="874697"/>
              <a:ext cx="683667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56B27C8-A600-DB6D-8B3A-09098CE77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4215" y="312457"/>
              <a:ext cx="804135" cy="294584"/>
            </a:xfrm>
            <a:prstGeom prst="rect">
              <a:avLst/>
            </a:prstGeom>
          </p:spPr>
        </p:pic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E9DEE73-219A-CD64-793D-0B07C745560F}"/>
                </a:ext>
              </a:extLst>
            </p:cNvPr>
            <p:cNvSpPr/>
            <p:nvPr/>
          </p:nvSpPr>
          <p:spPr>
            <a:xfrm>
              <a:off x="8912968" y="3744238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E6393D5-13D1-7603-B871-FB4E3F3D9B99}"/>
                </a:ext>
              </a:extLst>
            </p:cNvPr>
            <p:cNvSpPr/>
            <p:nvPr/>
          </p:nvSpPr>
          <p:spPr>
            <a:xfrm>
              <a:off x="9065278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8AE45D-713A-1E66-2820-09891A67D8CB}"/>
                </a:ext>
              </a:extLst>
            </p:cNvPr>
            <p:cNvSpPr/>
            <p:nvPr/>
          </p:nvSpPr>
          <p:spPr>
            <a:xfrm>
              <a:off x="9434776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EDB7734-DCE1-E32A-6965-6F6A097564BE}"/>
                </a:ext>
              </a:extLst>
            </p:cNvPr>
            <p:cNvSpPr/>
            <p:nvPr/>
          </p:nvSpPr>
          <p:spPr>
            <a:xfrm>
              <a:off x="9804274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F792B4-6B3B-C93B-1710-113CB4B15EC4}"/>
                </a:ext>
              </a:extLst>
            </p:cNvPr>
            <p:cNvSpPr/>
            <p:nvPr/>
          </p:nvSpPr>
          <p:spPr>
            <a:xfrm>
              <a:off x="10173772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617872-26AB-0C4D-BD6B-61A36CD7C4BB}"/>
                </a:ext>
              </a:extLst>
            </p:cNvPr>
            <p:cNvSpPr/>
            <p:nvPr/>
          </p:nvSpPr>
          <p:spPr>
            <a:xfrm>
              <a:off x="9065278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313AA3-872C-7F8C-B27D-2BFF5DA50AD4}"/>
                </a:ext>
              </a:extLst>
            </p:cNvPr>
            <p:cNvSpPr/>
            <p:nvPr/>
          </p:nvSpPr>
          <p:spPr>
            <a:xfrm>
              <a:off x="9434776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CA7C51-994C-F544-D3D8-D689595F9992}"/>
                </a:ext>
              </a:extLst>
            </p:cNvPr>
            <p:cNvSpPr/>
            <p:nvPr/>
          </p:nvSpPr>
          <p:spPr>
            <a:xfrm>
              <a:off x="9804274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8C919D7-470D-AEE1-EDDE-116DDBC20539}"/>
                </a:ext>
              </a:extLst>
            </p:cNvPr>
            <p:cNvSpPr/>
            <p:nvPr/>
          </p:nvSpPr>
          <p:spPr>
            <a:xfrm>
              <a:off x="10173772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198F241-180C-96E2-BF86-2D63ADB01BAC}"/>
                </a:ext>
              </a:extLst>
            </p:cNvPr>
            <p:cNvSpPr/>
            <p:nvPr/>
          </p:nvSpPr>
          <p:spPr>
            <a:xfrm>
              <a:off x="6511220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258CA8B-9394-9041-626F-6D1951B237B0}"/>
                </a:ext>
              </a:extLst>
            </p:cNvPr>
            <p:cNvSpPr/>
            <p:nvPr/>
          </p:nvSpPr>
          <p:spPr>
            <a:xfrm>
              <a:off x="6880718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8298DBF-948C-0A00-5331-825A7368F6D9}"/>
                </a:ext>
              </a:extLst>
            </p:cNvPr>
            <p:cNvSpPr/>
            <p:nvPr/>
          </p:nvSpPr>
          <p:spPr>
            <a:xfrm>
              <a:off x="725021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8F0D716E-98E2-EE2A-229B-DDC29B4B8B41}"/>
                </a:ext>
              </a:extLst>
            </p:cNvPr>
            <p:cNvSpPr/>
            <p:nvPr/>
          </p:nvSpPr>
          <p:spPr>
            <a:xfrm>
              <a:off x="6380126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C0D7782-5BC3-8C63-3294-33B1CF8B175A}"/>
                </a:ext>
              </a:extLst>
            </p:cNvPr>
            <p:cNvSpPr/>
            <p:nvPr/>
          </p:nvSpPr>
          <p:spPr>
            <a:xfrm>
              <a:off x="904488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48B63E4-2235-38BD-4BFD-C3A0CAB6BC7E}"/>
                </a:ext>
              </a:extLst>
            </p:cNvPr>
            <p:cNvSpPr/>
            <p:nvPr/>
          </p:nvSpPr>
          <p:spPr>
            <a:xfrm>
              <a:off x="9414383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596BFAA-2A92-072C-3190-973231F249A2}"/>
                </a:ext>
              </a:extLst>
            </p:cNvPr>
            <p:cNvSpPr/>
            <p:nvPr/>
          </p:nvSpPr>
          <p:spPr>
            <a:xfrm>
              <a:off x="9783881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570725-446F-2BC9-4563-CD8714BCC4B5}"/>
                </a:ext>
              </a:extLst>
            </p:cNvPr>
            <p:cNvGrpSpPr/>
            <p:nvPr/>
          </p:nvGrpSpPr>
          <p:grpSpPr>
            <a:xfrm>
              <a:off x="7619714" y="1801139"/>
              <a:ext cx="2742260" cy="1356290"/>
              <a:chOff x="7619714" y="1801139"/>
              <a:chExt cx="2742260" cy="1356290"/>
            </a:xfrm>
            <a:solidFill>
              <a:schemeClr val="bg1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AF31872-066F-2EEC-65C5-1AAE4581C711}"/>
                  </a:ext>
                </a:extLst>
              </p:cNvPr>
              <p:cNvSpPr/>
              <p:nvPr/>
            </p:nvSpPr>
            <p:spPr>
              <a:xfrm>
                <a:off x="8849445" y="1801139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EFA025B-BD2D-E694-0304-5DAFE5A4DD96}"/>
                  </a:ext>
                </a:extLst>
              </p:cNvPr>
              <p:cNvSpPr/>
              <p:nvPr/>
            </p:nvSpPr>
            <p:spPr>
              <a:xfrm>
                <a:off x="7619714" y="2948834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F083591-1F04-D1F9-168B-F3420A5B101B}"/>
                  </a:ext>
                </a:extLst>
              </p:cNvPr>
              <p:cNvSpPr/>
              <p:nvPr/>
            </p:nvSpPr>
            <p:spPr>
              <a:xfrm>
                <a:off x="10153379" y="2948834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C78C0C62-2E54-DC9A-0F05-767927B0648D}"/>
                </a:ext>
              </a:extLst>
            </p:cNvPr>
            <p:cNvSpPr/>
            <p:nvPr/>
          </p:nvSpPr>
          <p:spPr>
            <a:xfrm>
              <a:off x="8913791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7BF5358A-083A-C39B-CFA8-171764354EA4}"/>
                </a:ext>
              </a:extLst>
            </p:cNvPr>
            <p:cNvSpPr/>
            <p:nvPr/>
          </p:nvSpPr>
          <p:spPr>
            <a:xfrm rot="16200000">
              <a:off x="6985437" y="3324793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F53FDFAF-0AD8-AF43-1D9D-8481999A8AC7}"/>
                </a:ext>
              </a:extLst>
            </p:cNvPr>
            <p:cNvSpPr/>
            <p:nvPr/>
          </p:nvSpPr>
          <p:spPr>
            <a:xfrm rot="16200000">
              <a:off x="9565544" y="3328659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1F35C6-5F12-A8FD-01FF-86C12DF2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75155" y="4097232"/>
              <a:ext cx="425725" cy="269336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639390D-12D6-CBB7-599B-1CE3FBA2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8367" y="2929795"/>
              <a:ext cx="1148437" cy="305699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954606EC-048A-1900-1C41-CE1AC04C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9379" y="2933428"/>
              <a:ext cx="256126" cy="264388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C92E39EE-E006-0481-3E1B-67AA2D5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34685" y="1757668"/>
              <a:ext cx="1817670" cy="305699"/>
            </a:xfrm>
            <a:prstGeom prst="rect">
              <a:avLst/>
            </a:prstGeom>
          </p:spPr>
        </p:pic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9CC045-B765-7850-C261-9F63DE1B953C}"/>
                </a:ext>
              </a:extLst>
            </p:cNvPr>
            <p:cNvGrpSpPr/>
            <p:nvPr/>
          </p:nvGrpSpPr>
          <p:grpSpPr>
            <a:xfrm>
              <a:off x="6139961" y="4164837"/>
              <a:ext cx="2773007" cy="569350"/>
              <a:chOff x="2799849" y="4937075"/>
              <a:chExt cx="3516703" cy="722045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86CDDD5-5E80-505A-5E1B-935646E078D2}"/>
                  </a:ext>
                </a:extLst>
              </p:cNvPr>
              <p:cNvCxnSpPr>
                <a:stCxn id="11" idx="3"/>
                <a:endCxn id="12" idx="1"/>
              </p:cNvCxnSpPr>
              <p:nvPr/>
            </p:nvCxnSpPr>
            <p:spPr>
              <a:xfrm flipV="1">
                <a:off x="2799849" y="4956763"/>
                <a:ext cx="302492" cy="2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74365A5-B4CC-07FE-04A9-6C8DD0A98782}"/>
                  </a:ext>
                </a:extLst>
              </p:cNvPr>
              <p:cNvCxnSpPr/>
              <p:nvPr/>
            </p:nvCxnSpPr>
            <p:spPr>
              <a:xfrm>
                <a:off x="296453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B1BBD3E-F620-C339-78D8-44D1A5EC3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537" y="5659120"/>
                <a:ext cx="30967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A7BB1E6-3512-800D-A746-F8EFD59D3F1F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>
                <a:off x="6055442" y="4937075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380B2CD-5F5B-30A7-981F-FE7026C12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C86C852F-72A2-420F-F108-1E8AD0B65FA7}"/>
                </a:ext>
              </a:extLst>
            </p:cNvPr>
            <p:cNvSpPr/>
            <p:nvPr/>
          </p:nvSpPr>
          <p:spPr>
            <a:xfrm rot="16200000">
              <a:off x="8186767" y="2283019"/>
              <a:ext cx="463529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22692FA-B3D7-9B35-CF5D-0B40494AB879}"/>
                </a:ext>
              </a:extLst>
            </p:cNvPr>
            <p:cNvCxnSpPr/>
            <p:nvPr/>
          </p:nvCxnSpPr>
          <p:spPr>
            <a:xfrm flipV="1">
              <a:off x="9158965" y="1902303"/>
              <a:ext cx="238522" cy="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D63B8A1-5997-ADD3-B607-E2F0EE49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28353" y="1792000"/>
              <a:ext cx="434413" cy="269336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2D9E822-BD48-9547-3671-0C9168BCD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" y="0"/>
              <a:ext cx="4508851" cy="6858000"/>
            </a:xfrm>
            <a:prstGeom prst="rect">
              <a:avLst/>
            </a:prstGeom>
          </p:spPr>
        </p:pic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D64F343-5100-E1E6-55E2-7395B8E9A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588" y="1174869"/>
              <a:ext cx="1408862" cy="75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6C23591-C878-2E24-DDAC-688C4FD194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88" y="2381676"/>
              <a:ext cx="1408862" cy="154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E583AAD-A9A4-805D-E738-576BC43F62D7}"/>
                </a:ext>
              </a:extLst>
            </p:cNvPr>
            <p:cNvSpPr/>
            <p:nvPr/>
          </p:nvSpPr>
          <p:spPr>
            <a:xfrm>
              <a:off x="930166" y="235149"/>
              <a:ext cx="2743200" cy="571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590ABA-B6BB-C750-6133-7D8AECB83B89}"/>
                </a:ext>
              </a:extLst>
            </p:cNvPr>
            <p:cNvSpPr txBox="1"/>
            <p:nvPr/>
          </p:nvSpPr>
          <p:spPr>
            <a:xfrm>
              <a:off x="115575" y="15764"/>
              <a:ext cx="4065588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Transformer Block </a:t>
              </a:r>
            </a:p>
            <a:p>
              <a:r>
                <a:rPr lang="en-US" sz="2800" dirty="0"/>
                <a:t>for Llama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611645B-8DAA-DFF7-4998-9C6E7DB17E50}"/>
                </a:ext>
              </a:extLst>
            </p:cNvPr>
            <p:cNvSpPr txBox="1"/>
            <p:nvPr/>
          </p:nvSpPr>
          <p:spPr>
            <a:xfrm>
              <a:off x="4569090" y="27652"/>
              <a:ext cx="2605890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Feedforward or</a:t>
              </a:r>
            </a:p>
            <a:p>
              <a:r>
                <a:rPr lang="en-US" sz="2800" dirty="0"/>
                <a:t>MLP modules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72FCE95-1F06-426F-6426-2F75E5A6432F}"/>
                </a:ext>
              </a:extLst>
            </p:cNvPr>
            <p:cNvSpPr txBox="1"/>
            <p:nvPr/>
          </p:nvSpPr>
          <p:spPr>
            <a:xfrm>
              <a:off x="8903749" y="4519445"/>
              <a:ext cx="1941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F037AC9-0C10-343B-0C21-DBD9947D27AE}"/>
                </a:ext>
              </a:extLst>
            </p:cNvPr>
            <p:cNvSpPr txBox="1"/>
            <p:nvPr/>
          </p:nvSpPr>
          <p:spPr>
            <a:xfrm rot="16200000">
              <a:off x="9382550" y="1578203"/>
              <a:ext cx="19063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798B133-930B-361E-F365-59EC24B5F75C}"/>
                </a:ext>
              </a:extLst>
            </p:cNvPr>
            <p:cNvSpPr txBox="1"/>
            <p:nvPr/>
          </p:nvSpPr>
          <p:spPr>
            <a:xfrm>
              <a:off x="9783881" y="343276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4798C5E-BD0D-78D5-0F3C-5FB5893A8725}"/>
                </a:ext>
              </a:extLst>
            </p:cNvPr>
            <p:cNvSpPr txBox="1"/>
            <p:nvPr/>
          </p:nvSpPr>
          <p:spPr>
            <a:xfrm>
              <a:off x="6275874" y="345419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75DE22F-615B-019B-8C72-BAA6EDF1BD27}"/>
                </a:ext>
              </a:extLst>
            </p:cNvPr>
            <p:cNvSpPr txBox="1"/>
            <p:nvPr/>
          </p:nvSpPr>
          <p:spPr>
            <a:xfrm>
              <a:off x="7250216" y="983793"/>
              <a:ext cx="12079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E68097-C1B4-CD73-9ADF-0F11BBA874AF}"/>
                </a:ext>
              </a:extLst>
            </p:cNvPr>
            <p:cNvGrpSpPr/>
            <p:nvPr/>
          </p:nvGrpSpPr>
          <p:grpSpPr>
            <a:xfrm>
              <a:off x="6380125" y="1489686"/>
              <a:ext cx="3844748" cy="3112574"/>
              <a:chOff x="6380125" y="1489686"/>
              <a:chExt cx="3844748" cy="3112574"/>
            </a:xfrm>
          </p:grpSpPr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3101A11E-A3E2-B798-E902-2BBEED9AB6D4}"/>
                  </a:ext>
                </a:extLst>
              </p:cNvPr>
              <p:cNvSpPr/>
              <p:nvPr/>
            </p:nvSpPr>
            <p:spPr>
              <a:xfrm>
                <a:off x="6380125" y="3761062"/>
                <a:ext cx="1205115" cy="841198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C58B9B06-9C54-2D1A-1F8C-B7DD2D0227A8}"/>
                  </a:ext>
                </a:extLst>
              </p:cNvPr>
              <p:cNvSpPr/>
              <p:nvPr/>
            </p:nvSpPr>
            <p:spPr>
              <a:xfrm>
                <a:off x="8911489" y="3744238"/>
                <a:ext cx="1205115" cy="841198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1D496A01-7F2E-281B-39E7-F91BEAD95635}"/>
                  </a:ext>
                </a:extLst>
              </p:cNvPr>
              <p:cNvSpPr/>
              <p:nvPr/>
            </p:nvSpPr>
            <p:spPr>
              <a:xfrm>
                <a:off x="9383675" y="1489686"/>
                <a:ext cx="841198" cy="1173701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E6FE44-3D8C-9CA0-46D6-3E3C6AD27580}"/>
                </a:ext>
              </a:extLst>
            </p:cNvPr>
            <p:cNvSpPr txBox="1"/>
            <p:nvPr/>
          </p:nvSpPr>
          <p:spPr>
            <a:xfrm>
              <a:off x="9273728" y="750568"/>
              <a:ext cx="12595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2C44AB-D31A-986F-963F-D7FABA9631F9}"/>
                </a:ext>
              </a:extLst>
            </p:cNvPr>
            <p:cNvSpPr txBox="1"/>
            <p:nvPr/>
          </p:nvSpPr>
          <p:spPr>
            <a:xfrm>
              <a:off x="6825342" y="2354969"/>
              <a:ext cx="16998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84DE978C-7ACC-F518-4971-D9F8ADFF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Shrinking mode</a:t>
            </a:r>
          </a:p>
        </p:txBody>
      </p:sp>
    </p:spTree>
    <p:extLst>
      <p:ext uri="{BB962C8B-B14F-4D97-AF65-F5344CB8AC3E}">
        <p14:creationId xmlns:p14="http://schemas.microsoft.com/office/powerpoint/2010/main" val="648020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207A70-CA1C-CFCA-E385-A8A2BFBD0236}"/>
              </a:ext>
            </a:extLst>
          </p:cNvPr>
          <p:cNvGrpSpPr/>
          <p:nvPr/>
        </p:nvGrpSpPr>
        <p:grpSpPr>
          <a:xfrm>
            <a:off x="60238" y="1519255"/>
            <a:ext cx="9405495" cy="5338744"/>
            <a:chOff x="60239" y="0"/>
            <a:chExt cx="12082032" cy="6858000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97F187DB-5AC0-6BC2-4ACE-1EE5FB37969E}"/>
                </a:ext>
              </a:extLst>
            </p:cNvPr>
            <p:cNvSpPr/>
            <p:nvPr/>
          </p:nvSpPr>
          <p:spPr>
            <a:xfrm>
              <a:off x="4873960" y="775041"/>
              <a:ext cx="7268311" cy="4152589"/>
            </a:xfrm>
            <a:prstGeom prst="roundRect">
              <a:avLst/>
            </a:prstGeom>
            <a:solidFill>
              <a:srgbClr val="92D050">
                <a:alpha val="13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9459F9-A305-9D50-F635-E234FD48CC0D}"/>
                </a:ext>
              </a:extLst>
            </p:cNvPr>
            <p:cNvSpPr/>
            <p:nvPr/>
          </p:nvSpPr>
          <p:spPr>
            <a:xfrm>
              <a:off x="5454931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036F3A0-AA4B-5E6F-D277-78352D9D187C}"/>
                </a:ext>
              </a:extLst>
            </p:cNvPr>
            <p:cNvSpPr/>
            <p:nvPr/>
          </p:nvSpPr>
          <p:spPr>
            <a:xfrm>
              <a:off x="5824429" y="4075821"/>
              <a:ext cx="206369" cy="20636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CAE9D0F-51FD-2502-CB04-294D730E28C1}"/>
                </a:ext>
              </a:extLst>
            </p:cNvPr>
            <p:cNvSpPr/>
            <p:nvPr/>
          </p:nvSpPr>
          <p:spPr>
            <a:xfrm>
              <a:off x="5335826" y="3938044"/>
              <a:ext cx="804135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DFFC264-84C4-7D53-41B9-83F24C23BBFE}"/>
                </a:ext>
              </a:extLst>
            </p:cNvPr>
            <p:cNvSpPr/>
            <p:nvPr/>
          </p:nvSpPr>
          <p:spPr>
            <a:xfrm>
              <a:off x="6378483" y="3759763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690503-06BE-F9F5-FF4D-0CFB1679B204}"/>
                </a:ext>
              </a:extLst>
            </p:cNvPr>
            <p:cNvSpPr/>
            <p:nvPr/>
          </p:nvSpPr>
          <p:spPr>
            <a:xfrm>
              <a:off x="7740951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4DB2C7-53CE-CCA1-D93E-FB11C78FA21F}"/>
                </a:ext>
              </a:extLst>
            </p:cNvPr>
            <p:cNvSpPr/>
            <p:nvPr/>
          </p:nvSpPr>
          <p:spPr>
            <a:xfrm>
              <a:off x="8110449" y="1801139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5F53B-0298-F263-F8B4-DC153C6F3E00}"/>
                </a:ext>
              </a:extLst>
            </p:cNvPr>
            <p:cNvSpPr/>
            <p:nvPr/>
          </p:nvSpPr>
          <p:spPr>
            <a:xfrm>
              <a:off x="8479947" y="1801139"/>
              <a:ext cx="208595" cy="2085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1C00875-3629-A506-C75F-939971827B80}"/>
                </a:ext>
              </a:extLst>
            </p:cNvPr>
            <p:cNvSpPr/>
            <p:nvPr/>
          </p:nvSpPr>
          <p:spPr>
            <a:xfrm>
              <a:off x="7609857" y="1658276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10F967-EB7F-908A-4A08-F95CB008221A}"/>
                </a:ext>
              </a:extLst>
            </p:cNvPr>
            <p:cNvSpPr/>
            <p:nvPr/>
          </p:nvSpPr>
          <p:spPr>
            <a:xfrm>
              <a:off x="6530794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53DE941-D29F-E143-F4A5-7262DFEC57D7}"/>
                </a:ext>
              </a:extLst>
            </p:cNvPr>
            <p:cNvSpPr/>
            <p:nvPr/>
          </p:nvSpPr>
          <p:spPr>
            <a:xfrm>
              <a:off x="6900292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A38233D-6573-7A13-2048-8B3802C48A98}"/>
                </a:ext>
              </a:extLst>
            </p:cNvPr>
            <p:cNvSpPr/>
            <p:nvPr/>
          </p:nvSpPr>
          <p:spPr>
            <a:xfrm>
              <a:off x="7269790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895BD3-68DF-6EB5-7857-AB9299CED47D}"/>
                </a:ext>
              </a:extLst>
            </p:cNvPr>
            <p:cNvSpPr/>
            <p:nvPr/>
          </p:nvSpPr>
          <p:spPr>
            <a:xfrm>
              <a:off x="7639288" y="3897539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DC0C83F-2E94-1533-4EB8-FA07A2A73B26}"/>
                </a:ext>
              </a:extLst>
            </p:cNvPr>
            <p:cNvSpPr/>
            <p:nvPr/>
          </p:nvSpPr>
          <p:spPr>
            <a:xfrm>
              <a:off x="6530794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5A2DD0E-B6CB-3B73-8E4A-281FF40281C3}"/>
                </a:ext>
              </a:extLst>
            </p:cNvPr>
            <p:cNvSpPr/>
            <p:nvPr/>
          </p:nvSpPr>
          <p:spPr>
            <a:xfrm>
              <a:off x="6900292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8D76A1-9D5D-5057-35F8-091E4F608872}"/>
                </a:ext>
              </a:extLst>
            </p:cNvPr>
            <p:cNvSpPr/>
            <p:nvPr/>
          </p:nvSpPr>
          <p:spPr>
            <a:xfrm>
              <a:off x="7269790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0B29CE-0290-7406-A0C5-0D46B4ED276D}"/>
                </a:ext>
              </a:extLst>
            </p:cNvPr>
            <p:cNvSpPr/>
            <p:nvPr/>
          </p:nvSpPr>
          <p:spPr>
            <a:xfrm>
              <a:off x="7639288" y="426547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CDDD6C-CA76-6FA2-9620-03F5E412A868}"/>
                </a:ext>
              </a:extLst>
            </p:cNvPr>
            <p:cNvSpPr/>
            <p:nvPr/>
          </p:nvSpPr>
          <p:spPr>
            <a:xfrm rot="16200000">
              <a:off x="9507136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061D80E-9B3A-1F0C-B4F7-45EF20492CCD}"/>
                </a:ext>
              </a:extLst>
            </p:cNvPr>
            <p:cNvSpPr/>
            <p:nvPr/>
          </p:nvSpPr>
          <p:spPr>
            <a:xfrm rot="16200000">
              <a:off x="9507136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21D9C7-7325-7CC3-63DC-68B61256C2CF}"/>
                </a:ext>
              </a:extLst>
            </p:cNvPr>
            <p:cNvSpPr/>
            <p:nvPr/>
          </p:nvSpPr>
          <p:spPr>
            <a:xfrm rot="16200000">
              <a:off x="9876634" y="1599164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57A34B5-F27C-4F15-3440-BE9312F8DC64}"/>
                </a:ext>
              </a:extLst>
            </p:cNvPr>
            <p:cNvSpPr/>
            <p:nvPr/>
          </p:nvSpPr>
          <p:spPr>
            <a:xfrm rot="16200000">
              <a:off x="9876634" y="1230651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569AA9-B606-0A05-D6BB-4C0902B68AEE}"/>
                </a:ext>
              </a:extLst>
            </p:cNvPr>
            <p:cNvSpPr/>
            <p:nvPr/>
          </p:nvSpPr>
          <p:spPr>
            <a:xfrm rot="16200000">
              <a:off x="9507136" y="2338232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3FA3733-895C-D24B-88C7-76165FEA5CA4}"/>
                </a:ext>
              </a:extLst>
            </p:cNvPr>
            <p:cNvSpPr/>
            <p:nvPr/>
          </p:nvSpPr>
          <p:spPr>
            <a:xfrm rot="16200000">
              <a:off x="9507136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6AEAF7-A0C3-D299-580B-A4009A67C223}"/>
                </a:ext>
              </a:extLst>
            </p:cNvPr>
            <p:cNvSpPr/>
            <p:nvPr/>
          </p:nvSpPr>
          <p:spPr>
            <a:xfrm rot="16200000">
              <a:off x="9876634" y="1967096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625D08-4EEA-02A6-1BB5-CBEDBB511C1C}"/>
                </a:ext>
              </a:extLst>
            </p:cNvPr>
            <p:cNvSpPr/>
            <p:nvPr/>
          </p:nvSpPr>
          <p:spPr>
            <a:xfrm rot="16200000">
              <a:off x="9876634" y="2335028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A806256-F521-8744-6E41-E863920F43D8}"/>
                </a:ext>
              </a:extLst>
            </p:cNvPr>
            <p:cNvSpPr/>
            <p:nvPr/>
          </p:nvSpPr>
          <p:spPr>
            <a:xfrm rot="16200000">
              <a:off x="8994498" y="1441601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E4AF4E1-0830-8685-1FFB-2DAD2C80B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1092" y="4111947"/>
              <a:ext cx="190271" cy="170242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719DF2B-3A77-2EFA-A552-CC6054CC8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4449" y="4097232"/>
              <a:ext cx="425725" cy="26933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E847E8C-6D5A-BBB2-E5ED-AF2A706F7165}"/>
                </a:ext>
              </a:extLst>
            </p:cNvPr>
            <p:cNvGrpSpPr/>
            <p:nvPr/>
          </p:nvGrpSpPr>
          <p:grpSpPr>
            <a:xfrm rot="16200000">
              <a:off x="8143979" y="66793"/>
              <a:ext cx="488522" cy="804135"/>
              <a:chOff x="2493966" y="659398"/>
              <a:chExt cx="619539" cy="101979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794E5F0-E1C4-C445-8438-04968CDE5646}"/>
                  </a:ext>
                </a:extLst>
              </p:cNvPr>
              <p:cNvSpPr/>
              <p:nvPr/>
            </p:nvSpPr>
            <p:spPr>
              <a:xfrm rot="16200000">
                <a:off x="2668693" y="1266432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82F1CC-43B2-731F-0811-2C44600BA57A}"/>
                  </a:ext>
                </a:extLst>
              </p:cNvPr>
              <p:cNvSpPr/>
              <p:nvPr/>
            </p:nvSpPr>
            <p:spPr>
              <a:xfrm rot="16200000">
                <a:off x="2668693" y="797838"/>
                <a:ext cx="261715" cy="26171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0DC83D-499C-4299-BED0-89F957E4125D}"/>
                  </a:ext>
                </a:extLst>
              </p:cNvPr>
              <p:cNvSpPr/>
              <p:nvPr/>
            </p:nvSpPr>
            <p:spPr>
              <a:xfrm rot="16200000">
                <a:off x="2293837" y="859527"/>
                <a:ext cx="1019797" cy="61953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E0759517-1ADB-BF2A-836C-DC047E03DD84}"/>
                </a:ext>
              </a:extLst>
            </p:cNvPr>
            <p:cNvSpPr/>
            <p:nvPr/>
          </p:nvSpPr>
          <p:spPr>
            <a:xfrm rot="16200000">
              <a:off x="8053170" y="874697"/>
              <a:ext cx="683667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56B27C8-A600-DB6D-8B3A-09098CE77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4215" y="312457"/>
              <a:ext cx="804135" cy="294584"/>
            </a:xfrm>
            <a:prstGeom prst="rect">
              <a:avLst/>
            </a:prstGeom>
          </p:spPr>
        </p:pic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8E9DEE73-219A-CD64-793D-0B07C745560F}"/>
                </a:ext>
              </a:extLst>
            </p:cNvPr>
            <p:cNvSpPr/>
            <p:nvPr/>
          </p:nvSpPr>
          <p:spPr>
            <a:xfrm>
              <a:off x="8912968" y="3744238"/>
              <a:ext cx="1619552" cy="841198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E6393D5-13D1-7603-B871-FB4E3F3D9B99}"/>
                </a:ext>
              </a:extLst>
            </p:cNvPr>
            <p:cNvSpPr/>
            <p:nvPr/>
          </p:nvSpPr>
          <p:spPr>
            <a:xfrm>
              <a:off x="9065278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A8AE45D-713A-1E66-2820-09891A67D8CB}"/>
                </a:ext>
              </a:extLst>
            </p:cNvPr>
            <p:cNvSpPr/>
            <p:nvPr/>
          </p:nvSpPr>
          <p:spPr>
            <a:xfrm>
              <a:off x="9434776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EDB7734-DCE1-E32A-6965-6F6A097564BE}"/>
                </a:ext>
              </a:extLst>
            </p:cNvPr>
            <p:cNvSpPr/>
            <p:nvPr/>
          </p:nvSpPr>
          <p:spPr>
            <a:xfrm>
              <a:off x="9804274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7F792B4-6B3B-C93B-1710-113CB4B15EC4}"/>
                </a:ext>
              </a:extLst>
            </p:cNvPr>
            <p:cNvSpPr/>
            <p:nvPr/>
          </p:nvSpPr>
          <p:spPr>
            <a:xfrm>
              <a:off x="10173772" y="3882015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5617872-26AB-0C4D-BD6B-61A36CD7C4BB}"/>
                </a:ext>
              </a:extLst>
            </p:cNvPr>
            <p:cNvSpPr/>
            <p:nvPr/>
          </p:nvSpPr>
          <p:spPr>
            <a:xfrm>
              <a:off x="9065278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F313AA3-872C-7F8C-B27D-2BFF5DA50AD4}"/>
                </a:ext>
              </a:extLst>
            </p:cNvPr>
            <p:cNvSpPr/>
            <p:nvPr/>
          </p:nvSpPr>
          <p:spPr>
            <a:xfrm>
              <a:off x="9434776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CA7C51-994C-F544-D3D8-D689595F9992}"/>
                </a:ext>
              </a:extLst>
            </p:cNvPr>
            <p:cNvSpPr/>
            <p:nvPr/>
          </p:nvSpPr>
          <p:spPr>
            <a:xfrm>
              <a:off x="9804274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8C919D7-470D-AEE1-EDDE-116DDBC20539}"/>
                </a:ext>
              </a:extLst>
            </p:cNvPr>
            <p:cNvSpPr/>
            <p:nvPr/>
          </p:nvSpPr>
          <p:spPr>
            <a:xfrm>
              <a:off x="10173772" y="4249947"/>
              <a:ext cx="206369" cy="20636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198F241-180C-96E2-BF86-2D63ADB01BAC}"/>
                </a:ext>
              </a:extLst>
            </p:cNvPr>
            <p:cNvSpPr/>
            <p:nvPr/>
          </p:nvSpPr>
          <p:spPr>
            <a:xfrm>
              <a:off x="6511220" y="2948834"/>
              <a:ext cx="208595" cy="20859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258CA8B-9394-9041-626F-6D1951B237B0}"/>
                </a:ext>
              </a:extLst>
            </p:cNvPr>
            <p:cNvSpPr/>
            <p:nvPr/>
          </p:nvSpPr>
          <p:spPr>
            <a:xfrm>
              <a:off x="6880718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8298DBF-948C-0A00-5331-825A7368F6D9}"/>
                </a:ext>
              </a:extLst>
            </p:cNvPr>
            <p:cNvSpPr/>
            <p:nvPr/>
          </p:nvSpPr>
          <p:spPr>
            <a:xfrm>
              <a:off x="7250216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8F0D716E-98E2-EE2A-229B-DDC29B4B8B41}"/>
                </a:ext>
              </a:extLst>
            </p:cNvPr>
            <p:cNvSpPr/>
            <p:nvPr/>
          </p:nvSpPr>
          <p:spPr>
            <a:xfrm>
              <a:off x="6380126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C0D7782-5BC3-8C63-3294-33B1CF8B175A}"/>
                </a:ext>
              </a:extLst>
            </p:cNvPr>
            <p:cNvSpPr/>
            <p:nvPr/>
          </p:nvSpPr>
          <p:spPr>
            <a:xfrm>
              <a:off x="9044886" y="2948834"/>
              <a:ext cx="208595" cy="2085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48B63E4-2235-38BD-4BFD-C3A0CAB6BC7E}"/>
                </a:ext>
              </a:extLst>
            </p:cNvPr>
            <p:cNvSpPr/>
            <p:nvPr/>
          </p:nvSpPr>
          <p:spPr>
            <a:xfrm>
              <a:off x="9414383" y="2948834"/>
              <a:ext cx="208595" cy="20859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596BFAA-2A92-072C-3190-973231F249A2}"/>
                </a:ext>
              </a:extLst>
            </p:cNvPr>
            <p:cNvSpPr/>
            <p:nvPr/>
          </p:nvSpPr>
          <p:spPr>
            <a:xfrm>
              <a:off x="9783881" y="2948834"/>
              <a:ext cx="208595" cy="208595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E570725-446F-2BC9-4563-CD8714BCC4B5}"/>
                </a:ext>
              </a:extLst>
            </p:cNvPr>
            <p:cNvGrpSpPr/>
            <p:nvPr/>
          </p:nvGrpSpPr>
          <p:grpSpPr>
            <a:xfrm>
              <a:off x="7619714" y="1801139"/>
              <a:ext cx="2742260" cy="1356290"/>
              <a:chOff x="7619714" y="1801139"/>
              <a:chExt cx="2742260" cy="1356290"/>
            </a:xfrm>
            <a:solidFill>
              <a:schemeClr val="bg1"/>
            </a:solidFill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AF31872-066F-2EEC-65C5-1AAE4581C711}"/>
                  </a:ext>
                </a:extLst>
              </p:cNvPr>
              <p:cNvSpPr/>
              <p:nvPr/>
            </p:nvSpPr>
            <p:spPr>
              <a:xfrm>
                <a:off x="8849445" y="1801139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9EFA025B-BD2D-E694-0304-5DAFE5A4DD96}"/>
                  </a:ext>
                </a:extLst>
              </p:cNvPr>
              <p:cNvSpPr/>
              <p:nvPr/>
            </p:nvSpPr>
            <p:spPr>
              <a:xfrm>
                <a:off x="7619714" y="2948834"/>
                <a:ext cx="208595" cy="208595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F083591-1F04-D1F9-168B-F3420A5B101B}"/>
                  </a:ext>
                </a:extLst>
              </p:cNvPr>
              <p:cNvSpPr/>
              <p:nvPr/>
            </p:nvSpPr>
            <p:spPr>
              <a:xfrm>
                <a:off x="10153379" y="2948834"/>
                <a:ext cx="208595" cy="208595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C78C0C62-2E54-DC9A-0F05-767927B0648D}"/>
                </a:ext>
              </a:extLst>
            </p:cNvPr>
            <p:cNvSpPr/>
            <p:nvPr/>
          </p:nvSpPr>
          <p:spPr>
            <a:xfrm>
              <a:off x="8913791" y="2805970"/>
              <a:ext cx="1558487" cy="488522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ight Arrow 126">
              <a:extLst>
                <a:ext uri="{FF2B5EF4-FFF2-40B4-BE49-F238E27FC236}">
                  <a16:creationId xmlns:a16="http://schemas.microsoft.com/office/drawing/2014/main" id="{7BF5358A-083A-C39B-CFA8-171764354EA4}"/>
                </a:ext>
              </a:extLst>
            </p:cNvPr>
            <p:cNvSpPr/>
            <p:nvPr/>
          </p:nvSpPr>
          <p:spPr>
            <a:xfrm rot="16200000">
              <a:off x="6985437" y="3324793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ight Arrow 127">
              <a:extLst>
                <a:ext uri="{FF2B5EF4-FFF2-40B4-BE49-F238E27FC236}">
                  <a16:creationId xmlns:a16="http://schemas.microsoft.com/office/drawing/2014/main" id="{F53FDFAF-0AD8-AF43-1D9D-8481999A8AC7}"/>
                </a:ext>
              </a:extLst>
            </p:cNvPr>
            <p:cNvSpPr/>
            <p:nvPr/>
          </p:nvSpPr>
          <p:spPr>
            <a:xfrm rot="16200000">
              <a:off x="9565544" y="3328659"/>
              <a:ext cx="347864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1F35C6-5F12-A8FD-01FF-86C12DF22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75155" y="4097232"/>
              <a:ext cx="425725" cy="269336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9639390D-12D6-CBB7-599B-1CE3FBA2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38367" y="2929795"/>
              <a:ext cx="1148437" cy="305699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954606EC-048A-1900-1C41-CE1AC04C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9379" y="2933428"/>
              <a:ext cx="256126" cy="264388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C92E39EE-E006-0481-3E1B-67AA2D581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34685" y="1757668"/>
              <a:ext cx="1817670" cy="305699"/>
            </a:xfrm>
            <a:prstGeom prst="rect">
              <a:avLst/>
            </a:prstGeom>
          </p:spPr>
        </p:pic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A9CC045-B765-7850-C261-9F63DE1B953C}"/>
                </a:ext>
              </a:extLst>
            </p:cNvPr>
            <p:cNvGrpSpPr/>
            <p:nvPr/>
          </p:nvGrpSpPr>
          <p:grpSpPr>
            <a:xfrm>
              <a:off x="6139961" y="4164837"/>
              <a:ext cx="2773007" cy="569350"/>
              <a:chOff x="2799849" y="4937075"/>
              <a:chExt cx="3516703" cy="722045"/>
            </a:xfrm>
          </p:grpSpPr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86CDDD5-5E80-505A-5E1B-935646E078D2}"/>
                  </a:ext>
                </a:extLst>
              </p:cNvPr>
              <p:cNvCxnSpPr>
                <a:stCxn id="11" idx="3"/>
                <a:endCxn id="12" idx="1"/>
              </p:cNvCxnSpPr>
              <p:nvPr/>
            </p:nvCxnSpPr>
            <p:spPr>
              <a:xfrm flipV="1">
                <a:off x="2799849" y="4956763"/>
                <a:ext cx="302492" cy="24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74365A5-B4CC-07FE-04A9-6C8DD0A98782}"/>
                  </a:ext>
                </a:extLst>
              </p:cNvPr>
              <p:cNvCxnSpPr/>
              <p:nvPr/>
            </p:nvCxnSpPr>
            <p:spPr>
              <a:xfrm>
                <a:off x="2964537" y="4956763"/>
                <a:ext cx="0" cy="70235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5B1BBD3E-F620-C339-78D8-44D1A5EC3F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4537" y="5659120"/>
                <a:ext cx="30967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BA7BB1E6-3512-800D-A746-F8EFD59D3F1F}"/>
                  </a:ext>
                </a:extLst>
              </p:cNvPr>
              <p:cNvCxnSpPr>
                <a:cxnSpLocks/>
                <a:endCxn id="98" idx="1"/>
              </p:cNvCxnSpPr>
              <p:nvPr/>
            </p:nvCxnSpPr>
            <p:spPr>
              <a:xfrm>
                <a:off x="6055442" y="4937075"/>
                <a:ext cx="2611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380B2CD-5F5B-30A7-981F-FE7026C125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5442" y="4937170"/>
                <a:ext cx="0" cy="72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7" name="Right Arrow 156">
              <a:extLst>
                <a:ext uri="{FF2B5EF4-FFF2-40B4-BE49-F238E27FC236}">
                  <a16:creationId xmlns:a16="http://schemas.microsoft.com/office/drawing/2014/main" id="{C86C852F-72A2-420F-F108-1E8AD0B65FA7}"/>
                </a:ext>
              </a:extLst>
            </p:cNvPr>
            <p:cNvSpPr/>
            <p:nvPr/>
          </p:nvSpPr>
          <p:spPr>
            <a:xfrm rot="16200000">
              <a:off x="8186767" y="2283019"/>
              <a:ext cx="463529" cy="36051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322692FA-B3D7-9B35-CF5D-0B40494AB879}"/>
                </a:ext>
              </a:extLst>
            </p:cNvPr>
            <p:cNvCxnSpPr/>
            <p:nvPr/>
          </p:nvCxnSpPr>
          <p:spPr>
            <a:xfrm flipV="1">
              <a:off x="9158965" y="1902303"/>
              <a:ext cx="238522" cy="19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D63B8A1-5997-ADD3-B607-E2F0EE494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28353" y="1792000"/>
              <a:ext cx="434413" cy="269336"/>
            </a:xfrm>
            <a:prstGeom prst="rect">
              <a:avLst/>
            </a:prstGeom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12D9E822-BD48-9547-3671-0C9168BCD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239" y="0"/>
              <a:ext cx="4508851" cy="6858000"/>
            </a:xfrm>
            <a:prstGeom prst="rect">
              <a:avLst/>
            </a:prstGeom>
          </p:spPr>
        </p:pic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8D64F343-5100-E1E6-55E2-7395B8E9A2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588" y="1174869"/>
              <a:ext cx="1408862" cy="7584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6C23591-C878-2E24-DDAC-688C4FD19416}"/>
                </a:ext>
              </a:extLst>
            </p:cNvPr>
            <p:cNvCxnSpPr>
              <a:cxnSpLocks/>
            </p:cNvCxnSpPr>
            <p:nvPr/>
          </p:nvCxnSpPr>
          <p:spPr>
            <a:xfrm>
              <a:off x="3454588" y="2381676"/>
              <a:ext cx="1408862" cy="1547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0E583AAD-A9A4-805D-E738-576BC43F62D7}"/>
                </a:ext>
              </a:extLst>
            </p:cNvPr>
            <p:cNvSpPr/>
            <p:nvPr/>
          </p:nvSpPr>
          <p:spPr>
            <a:xfrm>
              <a:off x="930166" y="235149"/>
              <a:ext cx="2743200" cy="571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BA590ABA-B6BB-C750-6133-7D8AECB83B89}"/>
                </a:ext>
              </a:extLst>
            </p:cNvPr>
            <p:cNvSpPr txBox="1"/>
            <p:nvPr/>
          </p:nvSpPr>
          <p:spPr>
            <a:xfrm>
              <a:off x="115575" y="15764"/>
              <a:ext cx="4065588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Transformer Block </a:t>
              </a:r>
            </a:p>
            <a:p>
              <a:r>
                <a:rPr lang="en-US" sz="2800" dirty="0"/>
                <a:t>for Llama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4611645B-8DAA-DFF7-4998-9C6E7DB17E50}"/>
                </a:ext>
              </a:extLst>
            </p:cNvPr>
            <p:cNvSpPr txBox="1"/>
            <p:nvPr/>
          </p:nvSpPr>
          <p:spPr>
            <a:xfrm>
              <a:off x="4569090" y="27652"/>
              <a:ext cx="2605890" cy="954107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Feedforward or</a:t>
              </a:r>
            </a:p>
            <a:p>
              <a:r>
                <a:rPr lang="en-US" sz="2800" dirty="0"/>
                <a:t>MLP modules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72FCE95-1F06-426F-6426-2F75E5A6432F}"/>
                </a:ext>
              </a:extLst>
            </p:cNvPr>
            <p:cNvSpPr txBox="1"/>
            <p:nvPr/>
          </p:nvSpPr>
          <p:spPr>
            <a:xfrm>
              <a:off x="8903749" y="4519445"/>
              <a:ext cx="194181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F037AC9-0C10-343B-0C21-DBD9947D27AE}"/>
                </a:ext>
              </a:extLst>
            </p:cNvPr>
            <p:cNvSpPr txBox="1"/>
            <p:nvPr/>
          </p:nvSpPr>
          <p:spPr>
            <a:xfrm rot="16200000">
              <a:off x="9382550" y="1578203"/>
              <a:ext cx="19063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C00000"/>
                  </a:solidFill>
                </a:rPr>
                <a:t>Intermediate size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798B133-930B-361E-F365-59EC24B5F75C}"/>
                </a:ext>
              </a:extLst>
            </p:cNvPr>
            <p:cNvSpPr txBox="1"/>
            <p:nvPr/>
          </p:nvSpPr>
          <p:spPr>
            <a:xfrm>
              <a:off x="9783881" y="343276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Gate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4798C5E-BD0D-78D5-0F3C-5FB5893A8725}"/>
                </a:ext>
              </a:extLst>
            </p:cNvPr>
            <p:cNvSpPr txBox="1"/>
            <p:nvPr/>
          </p:nvSpPr>
          <p:spPr>
            <a:xfrm>
              <a:off x="6275874" y="3454194"/>
              <a:ext cx="110365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Up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75DE22F-615B-019B-8C72-BAA6EDF1BD27}"/>
                </a:ext>
              </a:extLst>
            </p:cNvPr>
            <p:cNvSpPr txBox="1"/>
            <p:nvPr/>
          </p:nvSpPr>
          <p:spPr>
            <a:xfrm>
              <a:off x="7250216" y="983793"/>
              <a:ext cx="120795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Down </a:t>
              </a:r>
              <a:r>
                <a:rPr lang="en-US" sz="1600" b="1" i="1" dirty="0" err="1"/>
                <a:t>proj</a:t>
              </a:r>
              <a:endParaRPr lang="en-US" sz="1600" b="1" i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E68097-C1B4-CD73-9ADF-0F11BBA874AF}"/>
                </a:ext>
              </a:extLst>
            </p:cNvPr>
            <p:cNvGrpSpPr/>
            <p:nvPr/>
          </p:nvGrpSpPr>
          <p:grpSpPr>
            <a:xfrm>
              <a:off x="6813577" y="1864329"/>
              <a:ext cx="3728161" cy="2737931"/>
              <a:chOff x="6813577" y="1864329"/>
              <a:chExt cx="3728161" cy="2737931"/>
            </a:xfrm>
          </p:grpSpPr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3101A11E-A3E2-B798-E902-2BBEED9AB6D4}"/>
                  </a:ext>
                </a:extLst>
              </p:cNvPr>
              <p:cNvSpPr/>
              <p:nvPr/>
            </p:nvSpPr>
            <p:spPr>
              <a:xfrm>
                <a:off x="6813577" y="3761062"/>
                <a:ext cx="771663" cy="841198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C58B9B06-9C54-2D1A-1F8C-B7DD2D0227A8}"/>
                  </a:ext>
                </a:extLst>
              </p:cNvPr>
              <p:cNvSpPr/>
              <p:nvPr/>
            </p:nvSpPr>
            <p:spPr>
              <a:xfrm>
                <a:off x="9740587" y="3744238"/>
                <a:ext cx="801151" cy="841198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Rounded Rectangle 187">
                <a:extLst>
                  <a:ext uri="{FF2B5EF4-FFF2-40B4-BE49-F238E27FC236}">
                    <a16:creationId xmlns:a16="http://schemas.microsoft.com/office/drawing/2014/main" id="{1D496A01-7F2E-281B-39E7-F91BEAD95635}"/>
                  </a:ext>
                </a:extLst>
              </p:cNvPr>
              <p:cNvSpPr/>
              <p:nvPr/>
            </p:nvSpPr>
            <p:spPr>
              <a:xfrm>
                <a:off x="9383675" y="1864329"/>
                <a:ext cx="841198" cy="799058"/>
              </a:xfrm>
              <a:prstGeom prst="roundRect">
                <a:avLst/>
              </a:prstGeom>
              <a:noFill/>
              <a:ln w="31750">
                <a:solidFill>
                  <a:schemeClr val="tx1">
                    <a:lumMod val="50000"/>
                    <a:lumOff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E6FE44-3D8C-9CA0-46D6-3E3C6AD27580}"/>
                </a:ext>
              </a:extLst>
            </p:cNvPr>
            <p:cNvSpPr txBox="1"/>
            <p:nvPr/>
          </p:nvSpPr>
          <p:spPr>
            <a:xfrm>
              <a:off x="9273728" y="750568"/>
              <a:ext cx="125958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Hidden size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2C44AB-D31A-986F-963F-D7FABA9631F9}"/>
                </a:ext>
              </a:extLst>
            </p:cNvPr>
            <p:cNvSpPr txBox="1"/>
            <p:nvPr/>
          </p:nvSpPr>
          <p:spPr>
            <a:xfrm>
              <a:off x="6825342" y="2354969"/>
              <a:ext cx="169984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i="1" dirty="0"/>
                <a:t>Hadamard prod</a:t>
              </a:r>
              <a:endParaRPr lang="en-US" sz="1600" dirty="0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C266E8C0-798F-8BA2-14AF-510F984E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Shrinking mode</a:t>
            </a:r>
          </a:p>
        </p:txBody>
      </p:sp>
    </p:spTree>
    <p:extLst>
      <p:ext uri="{BB962C8B-B14F-4D97-AF65-F5344CB8AC3E}">
        <p14:creationId xmlns:p14="http://schemas.microsoft.com/office/powerpoint/2010/main" val="241232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B7BE-4BB4-8101-F987-E5CBD2B3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Shrink-and-grow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97F8B-3DB1-88BE-2E55-42926D1A0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scheduler determines how the model shrinks and grows.</a:t>
            </a:r>
          </a:p>
          <a:p>
            <a:r>
              <a:rPr lang="en-US" dirty="0"/>
              <a:t>Different schedules can be implemented</a:t>
            </a:r>
          </a:p>
          <a:p>
            <a:pPr lvl="1"/>
            <a:r>
              <a:rPr lang="en-US" dirty="0"/>
              <a:t>Interval for growing</a:t>
            </a:r>
          </a:p>
          <a:p>
            <a:pPr lvl="1"/>
            <a:r>
              <a:rPr lang="en-US" dirty="0"/>
              <a:t>Interval for shrinking</a:t>
            </a:r>
          </a:p>
          <a:p>
            <a:pPr lvl="1"/>
            <a:r>
              <a:rPr lang="en-US" dirty="0"/>
              <a:t>(Exponential) decay of the growing/shrinking operations</a:t>
            </a:r>
          </a:p>
          <a:p>
            <a:pPr lvl="1"/>
            <a:r>
              <a:rPr lang="en-US" dirty="0"/>
              <a:t>More details in the </a:t>
            </a:r>
            <a:r>
              <a:rPr lang="en-US" dirty="0">
                <a:hlinkClick r:id="rId2"/>
              </a:rPr>
              <a:t>proposal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CBD966-4CF9-F824-23BF-D707FA06E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100" y="4765258"/>
            <a:ext cx="7772400" cy="14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1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ecoder-Only Architecture used by GPT-2. | Download Scientific Diagram">
            <a:extLst>
              <a:ext uri="{FF2B5EF4-FFF2-40B4-BE49-F238E27FC236}">
                <a16:creationId xmlns:a16="http://schemas.microsoft.com/office/drawing/2014/main" id="{3C8F0B85-57EB-9856-9E2C-B809D4B10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36" y="1941448"/>
            <a:ext cx="3658552" cy="431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2807D803-0DF9-5AA7-DC8D-C07C9169EF66}"/>
              </a:ext>
            </a:extLst>
          </p:cNvPr>
          <p:cNvGrpSpPr/>
          <p:nvPr/>
        </p:nvGrpSpPr>
        <p:grpSpPr>
          <a:xfrm>
            <a:off x="3344572" y="3429000"/>
            <a:ext cx="8616688" cy="1779907"/>
            <a:chOff x="2694779" y="3199745"/>
            <a:chExt cx="9497221" cy="196179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347A04D-2F14-0929-4A7E-9D161AD3B4BF}"/>
                </a:ext>
              </a:extLst>
            </p:cNvPr>
            <p:cNvSpPr/>
            <p:nvPr/>
          </p:nvSpPr>
          <p:spPr>
            <a:xfrm>
              <a:off x="2694779" y="3199745"/>
              <a:ext cx="2800688" cy="1961794"/>
            </a:xfrm>
            <a:prstGeom prst="roundRect">
              <a:avLst/>
            </a:prstGeom>
            <a:solidFill>
              <a:schemeClr val="accent2">
                <a:alpha val="5523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9F9200D-9FB2-AE3F-27B0-ABBBA066D3A6}"/>
                </a:ext>
              </a:extLst>
            </p:cNvPr>
            <p:cNvSpPr/>
            <p:nvPr/>
          </p:nvSpPr>
          <p:spPr>
            <a:xfrm>
              <a:off x="3354934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F674F8-B2DA-698D-1252-F56CC6618AF8}"/>
                </a:ext>
              </a:extLst>
            </p:cNvPr>
            <p:cNvSpPr/>
            <p:nvPr/>
          </p:nvSpPr>
          <p:spPr>
            <a:xfrm>
              <a:off x="3610188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4D11012-8D53-C822-B910-B9897D342D1C}"/>
                </a:ext>
              </a:extLst>
            </p:cNvPr>
            <p:cNvSpPr/>
            <p:nvPr/>
          </p:nvSpPr>
          <p:spPr>
            <a:xfrm>
              <a:off x="3865442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811663-A0FB-D2D7-5084-8BC93AD68FD0}"/>
                </a:ext>
              </a:extLst>
            </p:cNvPr>
            <p:cNvSpPr/>
            <p:nvPr/>
          </p:nvSpPr>
          <p:spPr>
            <a:xfrm>
              <a:off x="4120696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E188AB5-0F3D-F13D-05AF-51E976F2E878}"/>
                </a:ext>
              </a:extLst>
            </p:cNvPr>
            <p:cNvSpPr/>
            <p:nvPr/>
          </p:nvSpPr>
          <p:spPr>
            <a:xfrm>
              <a:off x="3349428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BB08DB6-E7D0-502B-B7EC-74818AB7F683}"/>
                </a:ext>
              </a:extLst>
            </p:cNvPr>
            <p:cNvSpPr/>
            <p:nvPr/>
          </p:nvSpPr>
          <p:spPr>
            <a:xfrm>
              <a:off x="3604682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ED9BC5AE-DECA-2AF5-8B6F-D83CB8C4471F}"/>
                </a:ext>
              </a:extLst>
            </p:cNvPr>
            <p:cNvSpPr/>
            <p:nvPr/>
          </p:nvSpPr>
          <p:spPr>
            <a:xfrm>
              <a:off x="3267149" y="4505579"/>
              <a:ext cx="555507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B12FD616-DD47-E028-928C-8335AB5C7ADD}"/>
                </a:ext>
              </a:extLst>
            </p:cNvPr>
            <p:cNvSpPr/>
            <p:nvPr/>
          </p:nvSpPr>
          <p:spPr>
            <a:xfrm>
              <a:off x="3947333" y="4496841"/>
              <a:ext cx="1118807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518C79C-0CCB-F0BC-586A-AE93D4C7965A}"/>
                </a:ext>
              </a:extLst>
            </p:cNvPr>
            <p:cNvSpPr/>
            <p:nvPr/>
          </p:nvSpPr>
          <p:spPr>
            <a:xfrm>
              <a:off x="3264372" y="3897607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03228AF-F4F9-4C58-9F70-BC7EA1E61378}"/>
                </a:ext>
              </a:extLst>
            </p:cNvPr>
            <p:cNvSpPr/>
            <p:nvPr/>
          </p:nvSpPr>
          <p:spPr>
            <a:xfrm>
              <a:off x="3358813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549DD5F-FCAA-6406-9658-C09050F6CF1A}"/>
                </a:ext>
              </a:extLst>
            </p:cNvPr>
            <p:cNvSpPr/>
            <p:nvPr/>
          </p:nvSpPr>
          <p:spPr>
            <a:xfrm>
              <a:off x="3614067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7AF6817-7A65-7167-AE87-D8772685E6F2}"/>
                </a:ext>
              </a:extLst>
            </p:cNvPr>
            <p:cNvSpPr/>
            <p:nvPr/>
          </p:nvSpPr>
          <p:spPr>
            <a:xfrm>
              <a:off x="3869321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A68C9F2-4606-721A-C81B-DEE6D789F4EC}"/>
                </a:ext>
              </a:extLst>
            </p:cNvPr>
            <p:cNvSpPr/>
            <p:nvPr/>
          </p:nvSpPr>
          <p:spPr>
            <a:xfrm>
              <a:off x="4124575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E15F4AF-B64C-B461-BB53-DDE7F72D4C02}"/>
                </a:ext>
              </a:extLst>
            </p:cNvPr>
            <p:cNvSpPr/>
            <p:nvPr/>
          </p:nvSpPr>
          <p:spPr>
            <a:xfrm>
              <a:off x="3268251" y="3282900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F635410-708A-4318-72AC-C9AE7F03DABF}"/>
                </a:ext>
              </a:extLst>
            </p:cNvPr>
            <p:cNvSpPr/>
            <p:nvPr/>
          </p:nvSpPr>
          <p:spPr>
            <a:xfrm>
              <a:off x="4052551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FFA551-F19D-1E79-3365-F4835FA8FE48}"/>
                </a:ext>
              </a:extLst>
            </p:cNvPr>
            <p:cNvSpPr/>
            <p:nvPr/>
          </p:nvSpPr>
          <p:spPr>
            <a:xfrm>
              <a:off x="4307805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8EC6FA-5C97-EBC8-875E-DDD558933E4A}"/>
                </a:ext>
              </a:extLst>
            </p:cNvPr>
            <p:cNvSpPr/>
            <p:nvPr/>
          </p:nvSpPr>
          <p:spPr>
            <a:xfrm>
              <a:off x="4563058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292A928-C13F-6A14-F475-3B1947A8C701}"/>
                </a:ext>
              </a:extLst>
            </p:cNvPr>
            <p:cNvSpPr/>
            <p:nvPr/>
          </p:nvSpPr>
          <p:spPr>
            <a:xfrm>
              <a:off x="4818312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E4B0377-7E51-CF03-D9D8-A082924ABEF9}"/>
                </a:ext>
              </a:extLst>
            </p:cNvPr>
            <p:cNvSpPr/>
            <p:nvPr/>
          </p:nvSpPr>
          <p:spPr>
            <a:xfrm>
              <a:off x="4052551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D74777E-F3B3-8C35-42A9-1A880EDC5CC4}"/>
                </a:ext>
              </a:extLst>
            </p:cNvPr>
            <p:cNvSpPr/>
            <p:nvPr/>
          </p:nvSpPr>
          <p:spPr>
            <a:xfrm>
              <a:off x="4307805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9432C2A-B9AA-0C6A-AC99-C42B10E573F8}"/>
                </a:ext>
              </a:extLst>
            </p:cNvPr>
            <p:cNvSpPr/>
            <p:nvPr/>
          </p:nvSpPr>
          <p:spPr>
            <a:xfrm>
              <a:off x="4563058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125E411-10DA-1230-7F0D-96DC95E76BB1}"/>
                </a:ext>
              </a:extLst>
            </p:cNvPr>
            <p:cNvSpPr/>
            <p:nvPr/>
          </p:nvSpPr>
          <p:spPr>
            <a:xfrm>
              <a:off x="4818312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382B5CE-9973-0CC0-4346-B8CA84B6CCE3}"/>
                </a:ext>
              </a:extLst>
            </p:cNvPr>
            <p:cNvSpPr/>
            <p:nvPr/>
          </p:nvSpPr>
          <p:spPr>
            <a:xfrm rot="16200000">
              <a:off x="4576653" y="3391697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89AF5C5-DC91-258F-91AF-0C26565826D5}"/>
                </a:ext>
              </a:extLst>
            </p:cNvPr>
            <p:cNvSpPr/>
            <p:nvPr/>
          </p:nvSpPr>
          <p:spPr>
            <a:xfrm rot="16200000">
              <a:off x="4576653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1B58971-EA1D-2C11-8355-DE894F25CAEA}"/>
                </a:ext>
              </a:extLst>
            </p:cNvPr>
            <p:cNvSpPr/>
            <p:nvPr/>
          </p:nvSpPr>
          <p:spPr>
            <a:xfrm rot="16200000">
              <a:off x="4831907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6E79C63-21D5-5DF6-BEC6-02E799CAC6AB}"/>
                </a:ext>
              </a:extLst>
            </p:cNvPr>
            <p:cNvSpPr/>
            <p:nvPr/>
          </p:nvSpPr>
          <p:spPr>
            <a:xfrm rot="16200000">
              <a:off x="4831907" y="3391697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6E17099F-A962-4909-AE4C-32BC3C7FECA0}"/>
                </a:ext>
              </a:extLst>
            </p:cNvPr>
            <p:cNvSpPr/>
            <p:nvPr/>
          </p:nvSpPr>
          <p:spPr>
            <a:xfrm rot="16200000">
              <a:off x="4576653" y="415682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5CEA27FE-B909-3D9F-5899-B4A5F6AC6E00}"/>
                </a:ext>
              </a:extLst>
            </p:cNvPr>
            <p:cNvSpPr/>
            <p:nvPr/>
          </p:nvSpPr>
          <p:spPr>
            <a:xfrm rot="16200000">
              <a:off x="4576653" y="3900443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23D862BA-5639-8C0E-6E8C-D8C350CDF735}"/>
                </a:ext>
              </a:extLst>
            </p:cNvPr>
            <p:cNvSpPr/>
            <p:nvPr/>
          </p:nvSpPr>
          <p:spPr>
            <a:xfrm rot="16200000">
              <a:off x="4831907" y="3900443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C209FA6C-15C7-4B75-C880-4DEED18DFF7D}"/>
                </a:ext>
              </a:extLst>
            </p:cNvPr>
            <p:cNvSpPr/>
            <p:nvPr/>
          </p:nvSpPr>
          <p:spPr>
            <a:xfrm rot="16200000">
              <a:off x="4831907" y="4154615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1" name="Rounded Rectangle 1030">
              <a:extLst>
                <a:ext uri="{FF2B5EF4-FFF2-40B4-BE49-F238E27FC236}">
                  <a16:creationId xmlns:a16="http://schemas.microsoft.com/office/drawing/2014/main" id="{2FADE48A-72E8-17E0-72E6-5EE7753B10AA}"/>
                </a:ext>
              </a:extLst>
            </p:cNvPr>
            <p:cNvSpPr/>
            <p:nvPr/>
          </p:nvSpPr>
          <p:spPr>
            <a:xfrm rot="16200000">
              <a:off x="4216181" y="3551093"/>
              <a:ext cx="1118806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9ACB5678-14EF-2F04-5533-318B961F1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2818" y="4625714"/>
              <a:ext cx="131442" cy="117605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98D446F5-A6CA-BB1F-6373-4F1C477A1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0141" y="3976411"/>
              <a:ext cx="124524" cy="17986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FC2F03BD-2BA9-4EE4-8E8A-F399ADD09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0187" y="3381592"/>
              <a:ext cx="463504" cy="255965"/>
            </a:xfrm>
            <a:prstGeom prst="rect">
              <a:avLst/>
            </a:prstGeom>
          </p:spPr>
        </p:pic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83A97B5C-F660-EC96-62E5-9ED692526B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18927" y="4711738"/>
              <a:ext cx="338981" cy="214457"/>
            </a:xfrm>
            <a:prstGeom prst="rect">
              <a:avLst/>
            </a:prstGeom>
          </p:spPr>
        </p:pic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D95B27D3-6767-60AE-6671-BCA4B57D2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87281" y="3806456"/>
              <a:ext cx="338981" cy="214457"/>
            </a:xfrm>
            <a:prstGeom prst="rect">
              <a:avLst/>
            </a:prstGeom>
          </p:spPr>
        </p:pic>
        <p:sp>
          <p:nvSpPr>
            <p:cNvPr id="1037" name="Right Arrow 1036">
              <a:extLst>
                <a:ext uri="{FF2B5EF4-FFF2-40B4-BE49-F238E27FC236}">
                  <a16:creationId xmlns:a16="http://schemas.microsoft.com/office/drawing/2014/main" id="{F5602E9B-6D03-453B-106C-5F999612FB9C}"/>
                </a:ext>
              </a:extLst>
            </p:cNvPr>
            <p:cNvSpPr/>
            <p:nvPr/>
          </p:nvSpPr>
          <p:spPr>
            <a:xfrm rot="16200000">
              <a:off x="3686159" y="4241438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ight Arrow 1037">
              <a:extLst>
                <a:ext uri="{FF2B5EF4-FFF2-40B4-BE49-F238E27FC236}">
                  <a16:creationId xmlns:a16="http://schemas.microsoft.com/office/drawing/2014/main" id="{166E74EE-E7A2-F80F-482C-A50EE3570868}"/>
                </a:ext>
              </a:extLst>
            </p:cNvPr>
            <p:cNvSpPr/>
            <p:nvPr/>
          </p:nvSpPr>
          <p:spPr>
            <a:xfrm rot="16200000">
              <a:off x="3686159" y="3629961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Straight Arrow Connector 1038">
              <a:extLst>
                <a:ext uri="{FF2B5EF4-FFF2-40B4-BE49-F238E27FC236}">
                  <a16:creationId xmlns:a16="http://schemas.microsoft.com/office/drawing/2014/main" id="{EED43E30-CAD2-2540-A152-ADC28A1C1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1766" y="3451639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E68D5E76-CCD3-88B0-B002-3F2AD56CD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8266" y="4690392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1" name="Rounded Rectangle 1040">
              <a:extLst>
                <a:ext uri="{FF2B5EF4-FFF2-40B4-BE49-F238E27FC236}">
                  <a16:creationId xmlns:a16="http://schemas.microsoft.com/office/drawing/2014/main" id="{3DCF102F-5E5B-6A1A-03C6-BD233F81E654}"/>
                </a:ext>
              </a:extLst>
            </p:cNvPr>
            <p:cNvSpPr/>
            <p:nvPr/>
          </p:nvSpPr>
          <p:spPr>
            <a:xfrm>
              <a:off x="6044634" y="3199745"/>
              <a:ext cx="2800688" cy="1961794"/>
            </a:xfrm>
            <a:prstGeom prst="roundRect">
              <a:avLst/>
            </a:prstGeom>
            <a:solidFill>
              <a:schemeClr val="accent2">
                <a:alpha val="6295"/>
              </a:schemeClr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F0278D17-AA67-7564-9EA0-48CD5B94E323}"/>
                </a:ext>
              </a:extLst>
            </p:cNvPr>
            <p:cNvSpPr/>
            <p:nvPr/>
          </p:nvSpPr>
          <p:spPr>
            <a:xfrm>
              <a:off x="6960042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ED3120FD-1794-0142-F999-BF4AC34A1635}"/>
                </a:ext>
              </a:extLst>
            </p:cNvPr>
            <p:cNvSpPr/>
            <p:nvPr/>
          </p:nvSpPr>
          <p:spPr>
            <a:xfrm>
              <a:off x="7215296" y="3996298"/>
              <a:ext cx="144100" cy="1441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2668BEE7-04A9-02AA-3673-1C7C3937ECB2}"/>
                </a:ext>
              </a:extLst>
            </p:cNvPr>
            <p:cNvSpPr/>
            <p:nvPr/>
          </p:nvSpPr>
          <p:spPr>
            <a:xfrm>
              <a:off x="7470550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1F80C41A-F301-C41D-D0D7-7FC627E320DE}"/>
                </a:ext>
              </a:extLst>
            </p:cNvPr>
            <p:cNvSpPr/>
            <p:nvPr/>
          </p:nvSpPr>
          <p:spPr>
            <a:xfrm>
              <a:off x="6699282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Oval 1045">
              <a:extLst>
                <a:ext uri="{FF2B5EF4-FFF2-40B4-BE49-F238E27FC236}">
                  <a16:creationId xmlns:a16="http://schemas.microsoft.com/office/drawing/2014/main" id="{C6AB47DA-F3B2-A0C7-A575-C070C580B977}"/>
                </a:ext>
              </a:extLst>
            </p:cNvPr>
            <p:cNvSpPr/>
            <p:nvPr/>
          </p:nvSpPr>
          <p:spPr>
            <a:xfrm>
              <a:off x="6954536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Rounded Rectangle 1046">
              <a:extLst>
                <a:ext uri="{FF2B5EF4-FFF2-40B4-BE49-F238E27FC236}">
                  <a16:creationId xmlns:a16="http://schemas.microsoft.com/office/drawing/2014/main" id="{61D95AD4-15F5-1DE9-D5BB-000D48BAF052}"/>
                </a:ext>
              </a:extLst>
            </p:cNvPr>
            <p:cNvSpPr/>
            <p:nvPr/>
          </p:nvSpPr>
          <p:spPr>
            <a:xfrm>
              <a:off x="6617003" y="4505579"/>
              <a:ext cx="555507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8" name="Rounded Rectangle 1047">
              <a:extLst>
                <a:ext uri="{FF2B5EF4-FFF2-40B4-BE49-F238E27FC236}">
                  <a16:creationId xmlns:a16="http://schemas.microsoft.com/office/drawing/2014/main" id="{BD5EAE2F-00E7-150A-6AC0-2AECDD2E4DAC}"/>
                </a:ext>
              </a:extLst>
            </p:cNvPr>
            <p:cNvSpPr/>
            <p:nvPr/>
          </p:nvSpPr>
          <p:spPr>
            <a:xfrm>
              <a:off x="7297187" y="4496841"/>
              <a:ext cx="1118807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9" name="Rounded Rectangle 1048">
              <a:extLst>
                <a:ext uri="{FF2B5EF4-FFF2-40B4-BE49-F238E27FC236}">
                  <a16:creationId xmlns:a16="http://schemas.microsoft.com/office/drawing/2014/main" id="{3296E8E7-4DCC-16DE-A057-8444572DC3EE}"/>
                </a:ext>
              </a:extLst>
            </p:cNvPr>
            <p:cNvSpPr/>
            <p:nvPr/>
          </p:nvSpPr>
          <p:spPr>
            <a:xfrm>
              <a:off x="6614227" y="3897607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0" name="Oval 1049">
              <a:extLst>
                <a:ext uri="{FF2B5EF4-FFF2-40B4-BE49-F238E27FC236}">
                  <a16:creationId xmlns:a16="http://schemas.microsoft.com/office/drawing/2014/main" id="{09B830E9-C39B-3A36-A29F-6946F5853E1B}"/>
                </a:ext>
              </a:extLst>
            </p:cNvPr>
            <p:cNvSpPr/>
            <p:nvPr/>
          </p:nvSpPr>
          <p:spPr>
            <a:xfrm>
              <a:off x="6963921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Oval 1050">
              <a:extLst>
                <a:ext uri="{FF2B5EF4-FFF2-40B4-BE49-F238E27FC236}">
                  <a16:creationId xmlns:a16="http://schemas.microsoft.com/office/drawing/2014/main" id="{69336E4F-9F3D-F83F-CA4C-B793A97EF0E4}"/>
                </a:ext>
              </a:extLst>
            </p:cNvPr>
            <p:cNvSpPr/>
            <p:nvPr/>
          </p:nvSpPr>
          <p:spPr>
            <a:xfrm>
              <a:off x="7474429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Rounded Rectangle 1051">
              <a:extLst>
                <a:ext uri="{FF2B5EF4-FFF2-40B4-BE49-F238E27FC236}">
                  <a16:creationId xmlns:a16="http://schemas.microsoft.com/office/drawing/2014/main" id="{352F079F-7D46-A701-483A-61A699896A1A}"/>
                </a:ext>
              </a:extLst>
            </p:cNvPr>
            <p:cNvSpPr/>
            <p:nvPr/>
          </p:nvSpPr>
          <p:spPr>
            <a:xfrm>
              <a:off x="6618106" y="3282900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E39F0ECB-0315-A5B1-BD62-7D5B29513542}"/>
                </a:ext>
              </a:extLst>
            </p:cNvPr>
            <p:cNvSpPr/>
            <p:nvPr/>
          </p:nvSpPr>
          <p:spPr>
            <a:xfrm>
              <a:off x="7657659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8B78A74D-6FAB-059E-FEEA-4244B84EAFDB}"/>
                </a:ext>
              </a:extLst>
            </p:cNvPr>
            <p:cNvSpPr/>
            <p:nvPr/>
          </p:nvSpPr>
          <p:spPr>
            <a:xfrm>
              <a:off x="7912913" y="4592018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63457BFB-EEBD-8CAD-BE5B-D86F2CBB3563}"/>
                </a:ext>
              </a:extLst>
            </p:cNvPr>
            <p:cNvSpPr/>
            <p:nvPr/>
          </p:nvSpPr>
          <p:spPr>
            <a:xfrm>
              <a:off x="8168166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CE47EDAA-A75F-16B0-88B6-8E2990C66164}"/>
                </a:ext>
              </a:extLst>
            </p:cNvPr>
            <p:cNvSpPr/>
            <p:nvPr/>
          </p:nvSpPr>
          <p:spPr>
            <a:xfrm>
              <a:off x="7657659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03469188-60DE-A983-DCD9-2FC416026AB4}"/>
                </a:ext>
              </a:extLst>
            </p:cNvPr>
            <p:cNvSpPr/>
            <p:nvPr/>
          </p:nvSpPr>
          <p:spPr>
            <a:xfrm>
              <a:off x="7912913" y="4846191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CBC2B9A8-F27D-A2B8-609C-0AD82892EAC8}"/>
                </a:ext>
              </a:extLst>
            </p:cNvPr>
            <p:cNvSpPr/>
            <p:nvPr/>
          </p:nvSpPr>
          <p:spPr>
            <a:xfrm>
              <a:off x="8168166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31061B68-05A7-2A8E-B9FD-1E904622600F}"/>
                </a:ext>
              </a:extLst>
            </p:cNvPr>
            <p:cNvSpPr/>
            <p:nvPr/>
          </p:nvSpPr>
          <p:spPr>
            <a:xfrm rot="16200000">
              <a:off x="7926507" y="3391697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17D7FD3B-7F96-5691-49A0-0AC524725899}"/>
                </a:ext>
              </a:extLst>
            </p:cNvPr>
            <p:cNvSpPr/>
            <p:nvPr/>
          </p:nvSpPr>
          <p:spPr>
            <a:xfrm rot="16200000">
              <a:off x="7926507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E825AFD4-3505-E975-148F-5A2AE0CAECD9}"/>
                </a:ext>
              </a:extLst>
            </p:cNvPr>
            <p:cNvSpPr/>
            <p:nvPr/>
          </p:nvSpPr>
          <p:spPr>
            <a:xfrm rot="16200000">
              <a:off x="8181761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4C12F1E6-BA88-ADE2-09B7-9C6455F7CFEF}"/>
                </a:ext>
              </a:extLst>
            </p:cNvPr>
            <p:cNvSpPr/>
            <p:nvPr/>
          </p:nvSpPr>
          <p:spPr>
            <a:xfrm rot="16200000">
              <a:off x="8181761" y="3391697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3" name="Rectangle 1062">
              <a:extLst>
                <a:ext uri="{FF2B5EF4-FFF2-40B4-BE49-F238E27FC236}">
                  <a16:creationId xmlns:a16="http://schemas.microsoft.com/office/drawing/2014/main" id="{961E8F46-709D-9949-8025-24B0FE289857}"/>
                </a:ext>
              </a:extLst>
            </p:cNvPr>
            <p:cNvSpPr/>
            <p:nvPr/>
          </p:nvSpPr>
          <p:spPr>
            <a:xfrm rot="16200000">
              <a:off x="7926507" y="4156828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3B92C41B-6449-F38C-C7F5-F3815836B8CB}"/>
                </a:ext>
              </a:extLst>
            </p:cNvPr>
            <p:cNvSpPr/>
            <p:nvPr/>
          </p:nvSpPr>
          <p:spPr>
            <a:xfrm rot="16200000">
              <a:off x="8181761" y="4154615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5" name="Rounded Rectangle 1064">
              <a:extLst>
                <a:ext uri="{FF2B5EF4-FFF2-40B4-BE49-F238E27FC236}">
                  <a16:creationId xmlns:a16="http://schemas.microsoft.com/office/drawing/2014/main" id="{D18D6618-9FCC-928D-DDB6-ACE16C51FCBD}"/>
                </a:ext>
              </a:extLst>
            </p:cNvPr>
            <p:cNvSpPr/>
            <p:nvPr/>
          </p:nvSpPr>
          <p:spPr>
            <a:xfrm rot="16200000">
              <a:off x="7566036" y="3551093"/>
              <a:ext cx="1118806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66" name="Picture 1065">
              <a:extLst>
                <a:ext uri="{FF2B5EF4-FFF2-40B4-BE49-F238E27FC236}">
                  <a16:creationId xmlns:a16="http://schemas.microsoft.com/office/drawing/2014/main" id="{1A06128F-5D10-50A3-27B6-9B51B8B38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2672" y="4625714"/>
              <a:ext cx="131442" cy="117605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91331CD5-F163-FF07-60EE-BCBA57C4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9996" y="3976411"/>
              <a:ext cx="124524" cy="179867"/>
            </a:xfrm>
            <a:prstGeom prst="rect">
              <a:avLst/>
            </a:prstGeom>
          </p:spPr>
        </p:pic>
        <p:pic>
          <p:nvPicPr>
            <p:cNvPr id="1068" name="Picture 1067">
              <a:extLst>
                <a:ext uri="{FF2B5EF4-FFF2-40B4-BE49-F238E27FC236}">
                  <a16:creationId xmlns:a16="http://schemas.microsoft.com/office/drawing/2014/main" id="{A5D6A292-B8B3-9701-9781-77B9BD27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80041" y="3381592"/>
              <a:ext cx="463504" cy="255965"/>
            </a:xfrm>
            <a:prstGeom prst="rect">
              <a:avLst/>
            </a:prstGeom>
          </p:spPr>
        </p:pic>
        <p:pic>
          <p:nvPicPr>
            <p:cNvPr id="1069" name="Picture 1068">
              <a:extLst>
                <a:ext uri="{FF2B5EF4-FFF2-40B4-BE49-F238E27FC236}">
                  <a16:creationId xmlns:a16="http://schemas.microsoft.com/office/drawing/2014/main" id="{3CA18A7E-C043-8044-3518-7214CD425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68781" y="4711738"/>
              <a:ext cx="338981" cy="214457"/>
            </a:xfrm>
            <a:prstGeom prst="rect">
              <a:avLst/>
            </a:prstGeom>
          </p:spPr>
        </p:pic>
        <p:pic>
          <p:nvPicPr>
            <p:cNvPr id="1070" name="Picture 1069">
              <a:extLst>
                <a:ext uri="{FF2B5EF4-FFF2-40B4-BE49-F238E27FC236}">
                  <a16:creationId xmlns:a16="http://schemas.microsoft.com/office/drawing/2014/main" id="{2BDADDC8-3A62-01FB-6DF8-89FC52805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37136" y="3806456"/>
              <a:ext cx="338981" cy="214457"/>
            </a:xfrm>
            <a:prstGeom prst="rect">
              <a:avLst/>
            </a:prstGeom>
          </p:spPr>
        </p:pic>
        <p:sp>
          <p:nvSpPr>
            <p:cNvPr id="1071" name="Right Arrow 1070">
              <a:extLst>
                <a:ext uri="{FF2B5EF4-FFF2-40B4-BE49-F238E27FC236}">
                  <a16:creationId xmlns:a16="http://schemas.microsoft.com/office/drawing/2014/main" id="{1840063E-2C64-45FC-15E5-033F69A126F3}"/>
                </a:ext>
              </a:extLst>
            </p:cNvPr>
            <p:cNvSpPr/>
            <p:nvPr/>
          </p:nvSpPr>
          <p:spPr>
            <a:xfrm rot="16200000">
              <a:off x="7036013" y="4241438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2" name="Right Arrow 1071">
              <a:extLst>
                <a:ext uri="{FF2B5EF4-FFF2-40B4-BE49-F238E27FC236}">
                  <a16:creationId xmlns:a16="http://schemas.microsoft.com/office/drawing/2014/main" id="{9AD58BDF-30D6-7BE3-2011-6AA581E656FA}"/>
                </a:ext>
              </a:extLst>
            </p:cNvPr>
            <p:cNvSpPr/>
            <p:nvPr/>
          </p:nvSpPr>
          <p:spPr>
            <a:xfrm rot="16200000">
              <a:off x="7036013" y="3629961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3" name="Straight Arrow Connector 1072">
              <a:extLst>
                <a:ext uri="{FF2B5EF4-FFF2-40B4-BE49-F238E27FC236}">
                  <a16:creationId xmlns:a16="http://schemas.microsoft.com/office/drawing/2014/main" id="{B1069517-8FAF-B319-21FE-E36F9668D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1621" y="3451639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4" name="Straight Arrow Connector 1073">
              <a:extLst>
                <a:ext uri="{FF2B5EF4-FFF2-40B4-BE49-F238E27FC236}">
                  <a16:creationId xmlns:a16="http://schemas.microsoft.com/office/drawing/2014/main" id="{9183C220-DF35-B509-80C4-A839C65DB1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8121" y="4690392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Rounded Rectangle 1074">
              <a:extLst>
                <a:ext uri="{FF2B5EF4-FFF2-40B4-BE49-F238E27FC236}">
                  <a16:creationId xmlns:a16="http://schemas.microsoft.com/office/drawing/2014/main" id="{8AEE6979-5065-F5E9-C603-708EF1F89DD0}"/>
                </a:ext>
              </a:extLst>
            </p:cNvPr>
            <p:cNvSpPr/>
            <p:nvPr/>
          </p:nvSpPr>
          <p:spPr>
            <a:xfrm>
              <a:off x="9391312" y="3199745"/>
              <a:ext cx="2800688" cy="1961794"/>
            </a:xfrm>
            <a:prstGeom prst="roundRect">
              <a:avLst/>
            </a:prstGeom>
            <a:solidFill>
              <a:schemeClr val="accent2">
                <a:alpha val="6295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 1075">
              <a:extLst>
                <a:ext uri="{FF2B5EF4-FFF2-40B4-BE49-F238E27FC236}">
                  <a16:creationId xmlns:a16="http://schemas.microsoft.com/office/drawing/2014/main" id="{0EE7FEA1-9188-4295-494A-C97699DB978A}"/>
                </a:ext>
              </a:extLst>
            </p:cNvPr>
            <p:cNvSpPr/>
            <p:nvPr/>
          </p:nvSpPr>
          <p:spPr>
            <a:xfrm>
              <a:off x="10051467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7" name="Oval 1076">
              <a:extLst>
                <a:ext uri="{FF2B5EF4-FFF2-40B4-BE49-F238E27FC236}">
                  <a16:creationId xmlns:a16="http://schemas.microsoft.com/office/drawing/2014/main" id="{2171211A-7C6A-AF14-ADFD-2975D47EE228}"/>
                </a:ext>
              </a:extLst>
            </p:cNvPr>
            <p:cNvSpPr/>
            <p:nvPr/>
          </p:nvSpPr>
          <p:spPr>
            <a:xfrm>
              <a:off x="10561974" y="3996298"/>
              <a:ext cx="144100" cy="1441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4E19ADD5-169A-6D6A-09CE-96732AEFB88C}"/>
                </a:ext>
              </a:extLst>
            </p:cNvPr>
            <p:cNvSpPr/>
            <p:nvPr/>
          </p:nvSpPr>
          <p:spPr>
            <a:xfrm>
              <a:off x="10817228" y="3996298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" name="Oval 1078">
              <a:extLst>
                <a:ext uri="{FF2B5EF4-FFF2-40B4-BE49-F238E27FC236}">
                  <a16:creationId xmlns:a16="http://schemas.microsoft.com/office/drawing/2014/main" id="{58D4B1E0-2068-D06F-EE0F-3AAACC5D69C5}"/>
                </a:ext>
              </a:extLst>
            </p:cNvPr>
            <p:cNvSpPr/>
            <p:nvPr/>
          </p:nvSpPr>
          <p:spPr>
            <a:xfrm>
              <a:off x="10045960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10D75ABD-EFCE-D156-C933-58363857170C}"/>
                </a:ext>
              </a:extLst>
            </p:cNvPr>
            <p:cNvSpPr/>
            <p:nvPr/>
          </p:nvSpPr>
          <p:spPr>
            <a:xfrm>
              <a:off x="10301214" y="4600757"/>
              <a:ext cx="142562" cy="142562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1" name="Rounded Rectangle 1080">
              <a:extLst>
                <a:ext uri="{FF2B5EF4-FFF2-40B4-BE49-F238E27FC236}">
                  <a16:creationId xmlns:a16="http://schemas.microsoft.com/office/drawing/2014/main" id="{56FAB19A-DC44-1086-D58A-8011F7170B61}"/>
                </a:ext>
              </a:extLst>
            </p:cNvPr>
            <p:cNvSpPr/>
            <p:nvPr/>
          </p:nvSpPr>
          <p:spPr>
            <a:xfrm>
              <a:off x="9963681" y="4505579"/>
              <a:ext cx="555507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2" name="Rounded Rectangle 1081">
              <a:extLst>
                <a:ext uri="{FF2B5EF4-FFF2-40B4-BE49-F238E27FC236}">
                  <a16:creationId xmlns:a16="http://schemas.microsoft.com/office/drawing/2014/main" id="{2594824E-B9B3-E1D6-570B-AB418480C522}"/>
                </a:ext>
              </a:extLst>
            </p:cNvPr>
            <p:cNvSpPr/>
            <p:nvPr/>
          </p:nvSpPr>
          <p:spPr>
            <a:xfrm>
              <a:off x="10643865" y="4496841"/>
              <a:ext cx="1118807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3" name="Rounded Rectangle 1082">
              <a:extLst>
                <a:ext uri="{FF2B5EF4-FFF2-40B4-BE49-F238E27FC236}">
                  <a16:creationId xmlns:a16="http://schemas.microsoft.com/office/drawing/2014/main" id="{4FC1974A-B5D9-BC98-3D2C-7873A271B4A2}"/>
                </a:ext>
              </a:extLst>
            </p:cNvPr>
            <p:cNvSpPr/>
            <p:nvPr/>
          </p:nvSpPr>
          <p:spPr>
            <a:xfrm>
              <a:off x="9960905" y="3897607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4" name="Oval 1083">
              <a:extLst>
                <a:ext uri="{FF2B5EF4-FFF2-40B4-BE49-F238E27FC236}">
                  <a16:creationId xmlns:a16="http://schemas.microsoft.com/office/drawing/2014/main" id="{DC2DE8B2-755D-859B-454D-30325057F67B}"/>
                </a:ext>
              </a:extLst>
            </p:cNvPr>
            <p:cNvSpPr/>
            <p:nvPr/>
          </p:nvSpPr>
          <p:spPr>
            <a:xfrm>
              <a:off x="10055346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EE3DB00F-99BE-FB70-0F13-4FB41F96AB2E}"/>
                </a:ext>
              </a:extLst>
            </p:cNvPr>
            <p:cNvSpPr/>
            <p:nvPr/>
          </p:nvSpPr>
          <p:spPr>
            <a:xfrm>
              <a:off x="10821107" y="3381592"/>
              <a:ext cx="144100" cy="1441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6" name="Rounded Rectangle 1085">
              <a:extLst>
                <a:ext uri="{FF2B5EF4-FFF2-40B4-BE49-F238E27FC236}">
                  <a16:creationId xmlns:a16="http://schemas.microsoft.com/office/drawing/2014/main" id="{F322BA8D-529D-D54D-7C5A-38DAA1BCE1A5}"/>
                </a:ext>
              </a:extLst>
            </p:cNvPr>
            <p:cNvSpPr/>
            <p:nvPr/>
          </p:nvSpPr>
          <p:spPr>
            <a:xfrm>
              <a:off x="9964784" y="3282900"/>
              <a:ext cx="1076623" cy="337477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17B3D1C1-2730-79C9-1DFD-EF42BBC9DBE0}"/>
                </a:ext>
              </a:extLst>
            </p:cNvPr>
            <p:cNvSpPr/>
            <p:nvPr/>
          </p:nvSpPr>
          <p:spPr>
            <a:xfrm>
              <a:off x="10749083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B5E5F404-70B2-EC9B-2560-07EB93BF7CE4}"/>
                </a:ext>
              </a:extLst>
            </p:cNvPr>
            <p:cNvSpPr/>
            <p:nvPr/>
          </p:nvSpPr>
          <p:spPr>
            <a:xfrm>
              <a:off x="11259591" y="4592018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3FC8F52A-7787-A9B8-1300-BAB55E1123F9}"/>
                </a:ext>
              </a:extLst>
            </p:cNvPr>
            <p:cNvSpPr/>
            <p:nvPr/>
          </p:nvSpPr>
          <p:spPr>
            <a:xfrm>
              <a:off x="11514844" y="4592018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005E3E8A-0008-8FC3-2A82-EE49F3154B8E}"/>
                </a:ext>
              </a:extLst>
            </p:cNvPr>
            <p:cNvSpPr/>
            <p:nvPr/>
          </p:nvSpPr>
          <p:spPr>
            <a:xfrm>
              <a:off x="10749083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7AA11EBC-68C9-585C-A3FB-A0B72ACCE9F0}"/>
                </a:ext>
              </a:extLst>
            </p:cNvPr>
            <p:cNvSpPr/>
            <p:nvPr/>
          </p:nvSpPr>
          <p:spPr>
            <a:xfrm>
              <a:off x="11259591" y="4846191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994899EA-0995-4A62-69F1-D182A9EE3B02}"/>
                </a:ext>
              </a:extLst>
            </p:cNvPr>
            <p:cNvSpPr/>
            <p:nvPr/>
          </p:nvSpPr>
          <p:spPr>
            <a:xfrm>
              <a:off x="11514844" y="484619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2FB1F5A9-FF63-2B41-FC16-BF06E2278762}"/>
                </a:ext>
              </a:extLst>
            </p:cNvPr>
            <p:cNvSpPr/>
            <p:nvPr/>
          </p:nvSpPr>
          <p:spPr>
            <a:xfrm rot="16200000">
              <a:off x="11273185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0C4B8365-CBB8-5487-B5D5-1F1AE64B1E26}"/>
                </a:ext>
              </a:extLst>
            </p:cNvPr>
            <p:cNvSpPr/>
            <p:nvPr/>
          </p:nvSpPr>
          <p:spPr>
            <a:xfrm rot="16200000">
              <a:off x="11528439" y="3646271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281E8ABE-4A95-5CE8-E5F5-3E54B648B6AD}"/>
                </a:ext>
              </a:extLst>
            </p:cNvPr>
            <p:cNvSpPr/>
            <p:nvPr/>
          </p:nvSpPr>
          <p:spPr>
            <a:xfrm rot="16200000">
              <a:off x="11273185" y="4156828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AF10D6D5-E9F6-7F60-B494-8A29452FCA3F}"/>
                </a:ext>
              </a:extLst>
            </p:cNvPr>
            <p:cNvSpPr/>
            <p:nvPr/>
          </p:nvSpPr>
          <p:spPr>
            <a:xfrm rot="16200000">
              <a:off x="11273185" y="3900443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01DA2412-DA6E-E722-7DF3-691F005A6D0E}"/>
                </a:ext>
              </a:extLst>
            </p:cNvPr>
            <p:cNvSpPr/>
            <p:nvPr/>
          </p:nvSpPr>
          <p:spPr>
            <a:xfrm rot="16200000">
              <a:off x="11528439" y="3900443"/>
              <a:ext cx="142562" cy="14256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D37DE828-CB4E-AD5D-0F8B-201BDDEC60A7}"/>
                </a:ext>
              </a:extLst>
            </p:cNvPr>
            <p:cNvSpPr/>
            <p:nvPr/>
          </p:nvSpPr>
          <p:spPr>
            <a:xfrm rot="16200000">
              <a:off x="11528439" y="4154615"/>
              <a:ext cx="142562" cy="1425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9" name="Rounded Rectangle 1098">
              <a:extLst>
                <a:ext uri="{FF2B5EF4-FFF2-40B4-BE49-F238E27FC236}">
                  <a16:creationId xmlns:a16="http://schemas.microsoft.com/office/drawing/2014/main" id="{AA8807D7-A205-9304-80CF-EDCCE675609C}"/>
                </a:ext>
              </a:extLst>
            </p:cNvPr>
            <p:cNvSpPr/>
            <p:nvPr/>
          </p:nvSpPr>
          <p:spPr>
            <a:xfrm rot="16200000">
              <a:off x="10912714" y="3551093"/>
              <a:ext cx="1118806" cy="581110"/>
            </a:xfrm>
            <a:prstGeom prst="round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00" name="Picture 1099">
              <a:extLst>
                <a:ext uri="{FF2B5EF4-FFF2-40B4-BE49-F238E27FC236}">
                  <a16:creationId xmlns:a16="http://schemas.microsoft.com/office/drawing/2014/main" id="{C23B95CA-3AB8-B780-4835-2B8353E26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39350" y="4625714"/>
              <a:ext cx="131442" cy="117605"/>
            </a:xfrm>
            <a:prstGeom prst="rect">
              <a:avLst/>
            </a:prstGeom>
          </p:spPr>
        </p:pic>
        <p:pic>
          <p:nvPicPr>
            <p:cNvPr id="1101" name="Picture 1100">
              <a:extLst>
                <a:ext uri="{FF2B5EF4-FFF2-40B4-BE49-F238E27FC236}">
                  <a16:creationId xmlns:a16="http://schemas.microsoft.com/office/drawing/2014/main" id="{CBB9C698-9F99-2364-995B-20EAA76E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56674" y="3976411"/>
              <a:ext cx="124524" cy="179867"/>
            </a:xfrm>
            <a:prstGeom prst="rect">
              <a:avLst/>
            </a:prstGeom>
          </p:spPr>
        </p:pic>
        <p:pic>
          <p:nvPicPr>
            <p:cNvPr id="1102" name="Picture 1101">
              <a:extLst>
                <a:ext uri="{FF2B5EF4-FFF2-40B4-BE49-F238E27FC236}">
                  <a16:creationId xmlns:a16="http://schemas.microsoft.com/office/drawing/2014/main" id="{C2BA7FA6-9CDC-FB66-6C3F-666A1BC9D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6719" y="3381592"/>
              <a:ext cx="463504" cy="255965"/>
            </a:xfrm>
            <a:prstGeom prst="rect">
              <a:avLst/>
            </a:prstGeom>
          </p:spPr>
        </p:pic>
        <p:pic>
          <p:nvPicPr>
            <p:cNvPr id="1103" name="Picture 1102">
              <a:extLst>
                <a:ext uri="{FF2B5EF4-FFF2-40B4-BE49-F238E27FC236}">
                  <a16:creationId xmlns:a16="http://schemas.microsoft.com/office/drawing/2014/main" id="{080B2FCF-E221-6322-B3EF-0B662B01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815459" y="4711738"/>
              <a:ext cx="338981" cy="214457"/>
            </a:xfrm>
            <a:prstGeom prst="rect">
              <a:avLst/>
            </a:prstGeom>
          </p:spPr>
        </p:pic>
        <p:pic>
          <p:nvPicPr>
            <p:cNvPr id="1104" name="Picture 1103">
              <a:extLst>
                <a:ext uri="{FF2B5EF4-FFF2-40B4-BE49-F238E27FC236}">
                  <a16:creationId xmlns:a16="http://schemas.microsoft.com/office/drawing/2014/main" id="{BFB47A05-7DDA-6D14-589C-8ADB40AC37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783814" y="3806456"/>
              <a:ext cx="338981" cy="214457"/>
            </a:xfrm>
            <a:prstGeom prst="rect">
              <a:avLst/>
            </a:prstGeom>
          </p:spPr>
        </p:pic>
        <p:sp>
          <p:nvSpPr>
            <p:cNvPr id="1105" name="Right Arrow 1104">
              <a:extLst>
                <a:ext uri="{FF2B5EF4-FFF2-40B4-BE49-F238E27FC236}">
                  <a16:creationId xmlns:a16="http://schemas.microsoft.com/office/drawing/2014/main" id="{7DF01735-74E9-73EA-E9A7-D1F1C74EC563}"/>
                </a:ext>
              </a:extLst>
            </p:cNvPr>
            <p:cNvSpPr/>
            <p:nvPr/>
          </p:nvSpPr>
          <p:spPr>
            <a:xfrm rot="16200000">
              <a:off x="10382691" y="4241438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6" name="Right Arrow 1105">
              <a:extLst>
                <a:ext uri="{FF2B5EF4-FFF2-40B4-BE49-F238E27FC236}">
                  <a16:creationId xmlns:a16="http://schemas.microsoft.com/office/drawing/2014/main" id="{EC03D96E-C268-8548-376E-31E8C2AD2065}"/>
                </a:ext>
              </a:extLst>
            </p:cNvPr>
            <p:cNvSpPr/>
            <p:nvPr/>
          </p:nvSpPr>
          <p:spPr>
            <a:xfrm rot="16200000">
              <a:off x="10382691" y="3629961"/>
              <a:ext cx="240309" cy="249047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7" name="Straight Arrow Connector 1106">
              <a:extLst>
                <a:ext uri="{FF2B5EF4-FFF2-40B4-BE49-F238E27FC236}">
                  <a16:creationId xmlns:a16="http://schemas.microsoft.com/office/drawing/2014/main" id="{7F975134-EF90-E6CC-D98C-B2D60A0ACB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28299" y="3451639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Arrow Connector 1107">
              <a:extLst>
                <a:ext uri="{FF2B5EF4-FFF2-40B4-BE49-F238E27FC236}">
                  <a16:creationId xmlns:a16="http://schemas.microsoft.com/office/drawing/2014/main" id="{A74CC3B0-5F94-4888-CC16-51D6687867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04799" y="4690392"/>
              <a:ext cx="161862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09" name="Picture 1108">
              <a:extLst>
                <a:ext uri="{FF2B5EF4-FFF2-40B4-BE49-F238E27FC236}">
                  <a16:creationId xmlns:a16="http://schemas.microsoft.com/office/drawing/2014/main" id="{8E0AA70A-ABFA-11CB-89D5-8F48B9606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09398" y="4245806"/>
              <a:ext cx="304800" cy="63500"/>
            </a:xfrm>
            <a:prstGeom prst="rect">
              <a:avLst/>
            </a:prstGeom>
          </p:spPr>
        </p:pic>
        <p:pic>
          <p:nvPicPr>
            <p:cNvPr id="1110" name="Picture 1109">
              <a:extLst>
                <a:ext uri="{FF2B5EF4-FFF2-40B4-BE49-F238E27FC236}">
                  <a16:creationId xmlns:a16="http://schemas.microsoft.com/office/drawing/2014/main" id="{AC4D72D3-F955-4D66-208E-DA2C27D6A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85477" y="4237400"/>
              <a:ext cx="304800" cy="63500"/>
            </a:xfrm>
            <a:prstGeom prst="rect">
              <a:avLst/>
            </a:prstGeom>
          </p:spPr>
        </p:pic>
      </p:grpSp>
      <p:sp>
        <p:nvSpPr>
          <p:cNvPr id="1112" name="Title 1">
            <a:extLst>
              <a:ext uri="{FF2B5EF4-FFF2-40B4-BE49-F238E27FC236}">
                <a16:creationId xmlns:a16="http://schemas.microsoft.com/office/drawing/2014/main" id="{C8A52D47-3AD8-A4A8-44B3-2F069D8FD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Outcome: architecture of each block is unique</a:t>
            </a:r>
          </a:p>
        </p:txBody>
      </p:sp>
    </p:spTree>
    <p:extLst>
      <p:ext uri="{BB962C8B-B14F-4D97-AF65-F5344CB8AC3E}">
        <p14:creationId xmlns:p14="http://schemas.microsoft.com/office/powerpoint/2010/main" val="2655391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D45B-AF22-DE73-01C2-E09178D5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case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DCC9-1990-FE93-C764-97BA8A8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Shrink-and-Grow (</a:t>
            </a:r>
            <a:r>
              <a:rPr lang="en-US" dirty="0" err="1"/>
              <a:t>SnG</a:t>
            </a:r>
            <a:r>
              <a:rPr lang="en-US" dirty="0"/>
              <a:t>) LLM fine-tuning mechanism can lead to significant savings in training costs.</a:t>
            </a:r>
          </a:p>
          <a:p>
            <a:r>
              <a:rPr lang="en-US" dirty="0"/>
              <a:t>With NAS applied to feedforward modules, which account for approximately 70% of the total model parameters, we are able to reduce the number of parameters in feedforward modules by 15-20% without degrading the model's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5391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277</Words>
  <Application>Microsoft Macintosh PowerPoint</Application>
  <PresentationFormat>Widescreen</PresentationFormat>
  <Paragraphs>74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Neural Architecture Search for LLM</vt:lpstr>
      <vt:lpstr>“Boring” diagram and “fun” fact</vt:lpstr>
      <vt:lpstr>PowerPoint Presentation</vt:lpstr>
      <vt:lpstr>Shrinking mode</vt:lpstr>
      <vt:lpstr>Shrinking mode</vt:lpstr>
      <vt:lpstr>Shrinking mode</vt:lpstr>
      <vt:lpstr>Shrink-and-grow scheduler</vt:lpstr>
      <vt:lpstr>Outcome: architecture of each block is unique</vt:lpstr>
      <vt:lpstr>Best case impact</vt:lpstr>
      <vt:lpstr>Extending NAS to mixed of experts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Architecture Search for LLM</dc:title>
  <dc:creator>Microsoft Office User</dc:creator>
  <cp:lastModifiedBy>Microsoft Office User</cp:lastModifiedBy>
  <cp:revision>20</cp:revision>
  <dcterms:created xsi:type="dcterms:W3CDTF">2024-04-11T15:00:36Z</dcterms:created>
  <dcterms:modified xsi:type="dcterms:W3CDTF">2024-04-12T17:37:35Z</dcterms:modified>
</cp:coreProperties>
</file>