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A629-1E7A-4CBB-9492-D9D8CCB37654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AB66-3C77-4265-BE3A-5F89F356E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89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A629-1E7A-4CBB-9492-D9D8CCB37654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AB66-3C77-4265-BE3A-5F89F356E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5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A629-1E7A-4CBB-9492-D9D8CCB37654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AB66-3C77-4265-BE3A-5F89F356E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29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A629-1E7A-4CBB-9492-D9D8CCB37654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AB66-3C77-4265-BE3A-5F89F356E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1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A629-1E7A-4CBB-9492-D9D8CCB37654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AB66-3C77-4265-BE3A-5F89F356E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4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A629-1E7A-4CBB-9492-D9D8CCB37654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AB66-3C77-4265-BE3A-5F89F356E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70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A629-1E7A-4CBB-9492-D9D8CCB37654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AB66-3C77-4265-BE3A-5F89F356E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3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A629-1E7A-4CBB-9492-D9D8CCB37654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AB66-3C77-4265-BE3A-5F89F356E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3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A629-1E7A-4CBB-9492-D9D8CCB37654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AB66-3C77-4265-BE3A-5F89F356E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6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A629-1E7A-4CBB-9492-D9D8CCB37654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AB66-3C77-4265-BE3A-5F89F356E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9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A629-1E7A-4CBB-9492-D9D8CCB37654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AB66-3C77-4265-BE3A-5F89F356E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6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1A629-1E7A-4CBB-9492-D9D8CCB37654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6AB66-3C77-4265-BE3A-5F89F356E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4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8" y="890742"/>
            <a:ext cx="8534401" cy="50169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22784" y="6139355"/>
            <a:ext cx="4098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plot_panels</a:t>
            </a:r>
            <a:r>
              <a:rPr lang="en-US" dirty="0"/>
              <a:t>(</a:t>
            </a:r>
            <a:r>
              <a:rPr lang="en-US" dirty="0" err="1"/>
              <a:t>result_folder,bg_color</a:t>
            </a:r>
            <a:r>
              <a:rPr lang="en-US" dirty="0"/>
              <a:t>=NULL)</a:t>
            </a:r>
          </a:p>
        </p:txBody>
      </p:sp>
    </p:spTree>
    <p:extLst>
      <p:ext uri="{BB962C8B-B14F-4D97-AF65-F5344CB8AC3E}">
        <p14:creationId xmlns:p14="http://schemas.microsoft.com/office/powerpoint/2010/main" val="201180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-4763"/>
            <a:ext cx="7343775" cy="68675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85887" y="6488668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plot_selected_etiology</a:t>
            </a:r>
            <a:r>
              <a:rPr lang="en-US" dirty="0"/>
              <a:t>(selected = c("A","B","C"), </a:t>
            </a:r>
            <a:r>
              <a:rPr lang="en-US" dirty="0" err="1"/>
              <a:t>result_folder</a:t>
            </a:r>
            <a:r>
              <a:rPr lang="en-US" dirty="0"/>
              <a:t>, 1, 5)</a:t>
            </a:r>
          </a:p>
        </p:txBody>
      </p:sp>
    </p:spTree>
    <p:extLst>
      <p:ext uri="{BB962C8B-B14F-4D97-AF65-F5344CB8AC3E}">
        <p14:creationId xmlns:p14="http://schemas.microsoft.com/office/powerpoint/2010/main" val="73755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675" y="121287"/>
            <a:ext cx="5478685" cy="58247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33856" y="6176963"/>
            <a:ext cx="9619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plot_group_etiology</a:t>
            </a:r>
            <a:r>
              <a:rPr lang="en-US" dirty="0"/>
              <a:t>(</a:t>
            </a:r>
            <a:r>
              <a:rPr lang="en-US" dirty="0" err="1"/>
              <a:t>result_folder,dir_taxo</a:t>
            </a:r>
            <a:r>
              <a:rPr lang="en-US" dirty="0"/>
              <a:t> = </a:t>
            </a:r>
            <a:r>
              <a:rPr lang="en-US" dirty="0" err="1"/>
              <a:t>file.path</a:t>
            </a:r>
            <a:r>
              <a:rPr lang="en-US" dirty="0"/>
              <a:t>(</a:t>
            </a:r>
            <a:r>
              <a:rPr lang="en-US" dirty="0" err="1"/>
              <a:t>working_dir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                                                 "pathogen_category_simulation.csv"))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3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93" y="365126"/>
            <a:ext cx="8417814" cy="56118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98320" y="6311899"/>
            <a:ext cx="5894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plot_check_common_pattern</a:t>
            </a:r>
            <a:r>
              <a:rPr lang="en-US" dirty="0"/>
              <a:t>(</a:t>
            </a:r>
            <a:r>
              <a:rPr lang="en-US" dirty="0" err="1"/>
              <a:t>dir_list,slice_vec</a:t>
            </a:r>
            <a:r>
              <a:rPr lang="en-US" dirty="0"/>
              <a:t> =c(1,1))</a:t>
            </a:r>
          </a:p>
        </p:txBody>
      </p:sp>
    </p:spTree>
    <p:extLst>
      <p:ext uri="{BB962C8B-B14F-4D97-AF65-F5344CB8AC3E}">
        <p14:creationId xmlns:p14="http://schemas.microsoft.com/office/powerpoint/2010/main" val="249088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30</Words>
  <Application>Microsoft Office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JHU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Zhenke Wu</dc:creator>
  <cp:lastModifiedBy>Zhenke Wu</cp:lastModifiedBy>
  <cp:revision>8</cp:revision>
  <dcterms:created xsi:type="dcterms:W3CDTF">2016-02-17T03:10:43Z</dcterms:created>
  <dcterms:modified xsi:type="dcterms:W3CDTF">2016-02-17T03:16:42Z</dcterms:modified>
</cp:coreProperties>
</file>