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89051" autoAdjust="0"/>
  </p:normalViewPr>
  <p:slideViewPr>
    <p:cSldViewPr snapToObjects="1">
      <p:cViewPr varScale="1">
        <p:scale>
          <a:sx n="148" d="100"/>
          <a:sy n="148" d="100"/>
        </p:scale>
        <p:origin x="22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在函数调用和赋值过程中会发生有</a:t>
            </a:r>
            <a:r>
              <a:rPr lang="en-US" altLang="zh-CN" dirty="0"/>
              <a:t>/</a:t>
            </a:r>
            <a:r>
              <a:rPr lang="zh-CN" altLang="en-US"/>
              <a:t>无符号的转换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单一表达式中若有无符号混合，则有符号数会转换为无符号数后进行计算或比较等操作。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虚拟地址空间由机器字长决定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算术位移和逻辑位移</a:t>
            </a:r>
            <a:r>
              <a:rPr lang="en-US" altLang="zh-CN" dirty="0"/>
              <a:t>-</a:t>
            </a:r>
            <a:r>
              <a:rPr lang="zh-CN" altLang="en-US" dirty="0"/>
              <a:t>待续，存疑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and 3</a:t>
            </a:r>
            <a:r>
              <a:rPr lang="en-US" sz="2000" b="0" baseline="30000" dirty="0"/>
              <a:t>rd</a:t>
            </a:r>
            <a:r>
              <a:rPr lang="en-US" sz="2000" b="0" dirty="0"/>
              <a:t> Lectures,  Sep. 3 and Sep.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and David R</a:t>
            </a:r>
            <a:r>
              <a:rPr lang="en-US"/>
              <a:t>. O’Hallaron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>
                <a:solidFill>
                  <a:srgbClr val="FF0000"/>
                </a:solidFill>
              </a:rPr>
              <a:t>	(avoids null pointer access)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防止空指针应用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</a:t>
            </a:r>
            <a:r>
              <a:rPr lang="en-US" b="1" dirty="0">
                <a:solidFill>
                  <a:srgbClr val="FF0000"/>
                </a:solidFill>
              </a:rPr>
              <a:t>most significant bit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MSB,</a:t>
            </a:r>
          </a:p>
          <a:p>
            <a:pPr marL="838200" lvl="2" eaLnBrk="1" hangingPunct="1"/>
            <a:r>
              <a:rPr lang="zh-CN" altLang="en-US" b="1" dirty="0">
                <a:solidFill>
                  <a:srgbClr val="FF0000"/>
                </a:solidFill>
              </a:rPr>
              <a:t>符号位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  <a:r>
              <a:rPr lang="en-US" altLang="zh-CN" dirty="0"/>
              <a:t>-</a:t>
            </a:r>
            <a:r>
              <a:rPr lang="zh-CN" altLang="en-US" dirty="0"/>
              <a:t>最高位为符号位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for nonnegative</a:t>
            </a:r>
            <a:r>
              <a:rPr lang="zh-CN" altLang="en-US" dirty="0"/>
              <a:t>，</a:t>
            </a:r>
            <a:r>
              <a:rPr lang="en-US" altLang="zh-CN" dirty="0"/>
              <a:t>		0</a:t>
            </a:r>
            <a:r>
              <a:rPr lang="zh-CN" altLang="en-US" dirty="0"/>
              <a:t>正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1 for negative 			</a:t>
            </a:r>
            <a:r>
              <a:rPr lang="en-US" altLang="zh-CN" dirty="0"/>
              <a:t>1 </a:t>
            </a:r>
            <a:r>
              <a:rPr lang="zh-CN" altLang="en-US" dirty="0"/>
              <a:t>负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5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6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7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3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Complete Proof?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4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5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ints</a:t>
            </a:r>
            <a:r>
              <a:rPr lang="en-US" dirty="0"/>
              <a:t>, 2’s complement </a:t>
            </a:r>
            <a:r>
              <a:rPr lang="en-US" dirty="0" err="1"/>
              <a:t>ints</a:t>
            </a:r>
            <a:r>
              <a:rPr lang="en-US" dirty="0"/>
              <a:t> are isomorphic rings: isomorphism = casting</a:t>
            </a:r>
          </a:p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14308</TotalTime>
  <Words>5010</Words>
  <Application>Microsoft Office PowerPoint</Application>
  <PresentationFormat>全屏显示(4:3)</PresentationFormat>
  <Paragraphs>1743</Paragraphs>
  <Slides>87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16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ヒラギノ角ゴ ProN W6</vt:lpstr>
      <vt:lpstr>宋体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lizhen</cp:lastModifiedBy>
  <cp:revision>126</cp:revision>
  <cp:lastPrinted>2014-08-28T06:23:39Z</cp:lastPrinted>
  <dcterms:created xsi:type="dcterms:W3CDTF">2012-09-04T17:29:26Z</dcterms:created>
  <dcterms:modified xsi:type="dcterms:W3CDTF">2021-10-04T10:42:51Z</dcterms:modified>
</cp:coreProperties>
</file>