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64" r:id="rId3"/>
    <p:sldId id="266" r:id="rId4"/>
    <p:sldId id="259" r:id="rId5"/>
    <p:sldId id="258" r:id="rId6"/>
    <p:sldId id="270" r:id="rId7"/>
    <p:sldId id="271" r:id="rId8"/>
    <p:sldId id="262" r:id="rId9"/>
    <p:sldId id="273" r:id="rId10"/>
    <p:sldId id="272" r:id="rId11"/>
    <p:sldId id="275" r:id="rId12"/>
    <p:sldId id="277" r:id="rId13"/>
    <p:sldId id="276" r:id="rId14"/>
    <p:sldId id="278" r:id="rId15"/>
    <p:sldId id="279" r:id="rId16"/>
    <p:sldId id="281" r:id="rId17"/>
    <p:sldId id="280" r:id="rId18"/>
    <p:sldId id="282" r:id="rId19"/>
    <p:sldId id="28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52152C-E7AB-0747-8ACF-222CA79B713D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53DEF9-645F-9448-AC0A-72737FB23348}">
      <dgm:prSet phldrT="[Text]"/>
      <dgm:spPr/>
      <dgm:t>
        <a:bodyPr/>
        <a:lstStyle/>
        <a:p>
          <a:r>
            <a:rPr lang="en-US" dirty="0"/>
            <a:t>Do well </a:t>
          </a:r>
        </a:p>
      </dgm:t>
    </dgm:pt>
    <dgm:pt modelId="{E3D21F7A-48E0-A24B-A16D-D502FF74ED8F}" type="parTrans" cxnId="{94D8BDB8-D12F-6B4B-A9F5-CD02F99D9173}">
      <dgm:prSet/>
      <dgm:spPr/>
      <dgm:t>
        <a:bodyPr/>
        <a:lstStyle/>
        <a:p>
          <a:endParaRPr lang="en-US"/>
        </a:p>
      </dgm:t>
    </dgm:pt>
    <dgm:pt modelId="{5019B817-CCE8-2D41-B5BE-6C9E6F46AB19}" type="sibTrans" cxnId="{94D8BDB8-D12F-6B4B-A9F5-CD02F99D9173}">
      <dgm:prSet/>
      <dgm:spPr/>
      <dgm:t>
        <a:bodyPr/>
        <a:lstStyle/>
        <a:p>
          <a:endParaRPr lang="en-US"/>
        </a:p>
      </dgm:t>
    </dgm:pt>
    <dgm:pt modelId="{F362DFE4-2D73-A24C-AD23-D1DF7FB0B06E}">
      <dgm:prSet phldrT="[Text]"/>
      <dgm:spPr/>
      <dgm:t>
        <a:bodyPr/>
        <a:lstStyle/>
        <a:p>
          <a:r>
            <a:rPr lang="en-US" dirty="0"/>
            <a:t>Read </a:t>
          </a:r>
        </a:p>
      </dgm:t>
    </dgm:pt>
    <dgm:pt modelId="{EEB5534E-4338-AC4F-A72C-5F4B098D9D16}" type="parTrans" cxnId="{D17B9AF3-C0C5-CC43-866A-0E23C9DD130F}">
      <dgm:prSet/>
      <dgm:spPr/>
      <dgm:t>
        <a:bodyPr/>
        <a:lstStyle/>
        <a:p>
          <a:endParaRPr lang="en-US"/>
        </a:p>
      </dgm:t>
    </dgm:pt>
    <dgm:pt modelId="{2A7514AC-66EF-E746-A6D9-8A54C10EC6D0}" type="sibTrans" cxnId="{D17B9AF3-C0C5-CC43-866A-0E23C9DD130F}">
      <dgm:prSet/>
      <dgm:spPr/>
      <dgm:t>
        <a:bodyPr/>
        <a:lstStyle/>
        <a:p>
          <a:endParaRPr lang="en-US"/>
        </a:p>
      </dgm:t>
    </dgm:pt>
    <dgm:pt modelId="{9380A0BF-5F42-0B4E-803F-34B92D28978D}">
      <dgm:prSet phldrT="[Text]"/>
      <dgm:spPr/>
      <dgm:t>
        <a:bodyPr/>
        <a:lstStyle/>
        <a:p>
          <a:r>
            <a:rPr lang="en-US" dirty="0"/>
            <a:t>Review Notes</a:t>
          </a:r>
        </a:p>
      </dgm:t>
    </dgm:pt>
    <dgm:pt modelId="{D22CBFA1-A63C-1548-9B13-44F0318BE69B}" type="parTrans" cxnId="{C4CBAFDF-09F6-3545-AA24-9A32995F319C}">
      <dgm:prSet/>
      <dgm:spPr/>
      <dgm:t>
        <a:bodyPr/>
        <a:lstStyle/>
        <a:p>
          <a:endParaRPr lang="en-US"/>
        </a:p>
      </dgm:t>
    </dgm:pt>
    <dgm:pt modelId="{654BCDF2-1924-2F4E-9C3A-78636209C3DB}" type="sibTrans" cxnId="{C4CBAFDF-09F6-3545-AA24-9A32995F319C}">
      <dgm:prSet/>
      <dgm:spPr/>
      <dgm:t>
        <a:bodyPr/>
        <a:lstStyle/>
        <a:p>
          <a:endParaRPr lang="en-US"/>
        </a:p>
      </dgm:t>
    </dgm:pt>
    <dgm:pt modelId="{4FF411E9-18B9-5C44-A371-B056351CADDA}">
      <dgm:prSet phldrT="[Text]"/>
      <dgm:spPr/>
      <dgm:t>
        <a:bodyPr/>
        <a:lstStyle/>
        <a:p>
          <a:r>
            <a:rPr lang="en-US" dirty="0"/>
            <a:t>Own words </a:t>
          </a:r>
        </a:p>
      </dgm:t>
    </dgm:pt>
    <dgm:pt modelId="{86A457F4-6877-7949-9F97-03AA8597B514}" type="parTrans" cxnId="{1BAEABCE-C003-AC46-9BD1-8A23E14889BE}">
      <dgm:prSet/>
      <dgm:spPr/>
      <dgm:t>
        <a:bodyPr/>
        <a:lstStyle/>
        <a:p>
          <a:endParaRPr lang="en-US"/>
        </a:p>
      </dgm:t>
    </dgm:pt>
    <dgm:pt modelId="{C7B9E83F-E01D-2049-9C50-C6C7628452DE}" type="sibTrans" cxnId="{1BAEABCE-C003-AC46-9BD1-8A23E14889BE}">
      <dgm:prSet/>
      <dgm:spPr/>
      <dgm:t>
        <a:bodyPr/>
        <a:lstStyle/>
        <a:p>
          <a:endParaRPr lang="en-US"/>
        </a:p>
      </dgm:t>
    </dgm:pt>
    <dgm:pt modelId="{5C26616B-CF4E-1549-A065-B42AC75F02C5}">
      <dgm:prSet phldrT="[Text]"/>
      <dgm:spPr/>
      <dgm:t>
        <a:bodyPr/>
        <a:lstStyle/>
        <a:p>
          <a:r>
            <a:rPr lang="en-US" dirty="0"/>
            <a:t>Explain to someone else </a:t>
          </a:r>
        </a:p>
      </dgm:t>
    </dgm:pt>
    <dgm:pt modelId="{05893090-1CE8-4E4F-8AFB-DCFFDA016ABD}" type="parTrans" cxnId="{5BBDDA31-7C37-1F41-BC0B-416D518BA00C}">
      <dgm:prSet/>
      <dgm:spPr/>
      <dgm:t>
        <a:bodyPr/>
        <a:lstStyle/>
        <a:p>
          <a:endParaRPr lang="en-US"/>
        </a:p>
      </dgm:t>
    </dgm:pt>
    <dgm:pt modelId="{A80CB389-6DD0-124D-ABE8-196655187F27}" type="sibTrans" cxnId="{5BBDDA31-7C37-1F41-BC0B-416D518BA00C}">
      <dgm:prSet/>
      <dgm:spPr/>
      <dgm:t>
        <a:bodyPr/>
        <a:lstStyle/>
        <a:p>
          <a:endParaRPr lang="en-US"/>
        </a:p>
      </dgm:t>
    </dgm:pt>
    <dgm:pt modelId="{D334F94D-C9F5-7A4E-B1C2-6B891A5AE549}" type="pres">
      <dgm:prSet presAssocID="{0352152C-E7AB-0747-8ACF-222CA79B713D}" presName="cycle" presStyleCnt="0">
        <dgm:presLayoutVars>
          <dgm:dir/>
          <dgm:resizeHandles val="exact"/>
        </dgm:presLayoutVars>
      </dgm:prSet>
      <dgm:spPr/>
    </dgm:pt>
    <dgm:pt modelId="{AA4E4F7B-1147-F346-9C18-B7FD0CC44B59}" type="pres">
      <dgm:prSet presAssocID="{3E53DEF9-645F-9448-AC0A-72737FB23348}" presName="node" presStyleLbl="node1" presStyleIdx="0" presStyleCnt="5">
        <dgm:presLayoutVars>
          <dgm:bulletEnabled val="1"/>
        </dgm:presLayoutVars>
      </dgm:prSet>
      <dgm:spPr/>
    </dgm:pt>
    <dgm:pt modelId="{CE81C674-DB81-AD4C-A773-D19287E48A4E}" type="pres">
      <dgm:prSet presAssocID="{5019B817-CCE8-2D41-B5BE-6C9E6F46AB19}" presName="sibTrans" presStyleLbl="sibTrans2D1" presStyleIdx="0" presStyleCnt="5"/>
      <dgm:spPr/>
    </dgm:pt>
    <dgm:pt modelId="{21E7F537-EB56-6344-9CD4-B314E7F1D153}" type="pres">
      <dgm:prSet presAssocID="{5019B817-CCE8-2D41-B5BE-6C9E6F46AB19}" presName="connectorText" presStyleLbl="sibTrans2D1" presStyleIdx="0" presStyleCnt="5"/>
      <dgm:spPr/>
    </dgm:pt>
    <dgm:pt modelId="{46292E69-79F1-D04C-B4BB-8AD2B93D8316}" type="pres">
      <dgm:prSet presAssocID="{F362DFE4-2D73-A24C-AD23-D1DF7FB0B06E}" presName="node" presStyleLbl="node1" presStyleIdx="1" presStyleCnt="5">
        <dgm:presLayoutVars>
          <dgm:bulletEnabled val="1"/>
        </dgm:presLayoutVars>
      </dgm:prSet>
      <dgm:spPr/>
    </dgm:pt>
    <dgm:pt modelId="{4F0B6EFE-A4EB-274A-BB01-C9DDBB733D2D}" type="pres">
      <dgm:prSet presAssocID="{2A7514AC-66EF-E746-A6D9-8A54C10EC6D0}" presName="sibTrans" presStyleLbl="sibTrans2D1" presStyleIdx="1" presStyleCnt="5"/>
      <dgm:spPr/>
    </dgm:pt>
    <dgm:pt modelId="{33D3E6F4-F309-004C-B542-6AE85FDF307C}" type="pres">
      <dgm:prSet presAssocID="{2A7514AC-66EF-E746-A6D9-8A54C10EC6D0}" presName="connectorText" presStyleLbl="sibTrans2D1" presStyleIdx="1" presStyleCnt="5"/>
      <dgm:spPr/>
    </dgm:pt>
    <dgm:pt modelId="{49AAA20C-ACDD-7F46-9342-801D2C04CB03}" type="pres">
      <dgm:prSet presAssocID="{9380A0BF-5F42-0B4E-803F-34B92D28978D}" presName="node" presStyleLbl="node1" presStyleIdx="2" presStyleCnt="5">
        <dgm:presLayoutVars>
          <dgm:bulletEnabled val="1"/>
        </dgm:presLayoutVars>
      </dgm:prSet>
      <dgm:spPr/>
    </dgm:pt>
    <dgm:pt modelId="{962E247B-FC59-EC43-930A-0010FAFA41DD}" type="pres">
      <dgm:prSet presAssocID="{654BCDF2-1924-2F4E-9C3A-78636209C3DB}" presName="sibTrans" presStyleLbl="sibTrans2D1" presStyleIdx="2" presStyleCnt="5"/>
      <dgm:spPr/>
    </dgm:pt>
    <dgm:pt modelId="{9719E728-C08E-5345-A2DB-D33B54D2F0EA}" type="pres">
      <dgm:prSet presAssocID="{654BCDF2-1924-2F4E-9C3A-78636209C3DB}" presName="connectorText" presStyleLbl="sibTrans2D1" presStyleIdx="2" presStyleCnt="5"/>
      <dgm:spPr/>
    </dgm:pt>
    <dgm:pt modelId="{B9C9965D-24B5-FF4A-B7A9-C0B5172DBC81}" type="pres">
      <dgm:prSet presAssocID="{4FF411E9-18B9-5C44-A371-B056351CADDA}" presName="node" presStyleLbl="node1" presStyleIdx="3" presStyleCnt="5">
        <dgm:presLayoutVars>
          <dgm:bulletEnabled val="1"/>
        </dgm:presLayoutVars>
      </dgm:prSet>
      <dgm:spPr/>
    </dgm:pt>
    <dgm:pt modelId="{4730A58D-35A2-0A4B-99DB-76EADA9A8B02}" type="pres">
      <dgm:prSet presAssocID="{C7B9E83F-E01D-2049-9C50-C6C7628452DE}" presName="sibTrans" presStyleLbl="sibTrans2D1" presStyleIdx="3" presStyleCnt="5"/>
      <dgm:spPr/>
    </dgm:pt>
    <dgm:pt modelId="{7D8BDDC5-151F-944D-8D89-BCB7A62B59DF}" type="pres">
      <dgm:prSet presAssocID="{C7B9E83F-E01D-2049-9C50-C6C7628452DE}" presName="connectorText" presStyleLbl="sibTrans2D1" presStyleIdx="3" presStyleCnt="5"/>
      <dgm:spPr/>
    </dgm:pt>
    <dgm:pt modelId="{B480260F-9167-6D4F-B7E3-0587E505D0FC}" type="pres">
      <dgm:prSet presAssocID="{5C26616B-CF4E-1549-A065-B42AC75F02C5}" presName="node" presStyleLbl="node1" presStyleIdx="4" presStyleCnt="5">
        <dgm:presLayoutVars>
          <dgm:bulletEnabled val="1"/>
        </dgm:presLayoutVars>
      </dgm:prSet>
      <dgm:spPr/>
    </dgm:pt>
    <dgm:pt modelId="{712C6F15-B69D-2547-A410-9798C9E67568}" type="pres">
      <dgm:prSet presAssocID="{A80CB389-6DD0-124D-ABE8-196655187F27}" presName="sibTrans" presStyleLbl="sibTrans2D1" presStyleIdx="4" presStyleCnt="5"/>
      <dgm:spPr/>
    </dgm:pt>
    <dgm:pt modelId="{00773447-5224-A247-944C-9692C5330FD8}" type="pres">
      <dgm:prSet presAssocID="{A80CB389-6DD0-124D-ABE8-196655187F27}" presName="connectorText" presStyleLbl="sibTrans2D1" presStyleIdx="4" presStyleCnt="5"/>
      <dgm:spPr/>
    </dgm:pt>
  </dgm:ptLst>
  <dgm:cxnLst>
    <dgm:cxn modelId="{C921081A-23D0-A746-A413-586C9F174B14}" type="presOf" srcId="{4FF411E9-18B9-5C44-A371-B056351CADDA}" destId="{B9C9965D-24B5-FF4A-B7A9-C0B5172DBC81}" srcOrd="0" destOrd="0" presId="urn:microsoft.com/office/officeart/2005/8/layout/cycle2"/>
    <dgm:cxn modelId="{B797421A-333C-234F-A4CD-DCA64B4A9917}" type="presOf" srcId="{5019B817-CCE8-2D41-B5BE-6C9E6F46AB19}" destId="{CE81C674-DB81-AD4C-A773-D19287E48A4E}" srcOrd="0" destOrd="0" presId="urn:microsoft.com/office/officeart/2005/8/layout/cycle2"/>
    <dgm:cxn modelId="{ED7D3124-77FA-4F4C-A5E7-600D63BF212C}" type="presOf" srcId="{2A7514AC-66EF-E746-A6D9-8A54C10EC6D0}" destId="{4F0B6EFE-A4EB-274A-BB01-C9DDBB733D2D}" srcOrd="0" destOrd="0" presId="urn:microsoft.com/office/officeart/2005/8/layout/cycle2"/>
    <dgm:cxn modelId="{5BBDDA31-7C37-1F41-BC0B-416D518BA00C}" srcId="{0352152C-E7AB-0747-8ACF-222CA79B713D}" destId="{5C26616B-CF4E-1549-A065-B42AC75F02C5}" srcOrd="4" destOrd="0" parTransId="{05893090-1CE8-4E4F-8AFB-DCFFDA016ABD}" sibTransId="{A80CB389-6DD0-124D-ABE8-196655187F27}"/>
    <dgm:cxn modelId="{57F4ED31-D32F-9C4A-BE3A-479545A337F1}" type="presOf" srcId="{3E53DEF9-645F-9448-AC0A-72737FB23348}" destId="{AA4E4F7B-1147-F346-9C18-B7FD0CC44B59}" srcOrd="0" destOrd="0" presId="urn:microsoft.com/office/officeart/2005/8/layout/cycle2"/>
    <dgm:cxn modelId="{E61FC53E-9443-5B43-A473-6214FFE4AFB3}" type="presOf" srcId="{F362DFE4-2D73-A24C-AD23-D1DF7FB0B06E}" destId="{46292E69-79F1-D04C-B4BB-8AD2B93D8316}" srcOrd="0" destOrd="0" presId="urn:microsoft.com/office/officeart/2005/8/layout/cycle2"/>
    <dgm:cxn modelId="{46F3514A-0301-B649-9B2B-F4B708F86B3D}" type="presOf" srcId="{5C26616B-CF4E-1549-A065-B42AC75F02C5}" destId="{B480260F-9167-6D4F-B7E3-0587E505D0FC}" srcOrd="0" destOrd="0" presId="urn:microsoft.com/office/officeart/2005/8/layout/cycle2"/>
    <dgm:cxn modelId="{B5892453-9D73-E743-9B10-0714669A9794}" type="presOf" srcId="{A80CB389-6DD0-124D-ABE8-196655187F27}" destId="{00773447-5224-A247-944C-9692C5330FD8}" srcOrd="1" destOrd="0" presId="urn:microsoft.com/office/officeart/2005/8/layout/cycle2"/>
    <dgm:cxn modelId="{F3A3BD54-5196-744F-9E9D-9E284E5462FC}" type="presOf" srcId="{C7B9E83F-E01D-2049-9C50-C6C7628452DE}" destId="{4730A58D-35A2-0A4B-99DB-76EADA9A8B02}" srcOrd="0" destOrd="0" presId="urn:microsoft.com/office/officeart/2005/8/layout/cycle2"/>
    <dgm:cxn modelId="{D0445364-8CE5-404B-9407-91CB8D986E5C}" type="presOf" srcId="{0352152C-E7AB-0747-8ACF-222CA79B713D}" destId="{D334F94D-C9F5-7A4E-B1C2-6B891A5AE549}" srcOrd="0" destOrd="0" presId="urn:microsoft.com/office/officeart/2005/8/layout/cycle2"/>
    <dgm:cxn modelId="{6BB05B77-7854-CB4B-B085-AADA780F0597}" type="presOf" srcId="{A80CB389-6DD0-124D-ABE8-196655187F27}" destId="{712C6F15-B69D-2547-A410-9798C9E67568}" srcOrd="0" destOrd="0" presId="urn:microsoft.com/office/officeart/2005/8/layout/cycle2"/>
    <dgm:cxn modelId="{5F232991-44AD-4B41-925B-6F229D05E2C1}" type="presOf" srcId="{654BCDF2-1924-2F4E-9C3A-78636209C3DB}" destId="{962E247B-FC59-EC43-930A-0010FAFA41DD}" srcOrd="0" destOrd="0" presId="urn:microsoft.com/office/officeart/2005/8/layout/cycle2"/>
    <dgm:cxn modelId="{94D8BDB8-D12F-6B4B-A9F5-CD02F99D9173}" srcId="{0352152C-E7AB-0747-8ACF-222CA79B713D}" destId="{3E53DEF9-645F-9448-AC0A-72737FB23348}" srcOrd="0" destOrd="0" parTransId="{E3D21F7A-48E0-A24B-A16D-D502FF74ED8F}" sibTransId="{5019B817-CCE8-2D41-B5BE-6C9E6F46AB19}"/>
    <dgm:cxn modelId="{DD0A83BB-A3D8-0445-B8E9-B4FBA4789E2E}" type="presOf" srcId="{654BCDF2-1924-2F4E-9C3A-78636209C3DB}" destId="{9719E728-C08E-5345-A2DB-D33B54D2F0EA}" srcOrd="1" destOrd="0" presId="urn:microsoft.com/office/officeart/2005/8/layout/cycle2"/>
    <dgm:cxn modelId="{1BAEABCE-C003-AC46-9BD1-8A23E14889BE}" srcId="{0352152C-E7AB-0747-8ACF-222CA79B713D}" destId="{4FF411E9-18B9-5C44-A371-B056351CADDA}" srcOrd="3" destOrd="0" parTransId="{86A457F4-6877-7949-9F97-03AA8597B514}" sibTransId="{C7B9E83F-E01D-2049-9C50-C6C7628452DE}"/>
    <dgm:cxn modelId="{36DAC1D8-130E-FF44-9053-7EA783190E05}" type="presOf" srcId="{2A7514AC-66EF-E746-A6D9-8A54C10EC6D0}" destId="{33D3E6F4-F309-004C-B542-6AE85FDF307C}" srcOrd="1" destOrd="0" presId="urn:microsoft.com/office/officeart/2005/8/layout/cycle2"/>
    <dgm:cxn modelId="{C4CBAFDF-09F6-3545-AA24-9A32995F319C}" srcId="{0352152C-E7AB-0747-8ACF-222CA79B713D}" destId="{9380A0BF-5F42-0B4E-803F-34B92D28978D}" srcOrd="2" destOrd="0" parTransId="{D22CBFA1-A63C-1548-9B13-44F0318BE69B}" sibTransId="{654BCDF2-1924-2F4E-9C3A-78636209C3DB}"/>
    <dgm:cxn modelId="{A5D61DE1-56ED-5347-BE51-95A72DBE698C}" type="presOf" srcId="{C7B9E83F-E01D-2049-9C50-C6C7628452DE}" destId="{7D8BDDC5-151F-944D-8D89-BCB7A62B59DF}" srcOrd="1" destOrd="0" presId="urn:microsoft.com/office/officeart/2005/8/layout/cycle2"/>
    <dgm:cxn modelId="{D17B9AF3-C0C5-CC43-866A-0E23C9DD130F}" srcId="{0352152C-E7AB-0747-8ACF-222CA79B713D}" destId="{F362DFE4-2D73-A24C-AD23-D1DF7FB0B06E}" srcOrd="1" destOrd="0" parTransId="{EEB5534E-4338-AC4F-A72C-5F4B098D9D16}" sibTransId="{2A7514AC-66EF-E746-A6D9-8A54C10EC6D0}"/>
    <dgm:cxn modelId="{FD9EF4F5-4507-644D-8F36-0F21322DD139}" type="presOf" srcId="{5019B817-CCE8-2D41-B5BE-6C9E6F46AB19}" destId="{21E7F537-EB56-6344-9CD4-B314E7F1D153}" srcOrd="1" destOrd="0" presId="urn:microsoft.com/office/officeart/2005/8/layout/cycle2"/>
    <dgm:cxn modelId="{7D62A8F6-0FCD-254A-AF2B-8673A67AB479}" type="presOf" srcId="{9380A0BF-5F42-0B4E-803F-34B92D28978D}" destId="{49AAA20C-ACDD-7F46-9342-801D2C04CB03}" srcOrd="0" destOrd="0" presId="urn:microsoft.com/office/officeart/2005/8/layout/cycle2"/>
    <dgm:cxn modelId="{42C45345-763D-6D44-8B60-FA0F2EAC9C38}" type="presParOf" srcId="{D334F94D-C9F5-7A4E-B1C2-6B891A5AE549}" destId="{AA4E4F7B-1147-F346-9C18-B7FD0CC44B59}" srcOrd="0" destOrd="0" presId="urn:microsoft.com/office/officeart/2005/8/layout/cycle2"/>
    <dgm:cxn modelId="{2D36CF5D-6117-2D41-A630-59138CB8F673}" type="presParOf" srcId="{D334F94D-C9F5-7A4E-B1C2-6B891A5AE549}" destId="{CE81C674-DB81-AD4C-A773-D19287E48A4E}" srcOrd="1" destOrd="0" presId="urn:microsoft.com/office/officeart/2005/8/layout/cycle2"/>
    <dgm:cxn modelId="{58A75DE9-1398-3F46-AC91-7B26A8E5E6F0}" type="presParOf" srcId="{CE81C674-DB81-AD4C-A773-D19287E48A4E}" destId="{21E7F537-EB56-6344-9CD4-B314E7F1D153}" srcOrd="0" destOrd="0" presId="urn:microsoft.com/office/officeart/2005/8/layout/cycle2"/>
    <dgm:cxn modelId="{4B3F6CBA-28D6-074C-A91A-1C2A04F68FF9}" type="presParOf" srcId="{D334F94D-C9F5-7A4E-B1C2-6B891A5AE549}" destId="{46292E69-79F1-D04C-B4BB-8AD2B93D8316}" srcOrd="2" destOrd="0" presId="urn:microsoft.com/office/officeart/2005/8/layout/cycle2"/>
    <dgm:cxn modelId="{4F66ECF0-9E98-A041-84C0-99F4C5447802}" type="presParOf" srcId="{D334F94D-C9F5-7A4E-B1C2-6B891A5AE549}" destId="{4F0B6EFE-A4EB-274A-BB01-C9DDBB733D2D}" srcOrd="3" destOrd="0" presId="urn:microsoft.com/office/officeart/2005/8/layout/cycle2"/>
    <dgm:cxn modelId="{2B2146EE-11E4-BF4C-928A-022B36ECA270}" type="presParOf" srcId="{4F0B6EFE-A4EB-274A-BB01-C9DDBB733D2D}" destId="{33D3E6F4-F309-004C-B542-6AE85FDF307C}" srcOrd="0" destOrd="0" presId="urn:microsoft.com/office/officeart/2005/8/layout/cycle2"/>
    <dgm:cxn modelId="{6A57238E-325C-444E-86A5-3227B26CA355}" type="presParOf" srcId="{D334F94D-C9F5-7A4E-B1C2-6B891A5AE549}" destId="{49AAA20C-ACDD-7F46-9342-801D2C04CB03}" srcOrd="4" destOrd="0" presId="urn:microsoft.com/office/officeart/2005/8/layout/cycle2"/>
    <dgm:cxn modelId="{E22852D7-2CCA-0446-BF07-D1AE16984FC6}" type="presParOf" srcId="{D334F94D-C9F5-7A4E-B1C2-6B891A5AE549}" destId="{962E247B-FC59-EC43-930A-0010FAFA41DD}" srcOrd="5" destOrd="0" presId="urn:microsoft.com/office/officeart/2005/8/layout/cycle2"/>
    <dgm:cxn modelId="{4DAC5E88-1D70-AB44-8912-EA5B68B79D9F}" type="presParOf" srcId="{962E247B-FC59-EC43-930A-0010FAFA41DD}" destId="{9719E728-C08E-5345-A2DB-D33B54D2F0EA}" srcOrd="0" destOrd="0" presId="urn:microsoft.com/office/officeart/2005/8/layout/cycle2"/>
    <dgm:cxn modelId="{D8EB97E0-8005-4E44-9C29-154ED51B85DE}" type="presParOf" srcId="{D334F94D-C9F5-7A4E-B1C2-6B891A5AE549}" destId="{B9C9965D-24B5-FF4A-B7A9-C0B5172DBC81}" srcOrd="6" destOrd="0" presId="urn:microsoft.com/office/officeart/2005/8/layout/cycle2"/>
    <dgm:cxn modelId="{D2C362D5-BE95-324E-97CC-E3D8C7D71864}" type="presParOf" srcId="{D334F94D-C9F5-7A4E-B1C2-6B891A5AE549}" destId="{4730A58D-35A2-0A4B-99DB-76EADA9A8B02}" srcOrd="7" destOrd="0" presId="urn:microsoft.com/office/officeart/2005/8/layout/cycle2"/>
    <dgm:cxn modelId="{DDF93683-696B-5942-A0CE-0DE0584FC4FD}" type="presParOf" srcId="{4730A58D-35A2-0A4B-99DB-76EADA9A8B02}" destId="{7D8BDDC5-151F-944D-8D89-BCB7A62B59DF}" srcOrd="0" destOrd="0" presId="urn:microsoft.com/office/officeart/2005/8/layout/cycle2"/>
    <dgm:cxn modelId="{EC97CCF6-F6DE-A84E-AA46-0F915844033F}" type="presParOf" srcId="{D334F94D-C9F5-7A4E-B1C2-6B891A5AE549}" destId="{B480260F-9167-6D4F-B7E3-0587E505D0FC}" srcOrd="8" destOrd="0" presId="urn:microsoft.com/office/officeart/2005/8/layout/cycle2"/>
    <dgm:cxn modelId="{8255412A-0103-FE47-92C7-BDAC8C497CAF}" type="presParOf" srcId="{D334F94D-C9F5-7A4E-B1C2-6B891A5AE549}" destId="{712C6F15-B69D-2547-A410-9798C9E67568}" srcOrd="9" destOrd="0" presId="urn:microsoft.com/office/officeart/2005/8/layout/cycle2"/>
    <dgm:cxn modelId="{7D3248BF-BEDB-E94D-9922-370FD93F749B}" type="presParOf" srcId="{712C6F15-B69D-2547-A410-9798C9E67568}" destId="{00773447-5224-A247-944C-9692C5330FD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00E791-971F-9C40-B4FA-D249E781BA14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B6C99A83-1145-8B41-9C76-763169E63FA4}">
      <dgm:prSet phldrT="[Text]"/>
      <dgm:spPr/>
      <dgm:t>
        <a:bodyPr/>
        <a:lstStyle/>
        <a:p>
          <a:r>
            <a:rPr lang="en-US" dirty="0"/>
            <a:t>Before behavior </a:t>
          </a:r>
        </a:p>
      </dgm:t>
    </dgm:pt>
    <dgm:pt modelId="{D16CE546-C1F9-CC4B-82AB-364FC411EFDF}" type="parTrans" cxnId="{3844F728-8239-CE4B-AF6B-80CCF5B0A2E6}">
      <dgm:prSet/>
      <dgm:spPr/>
      <dgm:t>
        <a:bodyPr/>
        <a:lstStyle/>
        <a:p>
          <a:endParaRPr lang="en-US"/>
        </a:p>
      </dgm:t>
    </dgm:pt>
    <dgm:pt modelId="{6E6947C2-2F80-2F49-9524-09C136406516}" type="sibTrans" cxnId="{3844F728-8239-CE4B-AF6B-80CCF5B0A2E6}">
      <dgm:prSet/>
      <dgm:spPr/>
      <dgm:t>
        <a:bodyPr/>
        <a:lstStyle/>
        <a:p>
          <a:endParaRPr lang="en-US"/>
        </a:p>
      </dgm:t>
    </dgm:pt>
    <dgm:pt modelId="{84B3AD1F-6CC5-9247-9916-F4047B937B09}">
      <dgm:prSet phldrT="[Text]"/>
      <dgm:spPr/>
      <dgm:t>
        <a:bodyPr/>
        <a:lstStyle/>
        <a:p>
          <a:r>
            <a:rPr lang="en-US" dirty="0"/>
            <a:t>Behavior/Response</a:t>
          </a:r>
        </a:p>
      </dgm:t>
    </dgm:pt>
    <dgm:pt modelId="{60D86F06-103C-9D4C-8BA1-604092E10357}" type="parTrans" cxnId="{260AC9BB-B8ED-A441-A6CD-E04E3797D0C2}">
      <dgm:prSet/>
      <dgm:spPr/>
      <dgm:t>
        <a:bodyPr/>
        <a:lstStyle/>
        <a:p>
          <a:endParaRPr lang="en-US"/>
        </a:p>
      </dgm:t>
    </dgm:pt>
    <dgm:pt modelId="{D9DCF518-3E78-1146-86D9-FA4E60F49347}" type="sibTrans" cxnId="{260AC9BB-B8ED-A441-A6CD-E04E3797D0C2}">
      <dgm:prSet/>
      <dgm:spPr/>
      <dgm:t>
        <a:bodyPr/>
        <a:lstStyle/>
        <a:p>
          <a:endParaRPr lang="en-US"/>
        </a:p>
      </dgm:t>
    </dgm:pt>
    <dgm:pt modelId="{271B19AF-21BB-5143-8DC0-D431401AD107}">
      <dgm:prSet phldrT="[Text]"/>
      <dgm:spPr/>
      <dgm:t>
        <a:bodyPr/>
        <a:lstStyle/>
        <a:p>
          <a:r>
            <a:rPr lang="en-US" dirty="0"/>
            <a:t>After Behavior </a:t>
          </a:r>
        </a:p>
      </dgm:t>
    </dgm:pt>
    <dgm:pt modelId="{D7B9721F-3C6C-B548-A016-291EDEE82168}" type="parTrans" cxnId="{47D54DBD-F450-7146-AF45-6DDA592A1244}">
      <dgm:prSet/>
      <dgm:spPr/>
      <dgm:t>
        <a:bodyPr/>
        <a:lstStyle/>
        <a:p>
          <a:endParaRPr lang="en-US"/>
        </a:p>
      </dgm:t>
    </dgm:pt>
    <dgm:pt modelId="{F3FE9C1E-D15E-CF46-B707-40A69322C8C2}" type="sibTrans" cxnId="{47D54DBD-F450-7146-AF45-6DDA592A1244}">
      <dgm:prSet/>
      <dgm:spPr/>
      <dgm:t>
        <a:bodyPr/>
        <a:lstStyle/>
        <a:p>
          <a:endParaRPr lang="en-US"/>
        </a:p>
      </dgm:t>
    </dgm:pt>
    <dgm:pt modelId="{47225592-3C66-FD48-839B-FE8A6B613DC1}" type="pres">
      <dgm:prSet presAssocID="{6A00E791-971F-9C40-B4FA-D249E781BA14}" presName="Name0" presStyleCnt="0">
        <dgm:presLayoutVars>
          <dgm:dir/>
          <dgm:resizeHandles val="exact"/>
        </dgm:presLayoutVars>
      </dgm:prSet>
      <dgm:spPr/>
    </dgm:pt>
    <dgm:pt modelId="{4E042979-1AF7-494B-9353-393E1D2F5715}" type="pres">
      <dgm:prSet presAssocID="{B6C99A83-1145-8B41-9C76-763169E63FA4}" presName="node" presStyleLbl="node1" presStyleIdx="0" presStyleCnt="3">
        <dgm:presLayoutVars>
          <dgm:bulletEnabled val="1"/>
        </dgm:presLayoutVars>
      </dgm:prSet>
      <dgm:spPr/>
    </dgm:pt>
    <dgm:pt modelId="{310F48E2-4D15-8440-B0D4-8C6A0774AF53}" type="pres">
      <dgm:prSet presAssocID="{6E6947C2-2F80-2F49-9524-09C136406516}" presName="sibTrans" presStyleLbl="sibTrans2D1" presStyleIdx="0" presStyleCnt="2"/>
      <dgm:spPr/>
    </dgm:pt>
    <dgm:pt modelId="{7861A5C3-8C68-5047-8951-C9AE06DEDFE3}" type="pres">
      <dgm:prSet presAssocID="{6E6947C2-2F80-2F49-9524-09C136406516}" presName="connectorText" presStyleLbl="sibTrans2D1" presStyleIdx="0" presStyleCnt="2"/>
      <dgm:spPr/>
    </dgm:pt>
    <dgm:pt modelId="{77E26B8C-82B9-134C-8456-F794A0A19101}" type="pres">
      <dgm:prSet presAssocID="{84B3AD1F-6CC5-9247-9916-F4047B937B09}" presName="node" presStyleLbl="node1" presStyleIdx="1" presStyleCnt="3">
        <dgm:presLayoutVars>
          <dgm:bulletEnabled val="1"/>
        </dgm:presLayoutVars>
      </dgm:prSet>
      <dgm:spPr/>
    </dgm:pt>
    <dgm:pt modelId="{27D4B8C9-30C6-0341-B496-0C66689FDC53}" type="pres">
      <dgm:prSet presAssocID="{D9DCF518-3E78-1146-86D9-FA4E60F49347}" presName="sibTrans" presStyleLbl="sibTrans2D1" presStyleIdx="1" presStyleCnt="2"/>
      <dgm:spPr/>
    </dgm:pt>
    <dgm:pt modelId="{DE2DB56B-4B84-B140-B82F-D893A446610C}" type="pres">
      <dgm:prSet presAssocID="{D9DCF518-3E78-1146-86D9-FA4E60F49347}" presName="connectorText" presStyleLbl="sibTrans2D1" presStyleIdx="1" presStyleCnt="2"/>
      <dgm:spPr/>
    </dgm:pt>
    <dgm:pt modelId="{2DA6174B-BCA0-7841-80EF-687E2BD653F0}" type="pres">
      <dgm:prSet presAssocID="{271B19AF-21BB-5143-8DC0-D431401AD107}" presName="node" presStyleLbl="node1" presStyleIdx="2" presStyleCnt="3">
        <dgm:presLayoutVars>
          <dgm:bulletEnabled val="1"/>
        </dgm:presLayoutVars>
      </dgm:prSet>
      <dgm:spPr/>
    </dgm:pt>
  </dgm:ptLst>
  <dgm:cxnLst>
    <dgm:cxn modelId="{7AF4350B-0941-0C44-B4B6-2466CADED39E}" type="presOf" srcId="{271B19AF-21BB-5143-8DC0-D431401AD107}" destId="{2DA6174B-BCA0-7841-80EF-687E2BD653F0}" srcOrd="0" destOrd="0" presId="urn:microsoft.com/office/officeart/2005/8/layout/process1"/>
    <dgm:cxn modelId="{3844F728-8239-CE4B-AF6B-80CCF5B0A2E6}" srcId="{6A00E791-971F-9C40-B4FA-D249E781BA14}" destId="{B6C99A83-1145-8B41-9C76-763169E63FA4}" srcOrd="0" destOrd="0" parTransId="{D16CE546-C1F9-CC4B-82AB-364FC411EFDF}" sibTransId="{6E6947C2-2F80-2F49-9524-09C136406516}"/>
    <dgm:cxn modelId="{8966155F-934D-D44C-91C9-2A2029FA2893}" type="presOf" srcId="{84B3AD1F-6CC5-9247-9916-F4047B937B09}" destId="{77E26B8C-82B9-134C-8456-F794A0A19101}" srcOrd="0" destOrd="0" presId="urn:microsoft.com/office/officeart/2005/8/layout/process1"/>
    <dgm:cxn modelId="{BA0B166A-263E-404F-AA69-259CF74E66EC}" type="presOf" srcId="{B6C99A83-1145-8B41-9C76-763169E63FA4}" destId="{4E042979-1AF7-494B-9353-393E1D2F5715}" srcOrd="0" destOrd="0" presId="urn:microsoft.com/office/officeart/2005/8/layout/process1"/>
    <dgm:cxn modelId="{8F297985-1B83-3E41-A3B9-75AD5C58D202}" type="presOf" srcId="{6A00E791-971F-9C40-B4FA-D249E781BA14}" destId="{47225592-3C66-FD48-839B-FE8A6B613DC1}" srcOrd="0" destOrd="0" presId="urn:microsoft.com/office/officeart/2005/8/layout/process1"/>
    <dgm:cxn modelId="{44B9A186-DA45-C044-8182-0BA83CC5CA1F}" type="presOf" srcId="{6E6947C2-2F80-2F49-9524-09C136406516}" destId="{310F48E2-4D15-8440-B0D4-8C6A0774AF53}" srcOrd="0" destOrd="0" presId="urn:microsoft.com/office/officeart/2005/8/layout/process1"/>
    <dgm:cxn modelId="{846815A2-739F-034E-95B4-178AA676F6F6}" type="presOf" srcId="{D9DCF518-3E78-1146-86D9-FA4E60F49347}" destId="{DE2DB56B-4B84-B140-B82F-D893A446610C}" srcOrd="1" destOrd="0" presId="urn:microsoft.com/office/officeart/2005/8/layout/process1"/>
    <dgm:cxn modelId="{260AC9BB-B8ED-A441-A6CD-E04E3797D0C2}" srcId="{6A00E791-971F-9C40-B4FA-D249E781BA14}" destId="{84B3AD1F-6CC5-9247-9916-F4047B937B09}" srcOrd="1" destOrd="0" parTransId="{60D86F06-103C-9D4C-8BA1-604092E10357}" sibTransId="{D9DCF518-3E78-1146-86D9-FA4E60F49347}"/>
    <dgm:cxn modelId="{47D54DBD-F450-7146-AF45-6DDA592A1244}" srcId="{6A00E791-971F-9C40-B4FA-D249E781BA14}" destId="{271B19AF-21BB-5143-8DC0-D431401AD107}" srcOrd="2" destOrd="0" parTransId="{D7B9721F-3C6C-B548-A016-291EDEE82168}" sibTransId="{F3FE9C1E-D15E-CF46-B707-40A69322C8C2}"/>
    <dgm:cxn modelId="{72AD4CC1-9D26-964F-97F2-02909F061376}" type="presOf" srcId="{6E6947C2-2F80-2F49-9524-09C136406516}" destId="{7861A5C3-8C68-5047-8951-C9AE06DEDFE3}" srcOrd="1" destOrd="0" presId="urn:microsoft.com/office/officeart/2005/8/layout/process1"/>
    <dgm:cxn modelId="{9CA268FD-20F9-7146-99C8-6CE57D585F7A}" type="presOf" srcId="{D9DCF518-3E78-1146-86D9-FA4E60F49347}" destId="{27D4B8C9-30C6-0341-B496-0C66689FDC53}" srcOrd="0" destOrd="0" presId="urn:microsoft.com/office/officeart/2005/8/layout/process1"/>
    <dgm:cxn modelId="{4F607BC7-4ADF-B04D-9243-A207F3579CCE}" type="presParOf" srcId="{47225592-3C66-FD48-839B-FE8A6B613DC1}" destId="{4E042979-1AF7-494B-9353-393E1D2F5715}" srcOrd="0" destOrd="0" presId="urn:microsoft.com/office/officeart/2005/8/layout/process1"/>
    <dgm:cxn modelId="{0A26DCD7-A8D5-0641-A733-F00ABA95ABB4}" type="presParOf" srcId="{47225592-3C66-FD48-839B-FE8A6B613DC1}" destId="{310F48E2-4D15-8440-B0D4-8C6A0774AF53}" srcOrd="1" destOrd="0" presId="urn:microsoft.com/office/officeart/2005/8/layout/process1"/>
    <dgm:cxn modelId="{141D0899-CFB6-BB4A-987A-C8189E066CE3}" type="presParOf" srcId="{310F48E2-4D15-8440-B0D4-8C6A0774AF53}" destId="{7861A5C3-8C68-5047-8951-C9AE06DEDFE3}" srcOrd="0" destOrd="0" presId="urn:microsoft.com/office/officeart/2005/8/layout/process1"/>
    <dgm:cxn modelId="{27F644BF-F19D-BA43-A94B-172B06C255CD}" type="presParOf" srcId="{47225592-3C66-FD48-839B-FE8A6B613DC1}" destId="{77E26B8C-82B9-134C-8456-F794A0A19101}" srcOrd="2" destOrd="0" presId="urn:microsoft.com/office/officeart/2005/8/layout/process1"/>
    <dgm:cxn modelId="{A7900293-A2DE-5541-9EE7-61AD26D8C88C}" type="presParOf" srcId="{47225592-3C66-FD48-839B-FE8A6B613DC1}" destId="{27D4B8C9-30C6-0341-B496-0C66689FDC53}" srcOrd="3" destOrd="0" presId="urn:microsoft.com/office/officeart/2005/8/layout/process1"/>
    <dgm:cxn modelId="{EA577836-0389-144C-975B-145730B441A2}" type="presParOf" srcId="{27D4B8C9-30C6-0341-B496-0C66689FDC53}" destId="{DE2DB56B-4B84-B140-B82F-D893A446610C}" srcOrd="0" destOrd="0" presId="urn:microsoft.com/office/officeart/2005/8/layout/process1"/>
    <dgm:cxn modelId="{5B957A50-A7CC-7446-8CA9-A49BAD0B3C5A}" type="presParOf" srcId="{47225592-3C66-FD48-839B-FE8A6B613DC1}" destId="{2DA6174B-BCA0-7841-80EF-687E2BD653F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E4F7B-1147-F346-9C18-B7FD0CC44B59}">
      <dsp:nvSpPr>
        <dsp:cNvPr id="0" name=""/>
        <dsp:cNvSpPr/>
      </dsp:nvSpPr>
      <dsp:spPr>
        <a:xfrm>
          <a:off x="3365346" y="1089"/>
          <a:ext cx="1311582" cy="13115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 well </a:t>
          </a:r>
        </a:p>
      </dsp:txBody>
      <dsp:txXfrm>
        <a:off x="3557423" y="193166"/>
        <a:ext cx="927428" cy="927428"/>
      </dsp:txXfrm>
    </dsp:sp>
    <dsp:sp modelId="{CE81C674-DB81-AD4C-A773-D19287E48A4E}">
      <dsp:nvSpPr>
        <dsp:cNvPr id="0" name=""/>
        <dsp:cNvSpPr/>
      </dsp:nvSpPr>
      <dsp:spPr>
        <a:xfrm rot="2160000">
          <a:off x="4635393" y="1008366"/>
          <a:ext cx="348314" cy="4426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645371" y="1066188"/>
        <a:ext cx="243820" cy="265594"/>
      </dsp:txXfrm>
    </dsp:sp>
    <dsp:sp modelId="{46292E69-79F1-D04C-B4BB-8AD2B93D8316}">
      <dsp:nvSpPr>
        <dsp:cNvPr id="0" name=""/>
        <dsp:cNvSpPr/>
      </dsp:nvSpPr>
      <dsp:spPr>
        <a:xfrm>
          <a:off x="4958122" y="1158308"/>
          <a:ext cx="1311582" cy="13115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Read </a:t>
          </a:r>
        </a:p>
      </dsp:txBody>
      <dsp:txXfrm>
        <a:off x="5150199" y="1350385"/>
        <a:ext cx="927428" cy="927428"/>
      </dsp:txXfrm>
    </dsp:sp>
    <dsp:sp modelId="{4F0B6EFE-A4EB-274A-BB01-C9DDBB733D2D}">
      <dsp:nvSpPr>
        <dsp:cNvPr id="0" name=""/>
        <dsp:cNvSpPr/>
      </dsp:nvSpPr>
      <dsp:spPr>
        <a:xfrm rot="6480000">
          <a:off x="5138609" y="2519604"/>
          <a:ext cx="348314" cy="4426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207001" y="2558446"/>
        <a:ext cx="243820" cy="265594"/>
      </dsp:txXfrm>
    </dsp:sp>
    <dsp:sp modelId="{49AAA20C-ACDD-7F46-9342-801D2C04CB03}">
      <dsp:nvSpPr>
        <dsp:cNvPr id="0" name=""/>
        <dsp:cNvSpPr/>
      </dsp:nvSpPr>
      <dsp:spPr>
        <a:xfrm>
          <a:off x="4349736" y="3030728"/>
          <a:ext cx="1311582" cy="13115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Review Notes</a:t>
          </a:r>
        </a:p>
      </dsp:txBody>
      <dsp:txXfrm>
        <a:off x="4541813" y="3222805"/>
        <a:ext cx="927428" cy="927428"/>
      </dsp:txXfrm>
    </dsp:sp>
    <dsp:sp modelId="{962E247B-FC59-EC43-930A-0010FAFA41DD}">
      <dsp:nvSpPr>
        <dsp:cNvPr id="0" name=""/>
        <dsp:cNvSpPr/>
      </dsp:nvSpPr>
      <dsp:spPr>
        <a:xfrm rot="10800000">
          <a:off x="3856838" y="3465190"/>
          <a:ext cx="348314" cy="4426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3961332" y="3553722"/>
        <a:ext cx="243820" cy="265594"/>
      </dsp:txXfrm>
    </dsp:sp>
    <dsp:sp modelId="{B9C9965D-24B5-FF4A-B7A9-C0B5172DBC81}">
      <dsp:nvSpPr>
        <dsp:cNvPr id="0" name=""/>
        <dsp:cNvSpPr/>
      </dsp:nvSpPr>
      <dsp:spPr>
        <a:xfrm>
          <a:off x="2380957" y="3030728"/>
          <a:ext cx="1311582" cy="13115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Own words </a:t>
          </a:r>
        </a:p>
      </dsp:txBody>
      <dsp:txXfrm>
        <a:off x="2573034" y="3222805"/>
        <a:ext cx="927428" cy="927428"/>
      </dsp:txXfrm>
    </dsp:sp>
    <dsp:sp modelId="{4730A58D-35A2-0A4B-99DB-76EADA9A8B02}">
      <dsp:nvSpPr>
        <dsp:cNvPr id="0" name=""/>
        <dsp:cNvSpPr/>
      </dsp:nvSpPr>
      <dsp:spPr>
        <a:xfrm rot="15120000">
          <a:off x="2561444" y="2538355"/>
          <a:ext cx="348314" cy="4426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29836" y="2676577"/>
        <a:ext cx="243820" cy="265594"/>
      </dsp:txXfrm>
    </dsp:sp>
    <dsp:sp modelId="{B480260F-9167-6D4F-B7E3-0587E505D0FC}">
      <dsp:nvSpPr>
        <dsp:cNvPr id="0" name=""/>
        <dsp:cNvSpPr/>
      </dsp:nvSpPr>
      <dsp:spPr>
        <a:xfrm>
          <a:off x="1772571" y="1158308"/>
          <a:ext cx="1311582" cy="13115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Explain to someone else </a:t>
          </a:r>
        </a:p>
      </dsp:txBody>
      <dsp:txXfrm>
        <a:off x="1964648" y="1350385"/>
        <a:ext cx="927428" cy="927428"/>
      </dsp:txXfrm>
    </dsp:sp>
    <dsp:sp modelId="{712C6F15-B69D-2547-A410-9798C9E67568}">
      <dsp:nvSpPr>
        <dsp:cNvPr id="0" name=""/>
        <dsp:cNvSpPr/>
      </dsp:nvSpPr>
      <dsp:spPr>
        <a:xfrm rot="19440000">
          <a:off x="3042617" y="1019954"/>
          <a:ext cx="348314" cy="4426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052595" y="1139196"/>
        <a:ext cx="243820" cy="265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42979-1AF7-494B-9353-393E1D2F5715}">
      <dsp:nvSpPr>
        <dsp:cNvPr id="0" name=""/>
        <dsp:cNvSpPr/>
      </dsp:nvSpPr>
      <dsp:spPr>
        <a:xfrm>
          <a:off x="7068" y="1537899"/>
          <a:ext cx="2112667" cy="1267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Before behavior </a:t>
          </a:r>
        </a:p>
      </dsp:txBody>
      <dsp:txXfrm>
        <a:off x="44195" y="1575026"/>
        <a:ext cx="2038413" cy="1193346"/>
      </dsp:txXfrm>
    </dsp:sp>
    <dsp:sp modelId="{310F48E2-4D15-8440-B0D4-8C6A0774AF53}">
      <dsp:nvSpPr>
        <dsp:cNvPr id="0" name=""/>
        <dsp:cNvSpPr/>
      </dsp:nvSpPr>
      <dsp:spPr>
        <a:xfrm>
          <a:off x="2331003" y="1909729"/>
          <a:ext cx="447885" cy="523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331003" y="2014517"/>
        <a:ext cx="313520" cy="314365"/>
      </dsp:txXfrm>
    </dsp:sp>
    <dsp:sp modelId="{77E26B8C-82B9-134C-8456-F794A0A19101}">
      <dsp:nvSpPr>
        <dsp:cNvPr id="0" name=""/>
        <dsp:cNvSpPr/>
      </dsp:nvSpPr>
      <dsp:spPr>
        <a:xfrm>
          <a:off x="2964803" y="1537899"/>
          <a:ext cx="2112667" cy="1267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Behavior/Response</a:t>
          </a:r>
        </a:p>
      </dsp:txBody>
      <dsp:txXfrm>
        <a:off x="3001930" y="1575026"/>
        <a:ext cx="2038413" cy="1193346"/>
      </dsp:txXfrm>
    </dsp:sp>
    <dsp:sp modelId="{27D4B8C9-30C6-0341-B496-0C66689FDC53}">
      <dsp:nvSpPr>
        <dsp:cNvPr id="0" name=""/>
        <dsp:cNvSpPr/>
      </dsp:nvSpPr>
      <dsp:spPr>
        <a:xfrm>
          <a:off x="5288738" y="1909729"/>
          <a:ext cx="447885" cy="523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288738" y="2014517"/>
        <a:ext cx="313520" cy="314365"/>
      </dsp:txXfrm>
    </dsp:sp>
    <dsp:sp modelId="{2DA6174B-BCA0-7841-80EF-687E2BD653F0}">
      <dsp:nvSpPr>
        <dsp:cNvPr id="0" name=""/>
        <dsp:cNvSpPr/>
      </dsp:nvSpPr>
      <dsp:spPr>
        <a:xfrm>
          <a:off x="5922538" y="1537899"/>
          <a:ext cx="2112667" cy="1267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After Behavior </a:t>
          </a:r>
        </a:p>
      </dsp:txBody>
      <dsp:txXfrm>
        <a:off x="5959665" y="1575026"/>
        <a:ext cx="2038413" cy="1193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4FD25-5B01-5B44-B750-8C4EC415B3AC}" type="datetimeFigureOut">
              <a:rPr lang="en-US" smtClean="0"/>
              <a:t>8/25/19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F8FED-9E49-6D49-96F0-FBE61520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6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are you gong </a:t>
            </a:r>
            <a:r>
              <a:rPr lang="en-US" baseline="0" dirty="0" err="1"/>
              <a:t>ot</a:t>
            </a:r>
            <a:r>
              <a:rPr lang="en-US" baseline="0" dirty="0"/>
              <a:t> learn?</a:t>
            </a:r>
          </a:p>
          <a:p>
            <a:r>
              <a:rPr lang="en-US" baseline="0" dirty="0"/>
              <a:t>Basic principles of ABA</a:t>
            </a:r>
          </a:p>
          <a:p>
            <a:r>
              <a:rPr lang="en-US" baseline="0" dirty="0"/>
              <a:t>ABA research methods a</a:t>
            </a:r>
          </a:p>
          <a:p>
            <a:r>
              <a:rPr lang="en-US" baseline="0" dirty="0"/>
              <a:t>Using ABA </a:t>
            </a:r>
            <a:r>
              <a:rPr lang="en-US" baseline="0" dirty="0" err="1"/>
              <a:t>behaivor</a:t>
            </a:r>
            <a:r>
              <a:rPr lang="en-US" baseline="0" dirty="0"/>
              <a:t> change procedures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1FC3E-84F7-7F42-973E-499AB922AB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22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Coach-</a:t>
            </a:r>
            <a:r>
              <a:rPr lang="en-US" baseline="0" dirty="0"/>
              <a:t> facilitate your interest in behavior analysis </a:t>
            </a:r>
          </a:p>
          <a:p>
            <a:r>
              <a:rPr lang="en-US" baseline="0" dirty="0"/>
              <a:t>Cheerleader- want everyone to do well and learn </a:t>
            </a:r>
          </a:p>
          <a:p>
            <a:r>
              <a:rPr lang="en-US" baseline="0" dirty="0" err="1"/>
              <a:t>Referree</a:t>
            </a:r>
            <a:r>
              <a:rPr lang="en-US" baseline="0" dirty="0"/>
              <a:t>- play fair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1FC3E-84F7-7F42-973E-499AB922AB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05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</a:t>
            </a:r>
            <a:r>
              <a:rPr lang="fr-FR" dirty="0"/>
              <a:t>’</a:t>
            </a:r>
            <a:r>
              <a:rPr lang="en-US" dirty="0"/>
              <a:t>s a cycle!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1FC3E-84F7-7F42-973E-499AB922AB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6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1900s- dominated</a:t>
            </a:r>
            <a:r>
              <a:rPr lang="en-US" baseline="0" dirty="0"/>
              <a:t> by mental processes (</a:t>
            </a:r>
            <a:r>
              <a:rPr lang="en-US" baseline="0" dirty="0" err="1"/>
              <a:t>freud</a:t>
            </a:r>
            <a:r>
              <a:rPr lang="en-US" baseline="0" dirty="0"/>
              <a:t>) </a:t>
            </a:r>
          </a:p>
          <a:p>
            <a:r>
              <a:rPr lang="en-US" baseline="0" dirty="0"/>
              <a:t>Behavior- beginning in 1930s with BF skinner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1FC3E-84F7-7F42-973E-499AB922AB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99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Pavlov-1927/1960= </a:t>
            </a:r>
            <a:r>
              <a:rPr lang="en-US" dirty="0" err="1"/>
              <a:t>involunary</a:t>
            </a:r>
            <a:r>
              <a:rPr lang="en-US" baseline="0" dirty="0"/>
              <a:t> reflexive </a:t>
            </a:r>
            <a:r>
              <a:rPr lang="en-US" baseline="0" dirty="0" err="1"/>
              <a:t>beahivors</a:t>
            </a:r>
            <a:r>
              <a:rPr lang="en-US" baseline="0" dirty="0"/>
              <a:t> (elicited) </a:t>
            </a:r>
          </a:p>
          <a:p>
            <a:r>
              <a:rPr lang="en-US" baseline="0" dirty="0"/>
              <a:t>Stimulus- </a:t>
            </a:r>
            <a:r>
              <a:rPr lang="en-US" baseline="0" dirty="0" err="1"/>
              <a:t>pavllov</a:t>
            </a:r>
            <a:r>
              <a:rPr lang="en-US" baseline="0" dirty="0"/>
              <a:t> – bell </a:t>
            </a:r>
          </a:p>
          <a:p>
            <a:r>
              <a:rPr lang="en-US" baseline="0" dirty="0"/>
              <a:t>Skinner-explaining </a:t>
            </a:r>
            <a:r>
              <a:rPr lang="en-US" baseline="0" dirty="0" err="1"/>
              <a:t>volunary</a:t>
            </a:r>
            <a:r>
              <a:rPr lang="en-US" baseline="0" dirty="0"/>
              <a:t> </a:t>
            </a:r>
            <a:r>
              <a:rPr lang="en-US" baseline="0" dirty="0" err="1"/>
              <a:t>beahvs</a:t>
            </a:r>
            <a:r>
              <a:rPr lang="en-US" baseline="0" dirty="0"/>
              <a:t> (</a:t>
            </a:r>
            <a:r>
              <a:rPr lang="en-US" baseline="0" dirty="0" err="1"/>
              <a:t>beahviors</a:t>
            </a:r>
            <a:r>
              <a:rPr lang="en-US" baseline="0" dirty="0"/>
              <a:t> </a:t>
            </a:r>
            <a:r>
              <a:rPr lang="en-US" baseline="0" dirty="0" err="1"/>
              <a:t>influended</a:t>
            </a:r>
            <a:r>
              <a:rPr lang="en-US" baseline="0" dirty="0"/>
              <a:t> by what has followed the behavior)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1FC3E-84F7-7F42-973E-499AB922AB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24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significance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means meaning. That means: If you create meaning for other people, you are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significant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them; you are socially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significant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Social significance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what makes people confident they can understand you and what you do for or to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1FC3E-84F7-7F42-973E-499AB922AB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63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1FC3E-84F7-7F42-973E-499AB922AB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05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337-00E7-5042-A9D8-41C4F25FC7AF}" type="datetimeFigureOut">
              <a:rPr lang="en-US" smtClean="0"/>
              <a:t>8/25/19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0C82-E9EB-3249-ACCF-E68087CE7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2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337-00E7-5042-A9D8-41C4F25FC7AF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0C82-E9EB-3249-ACCF-E68087CE7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5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337-00E7-5042-A9D8-41C4F25FC7AF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0C82-E9EB-3249-ACCF-E68087CE7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1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718" y="3352802"/>
            <a:ext cx="11222567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718" y="4771030"/>
            <a:ext cx="11222567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494640" y="363538"/>
            <a:ext cx="1120272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85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337-00E7-5042-A9D8-41C4F25FC7AF}" type="datetimeFigureOut">
              <a:rPr lang="en-US" smtClean="0"/>
              <a:t>8/25/19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0C82-E9EB-3249-ACCF-E68087CE7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2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337-00E7-5042-A9D8-41C4F25FC7AF}" type="datetimeFigureOut">
              <a:rPr lang="en-US" smtClean="0"/>
              <a:t>8/25/19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0C82-E9EB-3249-ACCF-E68087CE7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337-00E7-5042-A9D8-41C4F25FC7AF}" type="datetimeFigureOut">
              <a:rPr lang="en-US" smtClean="0"/>
              <a:t>8/25/19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0C82-E9EB-3249-ACCF-E68087CE7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9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337-00E7-5042-A9D8-41C4F25FC7AF}" type="datetimeFigureOut">
              <a:rPr lang="en-US" smtClean="0"/>
              <a:t>8/25/19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0C82-E9EB-3249-ACCF-E68087CE7A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5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337-00E7-5042-A9D8-41C4F25FC7AF}" type="datetimeFigureOut">
              <a:rPr lang="en-US" smtClean="0"/>
              <a:t>8/25/19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0C82-E9EB-3249-ACCF-E68087CE7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0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337-00E7-5042-A9D8-41C4F25FC7AF}" type="datetimeFigureOut">
              <a:rPr lang="en-US" smtClean="0"/>
              <a:t>8/25/19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0C82-E9EB-3249-ACCF-E68087CE7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9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337-00E7-5042-A9D8-41C4F25FC7AF}" type="datetimeFigureOut">
              <a:rPr lang="en-US" smtClean="0"/>
              <a:t>8/25/19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0C82-E9EB-3249-ACCF-E68087CE7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0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9221337-00E7-5042-A9D8-41C4F25FC7AF}" type="datetimeFigureOut">
              <a:rPr lang="en-US" smtClean="0"/>
              <a:t>8/25/19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0C82-E9EB-3249-ACCF-E68087CE7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6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9221337-00E7-5042-A9D8-41C4F25FC7AF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1310C82-E9EB-3249-ACCF-E68087CE7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8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7qoQS3Ei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ZbYI1pBDylw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5749A-707D-2844-BD1E-F9D5C3D79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PSYC 530: Concepts and Principles of Behavior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BEBEB-75AD-6548-8535-026AD7C5ED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Megan </a:t>
            </a:r>
            <a:r>
              <a:rPr lang="en-US" dirty="0" err="1"/>
              <a:t>Aclan</a:t>
            </a:r>
            <a:r>
              <a:rPr lang="en-US" dirty="0"/>
              <a:t>, PhD, BCBA-D</a:t>
            </a:r>
          </a:p>
        </p:txBody>
      </p:sp>
    </p:spTree>
    <p:extLst>
      <p:ext uri="{BB962C8B-B14F-4D97-AF65-F5344CB8AC3E}">
        <p14:creationId xmlns:p14="http://schemas.microsoft.com/office/powerpoint/2010/main" val="4192946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to Do Well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058832"/>
              </p:ext>
            </p:extLst>
          </p:nvPr>
        </p:nvGraphicFramePr>
        <p:xfrm>
          <a:off x="2074862" y="2316893"/>
          <a:ext cx="8042276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7828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Content Placeholder 3" descr="question-mark_318-52837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580" r="-42580"/>
          <a:stretch>
            <a:fillRect/>
          </a:stretch>
        </p:blipFill>
        <p:spPr>
          <a:xfrm>
            <a:off x="2054514" y="2325050"/>
            <a:ext cx="7729729" cy="4174603"/>
          </a:xfrm>
        </p:spPr>
      </p:pic>
    </p:spTree>
    <p:extLst>
      <p:ext uri="{BB962C8B-B14F-4D97-AF65-F5344CB8AC3E}">
        <p14:creationId xmlns:p14="http://schemas.microsoft.com/office/powerpoint/2010/main" val="4242511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718" y="379286"/>
            <a:ext cx="11222567" cy="1470025"/>
          </a:xfrm>
        </p:spPr>
        <p:txBody>
          <a:bodyPr/>
          <a:lstStyle/>
          <a:p>
            <a:r>
              <a:rPr lang="en-US" dirty="0"/>
              <a:t>Introduction to Behavior 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l_fca309c0-0c1a-11e3-8a72-8b4e27f00015.jp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291" r="-53291"/>
          <a:stretch>
            <a:fillRect/>
          </a:stretch>
        </p:blipFill>
        <p:spPr>
          <a:xfrm>
            <a:off x="504562" y="2185507"/>
            <a:ext cx="11202720" cy="3558194"/>
          </a:xfrm>
        </p:spPr>
      </p:pic>
    </p:spTree>
    <p:extLst>
      <p:ext uri="{BB962C8B-B14F-4D97-AF65-F5344CB8AC3E}">
        <p14:creationId xmlns:p14="http://schemas.microsoft.com/office/powerpoint/2010/main" val="1160293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 of Behavior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EAB- experimental analysis of behavior </a:t>
            </a:r>
          </a:p>
          <a:p>
            <a:pPr lvl="1"/>
            <a:r>
              <a:rPr lang="en-US" sz="2400" dirty="0"/>
              <a:t>BF Skinner, lab setting </a:t>
            </a:r>
          </a:p>
          <a:p>
            <a:r>
              <a:rPr lang="en-US" sz="2400" dirty="0"/>
              <a:t>ABA- applied behavior analysis </a:t>
            </a:r>
          </a:p>
          <a:p>
            <a:r>
              <a:rPr lang="en-US" sz="2400" dirty="0"/>
              <a:t>Behaviorism- the philosophy of the science of behavior </a:t>
            </a:r>
          </a:p>
          <a:p>
            <a:pPr lvl="1"/>
            <a:r>
              <a:rPr lang="en-US" sz="2400" dirty="0"/>
              <a:t>No longer looking at mental processes BUT focusing on OBSERVABLE OBJECTIVE BEHAVIORS </a:t>
            </a:r>
          </a:p>
        </p:txBody>
      </p:sp>
    </p:spTree>
    <p:extLst>
      <p:ext uri="{BB962C8B-B14F-4D97-AF65-F5344CB8AC3E}">
        <p14:creationId xmlns:p14="http://schemas.microsoft.com/office/powerpoint/2010/main" val="2402173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Stimulus- an energy change that effects an organism through its receptors (Cooper et. al, 2007)</a:t>
            </a:r>
          </a:p>
        </p:txBody>
      </p:sp>
      <p:pic>
        <p:nvPicPr>
          <p:cNvPr id="4" name="Content Placeholder 3" descr="Screen Shot 2017-01-21 at 8.56.47 A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70" t="30208" r="12713" b="31387"/>
          <a:stretch/>
        </p:blipFill>
        <p:spPr>
          <a:xfrm>
            <a:off x="2675467" y="2822247"/>
            <a:ext cx="6841067" cy="2920904"/>
          </a:xfrm>
        </p:spPr>
      </p:pic>
    </p:spTree>
    <p:extLst>
      <p:ext uri="{BB962C8B-B14F-4D97-AF65-F5344CB8AC3E}">
        <p14:creationId xmlns:p14="http://schemas.microsoft.com/office/powerpoint/2010/main" val="1070276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Dead man’s test</a:t>
            </a:r>
          </a:p>
          <a:p>
            <a:pPr lvl="2"/>
            <a:r>
              <a:rPr lang="en-US" sz="2400" dirty="0"/>
              <a:t>If dead man CAN do it= it is NOT a behavior </a:t>
            </a:r>
          </a:p>
          <a:p>
            <a:pPr lvl="2"/>
            <a:r>
              <a:rPr lang="en-US" sz="2400" dirty="0"/>
              <a:t>If a dead man CAN’T do it= a behavior </a:t>
            </a:r>
          </a:p>
          <a:p>
            <a:r>
              <a:rPr lang="en-US" sz="2400" dirty="0"/>
              <a:t>Behavior= Response </a:t>
            </a:r>
          </a:p>
          <a:p>
            <a:pPr lvl="2"/>
            <a:r>
              <a:rPr lang="en-US" sz="2400" dirty="0"/>
              <a:t>Movement, action, etc. 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4497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take a closer look…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073276" y="1600200"/>
          <a:ext cx="804227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4949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The study of the principles of behavior </a:t>
            </a:r>
          </a:p>
          <a:p>
            <a:endParaRPr lang="en-US" sz="2400" dirty="0"/>
          </a:p>
          <a:p>
            <a:r>
              <a:rPr lang="en-US" sz="2400" b="1" dirty="0"/>
              <a:t>Applied Behavior Analysis</a:t>
            </a:r>
            <a:r>
              <a:rPr lang="en-US" sz="2400" dirty="0"/>
              <a:t>- using the principles of behavior to solve problems of social significance </a:t>
            </a:r>
          </a:p>
        </p:txBody>
      </p:sp>
    </p:spTree>
    <p:extLst>
      <p:ext uri="{BB962C8B-B14F-4D97-AF65-F5344CB8AC3E}">
        <p14:creationId xmlns:p14="http://schemas.microsoft.com/office/powerpoint/2010/main" val="873490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we use ABA?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Developmental disabilities </a:t>
            </a:r>
          </a:p>
          <a:p>
            <a:r>
              <a:rPr lang="en-US" sz="2400" dirty="0"/>
              <a:t>Sports</a:t>
            </a:r>
          </a:p>
          <a:p>
            <a:r>
              <a:rPr lang="en-US" sz="2400" dirty="0"/>
              <a:t>Parenting </a:t>
            </a:r>
          </a:p>
          <a:p>
            <a:r>
              <a:rPr lang="en-US" sz="2400" dirty="0"/>
              <a:t>Self management </a:t>
            </a:r>
          </a:p>
          <a:p>
            <a:r>
              <a:rPr lang="en-US" sz="2400" dirty="0"/>
              <a:t>Mental illness </a:t>
            </a:r>
          </a:p>
          <a:p>
            <a:r>
              <a:rPr lang="en-US" sz="2400" dirty="0"/>
              <a:t>Business and industry </a:t>
            </a:r>
          </a:p>
          <a:p>
            <a:r>
              <a:rPr lang="en-US" sz="2400" dirty="0"/>
              <a:t>Gerontology </a:t>
            </a:r>
          </a:p>
        </p:txBody>
      </p:sp>
    </p:spTree>
    <p:extLst>
      <p:ext uri="{BB962C8B-B14F-4D97-AF65-F5344CB8AC3E}">
        <p14:creationId xmlns:p14="http://schemas.microsoft.com/office/powerpoint/2010/main" val="139213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Interventions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based (scientific demonstration)</a:t>
            </a:r>
          </a:p>
          <a:p>
            <a:r>
              <a:rPr lang="en-US" sz="2400" dirty="0"/>
              <a:t>Technological </a:t>
            </a:r>
          </a:p>
          <a:p>
            <a:r>
              <a:rPr lang="en-US" sz="2400" dirty="0"/>
              <a:t>Precise methods and rationales </a:t>
            </a:r>
          </a:p>
          <a:p>
            <a:r>
              <a:rPr lang="en-US" sz="2400" dirty="0"/>
              <a:t>Implemented across environments </a:t>
            </a:r>
          </a:p>
          <a:p>
            <a:endParaRPr lang="en-US" sz="2400" dirty="0"/>
          </a:p>
        </p:txBody>
      </p:sp>
      <p:pic>
        <p:nvPicPr>
          <p:cNvPr id="4" name="Picture 3" descr="1ad2eba315e9da12dde33292539ea64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851" y="3956981"/>
            <a:ext cx="2933700" cy="218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i="1" dirty="0"/>
              <a:t>“That there could be a science of behavior, of what we do, of who we are? How could you resist that?” -Donald Baer</a:t>
            </a:r>
          </a:p>
          <a:p>
            <a:endParaRPr lang="en-US" i="1" dirty="0"/>
          </a:p>
        </p:txBody>
      </p:sp>
      <p:pic>
        <p:nvPicPr>
          <p:cNvPr id="4" name="Picture 3" descr="cartoonra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667" y="3646083"/>
            <a:ext cx="3490383" cy="29556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2A55A21-8170-2B44-B63D-CE3B8536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</a:t>
            </a:r>
          </a:p>
        </p:txBody>
      </p:sp>
    </p:spTree>
    <p:extLst>
      <p:ext uri="{BB962C8B-B14F-4D97-AF65-F5344CB8AC3E}">
        <p14:creationId xmlns:p14="http://schemas.microsoft.com/office/powerpoint/2010/main" val="2708406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Remember…</a:t>
            </a:r>
          </a:p>
        </p:txBody>
      </p:sp>
      <p:pic>
        <p:nvPicPr>
          <p:cNvPr id="4" name="Picture 3" descr="e78eaea624b2c9f3b33180f0dec6ca8d.jp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309" y="2502747"/>
            <a:ext cx="5199888" cy="35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5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Action…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https://www.youtube.com/watch?v=S7qoQS3EiNE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https://www.youtube.com/watch?v=ZbYI1pBDylw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1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20A8-A6B9-F14E-AA6F-791F0C86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B54EE-37DE-B048-ABF9-CC5FEBBB8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SAFMEDS</a:t>
            </a:r>
          </a:p>
          <a:p>
            <a:pPr lvl="1"/>
            <a:r>
              <a:rPr lang="en-US" sz="2400" dirty="0"/>
              <a:t>“Say All Fast Minute Every Day Shuffled”</a:t>
            </a:r>
          </a:p>
          <a:p>
            <a:pPr lvl="1"/>
            <a:r>
              <a:rPr lang="en-US" sz="2400" dirty="0"/>
              <a:t>Ogden Lindsley</a:t>
            </a:r>
          </a:p>
          <a:p>
            <a:r>
              <a:rPr lang="en-US" sz="2400" dirty="0"/>
              <a:t>See definition, Say term</a:t>
            </a:r>
          </a:p>
          <a:p>
            <a:r>
              <a:rPr lang="en-US" sz="2400" dirty="0"/>
              <a:t>See term, Say definition</a:t>
            </a:r>
          </a:p>
        </p:txBody>
      </p:sp>
    </p:spTree>
    <p:extLst>
      <p:ext uri="{BB962C8B-B14F-4D97-AF65-F5344CB8AC3E}">
        <p14:creationId xmlns:p14="http://schemas.microsoft.com/office/powerpoint/2010/main" val="2399501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0CE9D-1436-8843-8FD3-5CF1CC1A6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55" y="964692"/>
            <a:ext cx="10343923" cy="1111243"/>
          </a:xfrm>
        </p:spPr>
        <p:txBody>
          <a:bodyPr/>
          <a:lstStyle/>
          <a:p>
            <a:r>
              <a:rPr lang="en-US" dirty="0"/>
              <a:t>What you will Do At the end of the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CF713-C2EC-B443-BE18-E61B783F8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Identify textbook definition</a:t>
            </a:r>
          </a:p>
          <a:p>
            <a:r>
              <a:rPr lang="en-US" sz="2400" dirty="0"/>
              <a:t>Identify novel example</a:t>
            </a:r>
          </a:p>
          <a:p>
            <a:r>
              <a:rPr lang="en-US" sz="2400" dirty="0"/>
              <a:t>Identify layman’s definition</a:t>
            </a:r>
          </a:p>
        </p:txBody>
      </p:sp>
    </p:spTree>
    <p:extLst>
      <p:ext uri="{BB962C8B-B14F-4D97-AF65-F5344CB8AC3E}">
        <p14:creationId xmlns:p14="http://schemas.microsoft.com/office/powerpoint/2010/main" val="121806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expect from you…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Check Blackboard regularly</a:t>
            </a:r>
          </a:p>
          <a:p>
            <a:r>
              <a:rPr lang="en-US" sz="2400" dirty="0"/>
              <a:t>Follow class schedule</a:t>
            </a:r>
          </a:p>
          <a:p>
            <a:r>
              <a:rPr lang="en-US" sz="2400" dirty="0"/>
              <a:t>Be ready for class</a:t>
            </a:r>
          </a:p>
          <a:p>
            <a:r>
              <a:rPr lang="en-US" sz="2400" dirty="0"/>
              <a:t>Be present</a:t>
            </a:r>
          </a:p>
          <a:p>
            <a:r>
              <a:rPr lang="en-US" sz="2400" dirty="0"/>
              <a:t>Pack up at the END of class</a:t>
            </a:r>
          </a:p>
          <a:p>
            <a:r>
              <a:rPr lang="en-US" sz="2400" dirty="0"/>
              <a:t>No cell phones! </a:t>
            </a:r>
          </a:p>
        </p:txBody>
      </p:sp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239" y="4789692"/>
            <a:ext cx="1450090" cy="156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0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can expect from me….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Respect</a:t>
            </a:r>
          </a:p>
          <a:p>
            <a:r>
              <a:rPr lang="en-US" sz="2400" dirty="0"/>
              <a:t>Facilitate your learning </a:t>
            </a:r>
          </a:p>
          <a:p>
            <a:r>
              <a:rPr lang="en-US" sz="2400" dirty="0"/>
              <a:t>Objective and fair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777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Role…</a:t>
            </a:r>
          </a:p>
        </p:txBody>
      </p:sp>
      <p:pic>
        <p:nvPicPr>
          <p:cNvPr id="9" name="Picture 8" descr="nfl ref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407" y="4135477"/>
            <a:ext cx="2087034" cy="13913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254FB8-78A3-9C4C-80E6-FD75BCE78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227" y="2470665"/>
            <a:ext cx="1809578" cy="16648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DFDEA5-AEBA-8F4F-BE9A-D1B674228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0043" y="2544967"/>
            <a:ext cx="2299730" cy="152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6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Honest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Maintain academic honesty standards set forth by USC </a:t>
            </a:r>
          </a:p>
          <a:p>
            <a:r>
              <a:rPr lang="en-US" sz="2400" dirty="0"/>
              <a:t>Cheating, copying, etc. WILL NOT BE TOLERATED</a:t>
            </a:r>
          </a:p>
          <a:p>
            <a:pPr lvl="1"/>
            <a:r>
              <a:rPr lang="en-US" sz="2400" dirty="0"/>
              <a:t>Severe consequences  </a:t>
            </a:r>
          </a:p>
        </p:txBody>
      </p:sp>
    </p:spTree>
    <p:extLst>
      <p:ext uri="{BB962C8B-B14F-4D97-AF65-F5344CB8AC3E}">
        <p14:creationId xmlns:p14="http://schemas.microsoft.com/office/powerpoint/2010/main" val="81237247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{B4459122-7B6F-7B47-AF1B-AC3016F702AC}tf10001120</Template>
  <TotalTime>26</TotalTime>
  <Words>509</Words>
  <Application>Microsoft Macintosh PowerPoint</Application>
  <PresentationFormat>Widescreen</PresentationFormat>
  <Paragraphs>97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Gill Sans MT</vt:lpstr>
      <vt:lpstr>Parcel</vt:lpstr>
      <vt:lpstr>PSYC 530: Concepts and Principles of Behavior Analysis</vt:lpstr>
      <vt:lpstr>What We Will Cover</vt:lpstr>
      <vt:lpstr>And Action…</vt:lpstr>
      <vt:lpstr>Flashcards</vt:lpstr>
      <vt:lpstr>What you will Do At the end of the semester</vt:lpstr>
      <vt:lpstr>What I expect from you…</vt:lpstr>
      <vt:lpstr>What you can expect from me….</vt:lpstr>
      <vt:lpstr>My Role…</vt:lpstr>
      <vt:lpstr>Be Honest </vt:lpstr>
      <vt:lpstr>Tips to Do Well </vt:lpstr>
      <vt:lpstr>Questions?</vt:lpstr>
      <vt:lpstr>Introduction to Behavior Analysis </vt:lpstr>
      <vt:lpstr>Branches of Behavior Analysis </vt:lpstr>
      <vt:lpstr>Stimulus- an energy change that effects an organism through its receptors (Cooper et. al, 2007)</vt:lpstr>
      <vt:lpstr>Behavior</vt:lpstr>
      <vt:lpstr>Let’s take a closer look…</vt:lpstr>
      <vt:lpstr>Behavior Analysis </vt:lpstr>
      <vt:lpstr>Where can we use ABA?</vt:lpstr>
      <vt:lpstr>Behavior Interventions </vt:lpstr>
      <vt:lpstr>Remember…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 530: Concepts and Principles of Behavior Analysis</dc:title>
  <dc:creator>Megan Aclan</dc:creator>
  <cp:lastModifiedBy>Megan Aclan</cp:lastModifiedBy>
  <cp:revision>3</cp:revision>
  <dcterms:created xsi:type="dcterms:W3CDTF">2019-08-26T03:18:22Z</dcterms:created>
  <dcterms:modified xsi:type="dcterms:W3CDTF">2019-08-26T03:44:29Z</dcterms:modified>
</cp:coreProperties>
</file>