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61978" autoAdjust="0"/>
  </p:normalViewPr>
  <p:slideViewPr>
    <p:cSldViewPr snapToGrid="0">
      <p:cViewPr>
        <p:scale>
          <a:sx n="91" d="100"/>
          <a:sy n="91"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0.svg"/><Relationship Id="rId1" Type="http://schemas.openxmlformats.org/officeDocument/2006/relationships/image" Target="../media/image27.png"/><Relationship Id="rId6" Type="http://schemas.openxmlformats.org/officeDocument/2006/relationships/image" Target="../media/image24.svg"/><Relationship Id="rId5" Type="http://schemas.openxmlformats.org/officeDocument/2006/relationships/image" Target="../media/image2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8AF266-9641-4C3F-B096-FF2B193E49C7}"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DB0BE4-DCF3-4267-98D8-DA8B4A455452}">
      <dgm:prSet/>
      <dgm:spPr/>
      <dgm:t>
        <a:bodyPr/>
        <a:lstStyle/>
        <a:p>
          <a:r>
            <a:rPr lang="en-US"/>
            <a:t>E. is a 10 year old </a:t>
          </a:r>
        </a:p>
      </dgm:t>
    </dgm:pt>
    <dgm:pt modelId="{1488CDCB-0F7C-4E21-80E4-0C1A15FE649A}" type="parTrans" cxnId="{7D835EE7-A12E-481F-A44F-8AA722500D4E}">
      <dgm:prSet/>
      <dgm:spPr/>
      <dgm:t>
        <a:bodyPr/>
        <a:lstStyle/>
        <a:p>
          <a:endParaRPr lang="en-US"/>
        </a:p>
      </dgm:t>
    </dgm:pt>
    <dgm:pt modelId="{4D986785-E443-4BDD-B9F2-7182C368E38E}" type="sibTrans" cxnId="{7D835EE7-A12E-481F-A44F-8AA722500D4E}">
      <dgm:prSet/>
      <dgm:spPr/>
      <dgm:t>
        <a:bodyPr/>
        <a:lstStyle/>
        <a:p>
          <a:endParaRPr lang="en-US"/>
        </a:p>
      </dgm:t>
    </dgm:pt>
    <dgm:pt modelId="{83BF789B-9C09-4391-A15C-C6E7D7CF0166}">
      <dgm:prSet/>
      <dgm:spPr/>
      <dgm:t>
        <a:bodyPr/>
        <a:lstStyle/>
        <a:p>
          <a:r>
            <a:rPr lang="en-US"/>
            <a:t>diagnosed with Down’s syndrome ten years ago and ASD eight years ago</a:t>
          </a:r>
        </a:p>
      </dgm:t>
    </dgm:pt>
    <dgm:pt modelId="{287D4D12-0A4B-426F-82B4-100F4B0B63F2}" type="parTrans" cxnId="{C2BEDA48-A0AF-4274-A66C-1AEDD9F439A6}">
      <dgm:prSet/>
      <dgm:spPr/>
      <dgm:t>
        <a:bodyPr/>
        <a:lstStyle/>
        <a:p>
          <a:endParaRPr lang="en-US"/>
        </a:p>
      </dgm:t>
    </dgm:pt>
    <dgm:pt modelId="{FDF3C747-B0DA-4B40-8D02-1A366B40D2CC}" type="sibTrans" cxnId="{C2BEDA48-A0AF-4274-A66C-1AEDD9F439A6}">
      <dgm:prSet/>
      <dgm:spPr/>
      <dgm:t>
        <a:bodyPr/>
        <a:lstStyle/>
        <a:p>
          <a:endParaRPr lang="en-US"/>
        </a:p>
      </dgm:t>
    </dgm:pt>
    <dgm:pt modelId="{47CE4632-42D5-4F93-ABF9-D6E124F2C868}">
      <dgm:prSet/>
      <dgm:spPr/>
      <dgm:t>
        <a:bodyPr/>
        <a:lstStyle/>
        <a:p>
          <a:r>
            <a:rPr lang="en-US"/>
            <a:t>below average daily life skills for his age. </a:t>
          </a:r>
        </a:p>
      </dgm:t>
    </dgm:pt>
    <dgm:pt modelId="{556A6C70-C554-4ED2-B50E-14A59097310F}" type="parTrans" cxnId="{ED28E2B2-E9CA-4BAB-9A27-F7B7B2B86935}">
      <dgm:prSet/>
      <dgm:spPr/>
      <dgm:t>
        <a:bodyPr/>
        <a:lstStyle/>
        <a:p>
          <a:endParaRPr lang="en-US"/>
        </a:p>
      </dgm:t>
    </dgm:pt>
    <dgm:pt modelId="{6ABA80CD-E2D4-4F4F-86BA-CFA24E8EC277}" type="sibTrans" cxnId="{ED28E2B2-E9CA-4BAB-9A27-F7B7B2B86935}">
      <dgm:prSet/>
      <dgm:spPr/>
      <dgm:t>
        <a:bodyPr/>
        <a:lstStyle/>
        <a:p>
          <a:endParaRPr lang="en-US"/>
        </a:p>
      </dgm:t>
    </dgm:pt>
    <dgm:pt modelId="{F9DC13F4-1E93-4134-83F0-8AF4032C563E}">
      <dgm:prSet/>
      <dgm:spPr/>
      <dgm:t>
        <a:bodyPr/>
        <a:lstStyle/>
        <a:p>
          <a:r>
            <a:rPr lang="en-US"/>
            <a:t>He is underweight (52 pounds) and has severe destructive behavior during mealtime.</a:t>
          </a:r>
        </a:p>
      </dgm:t>
    </dgm:pt>
    <dgm:pt modelId="{F3B4006C-AF45-43DC-A005-3AA2F7DE7D0F}" type="parTrans" cxnId="{4A284B3B-2B5C-42A4-8488-09783985B107}">
      <dgm:prSet/>
      <dgm:spPr/>
      <dgm:t>
        <a:bodyPr/>
        <a:lstStyle/>
        <a:p>
          <a:endParaRPr lang="en-US"/>
        </a:p>
      </dgm:t>
    </dgm:pt>
    <dgm:pt modelId="{DBBDD21E-D7DC-46DD-8554-F2A08B551FC8}" type="sibTrans" cxnId="{4A284B3B-2B5C-42A4-8488-09783985B107}">
      <dgm:prSet/>
      <dgm:spPr/>
      <dgm:t>
        <a:bodyPr/>
        <a:lstStyle/>
        <a:p>
          <a:endParaRPr lang="en-US"/>
        </a:p>
      </dgm:t>
    </dgm:pt>
    <dgm:pt modelId="{7241582E-C4CC-4CA5-ADED-51B6DD7AFBBD}">
      <dgm:prSet/>
      <dgm:spPr/>
      <dgm:t>
        <a:bodyPr/>
        <a:lstStyle/>
        <a:p>
          <a:r>
            <a:rPr lang="en-US"/>
            <a:t>He had previous exposure to chaining training of dressing and taking a shower in an ABA agency for three weeks. </a:t>
          </a:r>
        </a:p>
      </dgm:t>
    </dgm:pt>
    <dgm:pt modelId="{5703013A-DEC5-4E32-A2EC-1FB6D2443FCB}" type="parTrans" cxnId="{1E47BBB9-C55D-44FE-851C-4EDA92E152CD}">
      <dgm:prSet/>
      <dgm:spPr/>
      <dgm:t>
        <a:bodyPr/>
        <a:lstStyle/>
        <a:p>
          <a:endParaRPr lang="en-US"/>
        </a:p>
      </dgm:t>
    </dgm:pt>
    <dgm:pt modelId="{446FCF10-CA97-4865-8E8C-40C225978911}" type="sibTrans" cxnId="{1E47BBB9-C55D-44FE-851C-4EDA92E152CD}">
      <dgm:prSet/>
      <dgm:spPr/>
      <dgm:t>
        <a:bodyPr/>
        <a:lstStyle/>
        <a:p>
          <a:endParaRPr lang="en-US"/>
        </a:p>
      </dgm:t>
    </dgm:pt>
    <dgm:pt modelId="{C11B1BB4-369F-4687-87E1-039C3668DAC2}">
      <dgm:prSet/>
      <dgm:spPr/>
      <dgm:t>
        <a:bodyPr/>
        <a:lstStyle/>
        <a:p>
          <a:r>
            <a:rPr lang="en-US"/>
            <a:t>The in-home sessions occur Monday to Friday from 6 pm to 9 pm. </a:t>
          </a:r>
        </a:p>
      </dgm:t>
    </dgm:pt>
    <dgm:pt modelId="{F4E55527-CFC9-4FA0-8C7F-5A0B96A54183}" type="parTrans" cxnId="{96389138-A889-4519-9655-ADB35156564E}">
      <dgm:prSet/>
      <dgm:spPr/>
      <dgm:t>
        <a:bodyPr/>
        <a:lstStyle/>
        <a:p>
          <a:endParaRPr lang="en-US"/>
        </a:p>
      </dgm:t>
    </dgm:pt>
    <dgm:pt modelId="{01B07765-5F21-4790-830A-C366364B1EF8}" type="sibTrans" cxnId="{96389138-A889-4519-9655-ADB35156564E}">
      <dgm:prSet/>
      <dgm:spPr/>
      <dgm:t>
        <a:bodyPr/>
        <a:lstStyle/>
        <a:p>
          <a:endParaRPr lang="en-US"/>
        </a:p>
      </dgm:t>
    </dgm:pt>
    <dgm:pt modelId="{6072A6D2-FA2A-4755-ABEC-9776D15E080B}" type="pres">
      <dgm:prSet presAssocID="{FF8AF266-9641-4C3F-B096-FF2B193E49C7}" presName="root" presStyleCnt="0">
        <dgm:presLayoutVars>
          <dgm:dir/>
          <dgm:resizeHandles val="exact"/>
        </dgm:presLayoutVars>
      </dgm:prSet>
      <dgm:spPr/>
    </dgm:pt>
    <dgm:pt modelId="{6695A18F-FA5C-4D79-BA65-E483CBCB6AA2}" type="pres">
      <dgm:prSet presAssocID="{FF8AF266-9641-4C3F-B096-FF2B193E49C7}" presName="container" presStyleCnt="0">
        <dgm:presLayoutVars>
          <dgm:dir/>
          <dgm:resizeHandles val="exact"/>
        </dgm:presLayoutVars>
      </dgm:prSet>
      <dgm:spPr/>
    </dgm:pt>
    <dgm:pt modelId="{DBDF3CA7-0441-4F21-939C-0FB43149EAD3}" type="pres">
      <dgm:prSet presAssocID="{9CDB0BE4-DCF3-4267-98D8-DA8B4A455452}" presName="compNode" presStyleCnt="0"/>
      <dgm:spPr/>
    </dgm:pt>
    <dgm:pt modelId="{9478B6D9-357F-4563-8C66-68ACC19EA65A}" type="pres">
      <dgm:prSet presAssocID="{9CDB0BE4-DCF3-4267-98D8-DA8B4A455452}" presName="iconBgRect" presStyleLbl="bgShp" presStyleIdx="0" presStyleCnt="6"/>
      <dgm:spPr/>
    </dgm:pt>
    <dgm:pt modelId="{6F6A34C1-A88A-4D24-8F09-16B5BA602A52}" type="pres">
      <dgm:prSet presAssocID="{9CDB0BE4-DCF3-4267-98D8-DA8B4A45545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Cane"/>
        </a:ext>
      </dgm:extLst>
    </dgm:pt>
    <dgm:pt modelId="{830F0B03-B931-4493-8A31-E54F4203C92F}" type="pres">
      <dgm:prSet presAssocID="{9CDB0BE4-DCF3-4267-98D8-DA8B4A455452}" presName="spaceRect" presStyleCnt="0"/>
      <dgm:spPr/>
    </dgm:pt>
    <dgm:pt modelId="{83E82A6E-7510-4027-A818-FB55F41662F5}" type="pres">
      <dgm:prSet presAssocID="{9CDB0BE4-DCF3-4267-98D8-DA8B4A455452}" presName="textRect" presStyleLbl="revTx" presStyleIdx="0" presStyleCnt="6">
        <dgm:presLayoutVars>
          <dgm:chMax val="1"/>
          <dgm:chPref val="1"/>
        </dgm:presLayoutVars>
      </dgm:prSet>
      <dgm:spPr/>
    </dgm:pt>
    <dgm:pt modelId="{EBD6DAD7-7DA7-4756-8E0D-E1B24D01C9B7}" type="pres">
      <dgm:prSet presAssocID="{4D986785-E443-4BDD-B9F2-7182C368E38E}" presName="sibTrans" presStyleLbl="sibTrans2D1" presStyleIdx="0" presStyleCnt="0"/>
      <dgm:spPr/>
    </dgm:pt>
    <dgm:pt modelId="{B0C9420B-A8B8-4233-A07E-E48C8E2F34C1}" type="pres">
      <dgm:prSet presAssocID="{83BF789B-9C09-4391-A15C-C6E7D7CF0166}" presName="compNode" presStyleCnt="0"/>
      <dgm:spPr/>
    </dgm:pt>
    <dgm:pt modelId="{545D26C1-2C0A-4631-936E-0CFBB180B945}" type="pres">
      <dgm:prSet presAssocID="{83BF789B-9C09-4391-A15C-C6E7D7CF0166}" presName="iconBgRect" presStyleLbl="bgShp" presStyleIdx="1" presStyleCnt="6"/>
      <dgm:spPr/>
    </dgm:pt>
    <dgm:pt modelId="{A516A0B5-2B1F-4E06-968C-BDDC1ED6303B}" type="pres">
      <dgm:prSet presAssocID="{83BF789B-9C09-4391-A15C-C6E7D7CF016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0E8C0454-C5E5-4883-968A-DD7F3877E0BE}" type="pres">
      <dgm:prSet presAssocID="{83BF789B-9C09-4391-A15C-C6E7D7CF0166}" presName="spaceRect" presStyleCnt="0"/>
      <dgm:spPr/>
    </dgm:pt>
    <dgm:pt modelId="{A8B77708-1C6C-413C-B280-2B95A5B584F3}" type="pres">
      <dgm:prSet presAssocID="{83BF789B-9C09-4391-A15C-C6E7D7CF0166}" presName="textRect" presStyleLbl="revTx" presStyleIdx="1" presStyleCnt="6">
        <dgm:presLayoutVars>
          <dgm:chMax val="1"/>
          <dgm:chPref val="1"/>
        </dgm:presLayoutVars>
      </dgm:prSet>
      <dgm:spPr/>
    </dgm:pt>
    <dgm:pt modelId="{3CB4E788-7A9C-47EB-9CF7-F6140F4F1640}" type="pres">
      <dgm:prSet presAssocID="{FDF3C747-B0DA-4B40-8D02-1A366B40D2CC}" presName="sibTrans" presStyleLbl="sibTrans2D1" presStyleIdx="0" presStyleCnt="0"/>
      <dgm:spPr/>
    </dgm:pt>
    <dgm:pt modelId="{13EE2492-34BC-49D0-97FF-C27B4EA13011}" type="pres">
      <dgm:prSet presAssocID="{47CE4632-42D5-4F93-ABF9-D6E124F2C868}" presName="compNode" presStyleCnt="0"/>
      <dgm:spPr/>
    </dgm:pt>
    <dgm:pt modelId="{871F1A00-E29B-4606-A229-D483AE83DA51}" type="pres">
      <dgm:prSet presAssocID="{47CE4632-42D5-4F93-ABF9-D6E124F2C868}" presName="iconBgRect" presStyleLbl="bgShp" presStyleIdx="2" presStyleCnt="6"/>
      <dgm:spPr/>
    </dgm:pt>
    <dgm:pt modelId="{E72EC8C3-D559-4654-AD6F-B9F07B0FCFC5}" type="pres">
      <dgm:prSet presAssocID="{47CE4632-42D5-4F93-ABF9-D6E124F2C86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heelchair Access"/>
        </a:ext>
      </dgm:extLst>
    </dgm:pt>
    <dgm:pt modelId="{A30BF287-BFB7-4479-96BA-8778CD175A65}" type="pres">
      <dgm:prSet presAssocID="{47CE4632-42D5-4F93-ABF9-D6E124F2C868}" presName="spaceRect" presStyleCnt="0"/>
      <dgm:spPr/>
    </dgm:pt>
    <dgm:pt modelId="{1B101851-FDCA-4D22-AD09-A4E19BCADC87}" type="pres">
      <dgm:prSet presAssocID="{47CE4632-42D5-4F93-ABF9-D6E124F2C868}" presName="textRect" presStyleLbl="revTx" presStyleIdx="2" presStyleCnt="6">
        <dgm:presLayoutVars>
          <dgm:chMax val="1"/>
          <dgm:chPref val="1"/>
        </dgm:presLayoutVars>
      </dgm:prSet>
      <dgm:spPr/>
    </dgm:pt>
    <dgm:pt modelId="{D05F27C2-7D67-4513-AD85-05C574B26C18}" type="pres">
      <dgm:prSet presAssocID="{6ABA80CD-E2D4-4F4F-86BA-CFA24E8EC277}" presName="sibTrans" presStyleLbl="sibTrans2D1" presStyleIdx="0" presStyleCnt="0"/>
      <dgm:spPr/>
    </dgm:pt>
    <dgm:pt modelId="{E0739E0E-A894-4B34-931F-D14169FFA6E9}" type="pres">
      <dgm:prSet presAssocID="{F9DC13F4-1E93-4134-83F0-8AF4032C563E}" presName="compNode" presStyleCnt="0"/>
      <dgm:spPr/>
    </dgm:pt>
    <dgm:pt modelId="{94F3BD92-4F39-422A-8EBA-FC8C6A91F356}" type="pres">
      <dgm:prSet presAssocID="{F9DC13F4-1E93-4134-83F0-8AF4032C563E}" presName="iconBgRect" presStyleLbl="bgShp" presStyleIdx="3" presStyleCnt="6"/>
      <dgm:spPr/>
    </dgm:pt>
    <dgm:pt modelId="{ACF4F175-9615-48F2-8007-31073E77DC44}" type="pres">
      <dgm:prSet presAssocID="{F9DC13F4-1E93-4134-83F0-8AF4032C563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D7B19A7E-B3A0-4C2B-BBB6-4DC166A81824}" type="pres">
      <dgm:prSet presAssocID="{F9DC13F4-1E93-4134-83F0-8AF4032C563E}" presName="spaceRect" presStyleCnt="0"/>
      <dgm:spPr/>
    </dgm:pt>
    <dgm:pt modelId="{DE03B99B-C155-49C0-BCA8-070A6948F248}" type="pres">
      <dgm:prSet presAssocID="{F9DC13F4-1E93-4134-83F0-8AF4032C563E}" presName="textRect" presStyleLbl="revTx" presStyleIdx="3" presStyleCnt="6">
        <dgm:presLayoutVars>
          <dgm:chMax val="1"/>
          <dgm:chPref val="1"/>
        </dgm:presLayoutVars>
      </dgm:prSet>
      <dgm:spPr/>
    </dgm:pt>
    <dgm:pt modelId="{1E1ECECB-842D-4B1A-9698-FF4B9651C9C7}" type="pres">
      <dgm:prSet presAssocID="{DBBDD21E-D7DC-46DD-8554-F2A08B551FC8}" presName="sibTrans" presStyleLbl="sibTrans2D1" presStyleIdx="0" presStyleCnt="0"/>
      <dgm:spPr/>
    </dgm:pt>
    <dgm:pt modelId="{30F61CE5-D313-4FFC-AEB6-EEFEB4D65039}" type="pres">
      <dgm:prSet presAssocID="{7241582E-C4CC-4CA5-ADED-51B6DD7AFBBD}" presName="compNode" presStyleCnt="0"/>
      <dgm:spPr/>
    </dgm:pt>
    <dgm:pt modelId="{E4D3F862-3A71-4464-8DE5-0AB10569E08A}" type="pres">
      <dgm:prSet presAssocID="{7241582E-C4CC-4CA5-ADED-51B6DD7AFBBD}" presName="iconBgRect" presStyleLbl="bgShp" presStyleIdx="4" presStyleCnt="6"/>
      <dgm:spPr/>
    </dgm:pt>
    <dgm:pt modelId="{8CCB5EA8-4529-41CD-9503-7008FC32643F}" type="pres">
      <dgm:prSet presAssocID="{7241582E-C4CC-4CA5-ADED-51B6DD7AFBB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12587049-A817-4F3B-9060-B5072492B6FE}" type="pres">
      <dgm:prSet presAssocID="{7241582E-C4CC-4CA5-ADED-51B6DD7AFBBD}" presName="spaceRect" presStyleCnt="0"/>
      <dgm:spPr/>
    </dgm:pt>
    <dgm:pt modelId="{2AAC8580-4C7A-4C7A-96EE-55B7D771745D}" type="pres">
      <dgm:prSet presAssocID="{7241582E-C4CC-4CA5-ADED-51B6DD7AFBBD}" presName="textRect" presStyleLbl="revTx" presStyleIdx="4" presStyleCnt="6">
        <dgm:presLayoutVars>
          <dgm:chMax val="1"/>
          <dgm:chPref val="1"/>
        </dgm:presLayoutVars>
      </dgm:prSet>
      <dgm:spPr/>
    </dgm:pt>
    <dgm:pt modelId="{8B6ED25D-739A-4C93-952E-D505D7EDF93E}" type="pres">
      <dgm:prSet presAssocID="{446FCF10-CA97-4865-8E8C-40C225978911}" presName="sibTrans" presStyleLbl="sibTrans2D1" presStyleIdx="0" presStyleCnt="0"/>
      <dgm:spPr/>
    </dgm:pt>
    <dgm:pt modelId="{EA571278-DAC0-407A-9982-FE26ADDA5F33}" type="pres">
      <dgm:prSet presAssocID="{C11B1BB4-369F-4687-87E1-039C3668DAC2}" presName="compNode" presStyleCnt="0"/>
      <dgm:spPr/>
    </dgm:pt>
    <dgm:pt modelId="{8BDF2384-2A36-4585-A741-525EBB3BCDB5}" type="pres">
      <dgm:prSet presAssocID="{C11B1BB4-369F-4687-87E1-039C3668DAC2}" presName="iconBgRect" presStyleLbl="bgShp" presStyleIdx="5" presStyleCnt="6"/>
      <dgm:spPr/>
    </dgm:pt>
    <dgm:pt modelId="{30C8EA3A-EC10-49A0-9118-DE0C9FA7C08B}" type="pres">
      <dgm:prSet presAssocID="{C11B1BB4-369F-4687-87E1-039C3668DAC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ily Calendar"/>
        </a:ext>
      </dgm:extLst>
    </dgm:pt>
    <dgm:pt modelId="{FB96980D-A913-4CCD-805C-81F95CFA48DA}" type="pres">
      <dgm:prSet presAssocID="{C11B1BB4-369F-4687-87E1-039C3668DAC2}" presName="spaceRect" presStyleCnt="0"/>
      <dgm:spPr/>
    </dgm:pt>
    <dgm:pt modelId="{FE0694D7-8E62-4719-9219-220B34ACAA74}" type="pres">
      <dgm:prSet presAssocID="{C11B1BB4-369F-4687-87E1-039C3668DAC2}" presName="textRect" presStyleLbl="revTx" presStyleIdx="5" presStyleCnt="6">
        <dgm:presLayoutVars>
          <dgm:chMax val="1"/>
          <dgm:chPref val="1"/>
        </dgm:presLayoutVars>
      </dgm:prSet>
      <dgm:spPr/>
    </dgm:pt>
  </dgm:ptLst>
  <dgm:cxnLst>
    <dgm:cxn modelId="{24448200-89F4-734A-9906-D03AFAC13725}" type="presOf" srcId="{446FCF10-CA97-4865-8E8C-40C225978911}" destId="{8B6ED25D-739A-4C93-952E-D505D7EDF93E}" srcOrd="0" destOrd="0" presId="urn:microsoft.com/office/officeart/2018/2/layout/IconCircleList"/>
    <dgm:cxn modelId="{BE1F8E00-CF2E-B946-AF25-ACD8821C9E04}" type="presOf" srcId="{83BF789B-9C09-4391-A15C-C6E7D7CF0166}" destId="{A8B77708-1C6C-413C-B280-2B95A5B584F3}" srcOrd="0" destOrd="0" presId="urn:microsoft.com/office/officeart/2018/2/layout/IconCircleList"/>
    <dgm:cxn modelId="{ECE7710B-4BFD-EC4B-A638-2FDDB73BB172}" type="presOf" srcId="{FDF3C747-B0DA-4B40-8D02-1A366B40D2CC}" destId="{3CB4E788-7A9C-47EB-9CF7-F6140F4F1640}" srcOrd="0" destOrd="0" presId="urn:microsoft.com/office/officeart/2018/2/layout/IconCircleList"/>
    <dgm:cxn modelId="{5D950628-9556-A247-90F8-9D8FB3F755D7}" type="presOf" srcId="{C11B1BB4-369F-4687-87E1-039C3668DAC2}" destId="{FE0694D7-8E62-4719-9219-220B34ACAA74}" srcOrd="0" destOrd="0" presId="urn:microsoft.com/office/officeart/2018/2/layout/IconCircleList"/>
    <dgm:cxn modelId="{A0A36429-F0F1-944B-B637-12538F07590E}" type="presOf" srcId="{FF8AF266-9641-4C3F-B096-FF2B193E49C7}" destId="{6072A6D2-FA2A-4755-ABEC-9776D15E080B}" srcOrd="0" destOrd="0" presId="urn:microsoft.com/office/officeart/2018/2/layout/IconCircleList"/>
    <dgm:cxn modelId="{BC63F429-A261-AF46-86C1-7D81F17D8480}" type="presOf" srcId="{DBBDD21E-D7DC-46DD-8554-F2A08B551FC8}" destId="{1E1ECECB-842D-4B1A-9698-FF4B9651C9C7}" srcOrd="0" destOrd="0" presId="urn:microsoft.com/office/officeart/2018/2/layout/IconCircleList"/>
    <dgm:cxn modelId="{96389138-A889-4519-9655-ADB35156564E}" srcId="{FF8AF266-9641-4C3F-B096-FF2B193E49C7}" destId="{C11B1BB4-369F-4687-87E1-039C3668DAC2}" srcOrd="5" destOrd="0" parTransId="{F4E55527-CFC9-4FA0-8C7F-5A0B96A54183}" sibTransId="{01B07765-5F21-4790-830A-C366364B1EF8}"/>
    <dgm:cxn modelId="{4A284B3B-2B5C-42A4-8488-09783985B107}" srcId="{FF8AF266-9641-4C3F-B096-FF2B193E49C7}" destId="{F9DC13F4-1E93-4134-83F0-8AF4032C563E}" srcOrd="3" destOrd="0" parTransId="{F3B4006C-AF45-43DC-A005-3AA2F7DE7D0F}" sibTransId="{DBBDD21E-D7DC-46DD-8554-F2A08B551FC8}"/>
    <dgm:cxn modelId="{C2BEDA48-A0AF-4274-A66C-1AEDD9F439A6}" srcId="{FF8AF266-9641-4C3F-B096-FF2B193E49C7}" destId="{83BF789B-9C09-4391-A15C-C6E7D7CF0166}" srcOrd="1" destOrd="0" parTransId="{287D4D12-0A4B-426F-82B4-100F4B0B63F2}" sibTransId="{FDF3C747-B0DA-4B40-8D02-1A366B40D2CC}"/>
    <dgm:cxn modelId="{0308025E-8905-7144-9E78-FAF9582566B6}" type="presOf" srcId="{7241582E-C4CC-4CA5-ADED-51B6DD7AFBBD}" destId="{2AAC8580-4C7A-4C7A-96EE-55B7D771745D}" srcOrd="0" destOrd="0" presId="urn:microsoft.com/office/officeart/2018/2/layout/IconCircleList"/>
    <dgm:cxn modelId="{5FBD5F78-7775-904A-B19C-F1EE32C9D2B4}" type="presOf" srcId="{6ABA80CD-E2D4-4F4F-86BA-CFA24E8EC277}" destId="{D05F27C2-7D67-4513-AD85-05C574B26C18}" srcOrd="0" destOrd="0" presId="urn:microsoft.com/office/officeart/2018/2/layout/IconCircleList"/>
    <dgm:cxn modelId="{ED28E2B2-E9CA-4BAB-9A27-F7B7B2B86935}" srcId="{FF8AF266-9641-4C3F-B096-FF2B193E49C7}" destId="{47CE4632-42D5-4F93-ABF9-D6E124F2C868}" srcOrd="2" destOrd="0" parTransId="{556A6C70-C554-4ED2-B50E-14A59097310F}" sibTransId="{6ABA80CD-E2D4-4F4F-86BA-CFA24E8EC277}"/>
    <dgm:cxn modelId="{1E47BBB9-C55D-44FE-851C-4EDA92E152CD}" srcId="{FF8AF266-9641-4C3F-B096-FF2B193E49C7}" destId="{7241582E-C4CC-4CA5-ADED-51B6DD7AFBBD}" srcOrd="4" destOrd="0" parTransId="{5703013A-DEC5-4E32-A2EC-1FB6D2443FCB}" sibTransId="{446FCF10-CA97-4865-8E8C-40C225978911}"/>
    <dgm:cxn modelId="{0AF176CA-491A-BE46-9F58-9952C2011E91}" type="presOf" srcId="{47CE4632-42D5-4F93-ABF9-D6E124F2C868}" destId="{1B101851-FDCA-4D22-AD09-A4E19BCADC87}" srcOrd="0" destOrd="0" presId="urn:microsoft.com/office/officeart/2018/2/layout/IconCircleList"/>
    <dgm:cxn modelId="{08B355CB-F773-C347-BA86-4F204884B5DC}" type="presOf" srcId="{F9DC13F4-1E93-4134-83F0-8AF4032C563E}" destId="{DE03B99B-C155-49C0-BCA8-070A6948F248}" srcOrd="0" destOrd="0" presId="urn:microsoft.com/office/officeart/2018/2/layout/IconCircleList"/>
    <dgm:cxn modelId="{D8F2E5D2-5A33-994E-B1EB-344DFA0C99CA}" type="presOf" srcId="{4D986785-E443-4BDD-B9F2-7182C368E38E}" destId="{EBD6DAD7-7DA7-4756-8E0D-E1B24D01C9B7}" srcOrd="0" destOrd="0" presId="urn:microsoft.com/office/officeart/2018/2/layout/IconCircleList"/>
    <dgm:cxn modelId="{C48D67D6-7B4D-7D42-B072-C5951BF741FC}" type="presOf" srcId="{9CDB0BE4-DCF3-4267-98D8-DA8B4A455452}" destId="{83E82A6E-7510-4027-A818-FB55F41662F5}" srcOrd="0" destOrd="0" presId="urn:microsoft.com/office/officeart/2018/2/layout/IconCircleList"/>
    <dgm:cxn modelId="{7D835EE7-A12E-481F-A44F-8AA722500D4E}" srcId="{FF8AF266-9641-4C3F-B096-FF2B193E49C7}" destId="{9CDB0BE4-DCF3-4267-98D8-DA8B4A455452}" srcOrd="0" destOrd="0" parTransId="{1488CDCB-0F7C-4E21-80E4-0C1A15FE649A}" sibTransId="{4D986785-E443-4BDD-B9F2-7182C368E38E}"/>
    <dgm:cxn modelId="{83AC1B08-A9EB-C047-A878-18FEC6FB1C30}" type="presParOf" srcId="{6072A6D2-FA2A-4755-ABEC-9776D15E080B}" destId="{6695A18F-FA5C-4D79-BA65-E483CBCB6AA2}" srcOrd="0" destOrd="0" presId="urn:microsoft.com/office/officeart/2018/2/layout/IconCircleList"/>
    <dgm:cxn modelId="{A219A358-4F56-1F43-864D-FD507F19FA54}" type="presParOf" srcId="{6695A18F-FA5C-4D79-BA65-E483CBCB6AA2}" destId="{DBDF3CA7-0441-4F21-939C-0FB43149EAD3}" srcOrd="0" destOrd="0" presId="urn:microsoft.com/office/officeart/2018/2/layout/IconCircleList"/>
    <dgm:cxn modelId="{A783DC32-6342-5D48-9588-3938EC7C3FB5}" type="presParOf" srcId="{DBDF3CA7-0441-4F21-939C-0FB43149EAD3}" destId="{9478B6D9-357F-4563-8C66-68ACC19EA65A}" srcOrd="0" destOrd="0" presId="urn:microsoft.com/office/officeart/2018/2/layout/IconCircleList"/>
    <dgm:cxn modelId="{C6C04DA6-789B-BD44-AE9D-48274357EC1D}" type="presParOf" srcId="{DBDF3CA7-0441-4F21-939C-0FB43149EAD3}" destId="{6F6A34C1-A88A-4D24-8F09-16B5BA602A52}" srcOrd="1" destOrd="0" presId="urn:microsoft.com/office/officeart/2018/2/layout/IconCircleList"/>
    <dgm:cxn modelId="{BDFD0A81-3137-4249-908A-5A76779B4ED2}" type="presParOf" srcId="{DBDF3CA7-0441-4F21-939C-0FB43149EAD3}" destId="{830F0B03-B931-4493-8A31-E54F4203C92F}" srcOrd="2" destOrd="0" presId="urn:microsoft.com/office/officeart/2018/2/layout/IconCircleList"/>
    <dgm:cxn modelId="{AF282AA0-3E18-6444-8085-5DBD53FD6855}" type="presParOf" srcId="{DBDF3CA7-0441-4F21-939C-0FB43149EAD3}" destId="{83E82A6E-7510-4027-A818-FB55F41662F5}" srcOrd="3" destOrd="0" presId="urn:microsoft.com/office/officeart/2018/2/layout/IconCircleList"/>
    <dgm:cxn modelId="{4EE0C17C-A537-8848-961C-6223287B0E67}" type="presParOf" srcId="{6695A18F-FA5C-4D79-BA65-E483CBCB6AA2}" destId="{EBD6DAD7-7DA7-4756-8E0D-E1B24D01C9B7}" srcOrd="1" destOrd="0" presId="urn:microsoft.com/office/officeart/2018/2/layout/IconCircleList"/>
    <dgm:cxn modelId="{2994DFEB-BA90-9747-A16F-66C417ECFBCE}" type="presParOf" srcId="{6695A18F-FA5C-4D79-BA65-E483CBCB6AA2}" destId="{B0C9420B-A8B8-4233-A07E-E48C8E2F34C1}" srcOrd="2" destOrd="0" presId="urn:microsoft.com/office/officeart/2018/2/layout/IconCircleList"/>
    <dgm:cxn modelId="{DE9DA454-502D-B045-AD9D-200A85FD0777}" type="presParOf" srcId="{B0C9420B-A8B8-4233-A07E-E48C8E2F34C1}" destId="{545D26C1-2C0A-4631-936E-0CFBB180B945}" srcOrd="0" destOrd="0" presId="urn:microsoft.com/office/officeart/2018/2/layout/IconCircleList"/>
    <dgm:cxn modelId="{8D914F08-4551-CF48-9EF7-18DBF9D1C09E}" type="presParOf" srcId="{B0C9420B-A8B8-4233-A07E-E48C8E2F34C1}" destId="{A516A0B5-2B1F-4E06-968C-BDDC1ED6303B}" srcOrd="1" destOrd="0" presId="urn:microsoft.com/office/officeart/2018/2/layout/IconCircleList"/>
    <dgm:cxn modelId="{7F51F9E9-5CDB-F44F-A4F6-972BF046A8BA}" type="presParOf" srcId="{B0C9420B-A8B8-4233-A07E-E48C8E2F34C1}" destId="{0E8C0454-C5E5-4883-968A-DD7F3877E0BE}" srcOrd="2" destOrd="0" presId="urn:microsoft.com/office/officeart/2018/2/layout/IconCircleList"/>
    <dgm:cxn modelId="{81FC22EF-D4CF-1F49-ADC8-96099F1723A6}" type="presParOf" srcId="{B0C9420B-A8B8-4233-A07E-E48C8E2F34C1}" destId="{A8B77708-1C6C-413C-B280-2B95A5B584F3}" srcOrd="3" destOrd="0" presId="urn:microsoft.com/office/officeart/2018/2/layout/IconCircleList"/>
    <dgm:cxn modelId="{C312EE53-1556-9842-9E4B-EFCC809BEF74}" type="presParOf" srcId="{6695A18F-FA5C-4D79-BA65-E483CBCB6AA2}" destId="{3CB4E788-7A9C-47EB-9CF7-F6140F4F1640}" srcOrd="3" destOrd="0" presId="urn:microsoft.com/office/officeart/2018/2/layout/IconCircleList"/>
    <dgm:cxn modelId="{F8689012-15CD-E445-AF53-3074DDB4DCE6}" type="presParOf" srcId="{6695A18F-FA5C-4D79-BA65-E483CBCB6AA2}" destId="{13EE2492-34BC-49D0-97FF-C27B4EA13011}" srcOrd="4" destOrd="0" presId="urn:microsoft.com/office/officeart/2018/2/layout/IconCircleList"/>
    <dgm:cxn modelId="{45F7DFB5-53E8-3A4C-8F61-53184D264D08}" type="presParOf" srcId="{13EE2492-34BC-49D0-97FF-C27B4EA13011}" destId="{871F1A00-E29B-4606-A229-D483AE83DA51}" srcOrd="0" destOrd="0" presId="urn:microsoft.com/office/officeart/2018/2/layout/IconCircleList"/>
    <dgm:cxn modelId="{7E80C599-5C69-FB4E-BBFB-A980EA1BCE3B}" type="presParOf" srcId="{13EE2492-34BC-49D0-97FF-C27B4EA13011}" destId="{E72EC8C3-D559-4654-AD6F-B9F07B0FCFC5}" srcOrd="1" destOrd="0" presId="urn:microsoft.com/office/officeart/2018/2/layout/IconCircleList"/>
    <dgm:cxn modelId="{930C5B44-8895-2146-9B8E-00245F29582D}" type="presParOf" srcId="{13EE2492-34BC-49D0-97FF-C27B4EA13011}" destId="{A30BF287-BFB7-4479-96BA-8778CD175A65}" srcOrd="2" destOrd="0" presId="urn:microsoft.com/office/officeart/2018/2/layout/IconCircleList"/>
    <dgm:cxn modelId="{E5865D6F-A82A-C44C-B474-BB8DB758815E}" type="presParOf" srcId="{13EE2492-34BC-49D0-97FF-C27B4EA13011}" destId="{1B101851-FDCA-4D22-AD09-A4E19BCADC87}" srcOrd="3" destOrd="0" presId="urn:microsoft.com/office/officeart/2018/2/layout/IconCircleList"/>
    <dgm:cxn modelId="{FFA300BE-072E-554F-A2FB-990942ED0713}" type="presParOf" srcId="{6695A18F-FA5C-4D79-BA65-E483CBCB6AA2}" destId="{D05F27C2-7D67-4513-AD85-05C574B26C18}" srcOrd="5" destOrd="0" presId="urn:microsoft.com/office/officeart/2018/2/layout/IconCircleList"/>
    <dgm:cxn modelId="{6884737F-EB48-4240-B1B9-73ED04E992BD}" type="presParOf" srcId="{6695A18F-FA5C-4D79-BA65-E483CBCB6AA2}" destId="{E0739E0E-A894-4B34-931F-D14169FFA6E9}" srcOrd="6" destOrd="0" presId="urn:microsoft.com/office/officeart/2018/2/layout/IconCircleList"/>
    <dgm:cxn modelId="{D728BA8D-E15F-7146-8A43-828EC89C3093}" type="presParOf" srcId="{E0739E0E-A894-4B34-931F-D14169FFA6E9}" destId="{94F3BD92-4F39-422A-8EBA-FC8C6A91F356}" srcOrd="0" destOrd="0" presId="urn:microsoft.com/office/officeart/2018/2/layout/IconCircleList"/>
    <dgm:cxn modelId="{79AD219C-0851-C44E-A252-189A7693E107}" type="presParOf" srcId="{E0739E0E-A894-4B34-931F-D14169FFA6E9}" destId="{ACF4F175-9615-48F2-8007-31073E77DC44}" srcOrd="1" destOrd="0" presId="urn:microsoft.com/office/officeart/2018/2/layout/IconCircleList"/>
    <dgm:cxn modelId="{028EC06F-0BFA-0543-AC39-5158D36F9C79}" type="presParOf" srcId="{E0739E0E-A894-4B34-931F-D14169FFA6E9}" destId="{D7B19A7E-B3A0-4C2B-BBB6-4DC166A81824}" srcOrd="2" destOrd="0" presId="urn:microsoft.com/office/officeart/2018/2/layout/IconCircleList"/>
    <dgm:cxn modelId="{BD61A95D-8A1A-FC40-9443-F653036FAFD3}" type="presParOf" srcId="{E0739E0E-A894-4B34-931F-D14169FFA6E9}" destId="{DE03B99B-C155-49C0-BCA8-070A6948F248}" srcOrd="3" destOrd="0" presId="urn:microsoft.com/office/officeart/2018/2/layout/IconCircleList"/>
    <dgm:cxn modelId="{DCB85C95-BAEC-994C-A9BF-AA619DF66ED6}" type="presParOf" srcId="{6695A18F-FA5C-4D79-BA65-E483CBCB6AA2}" destId="{1E1ECECB-842D-4B1A-9698-FF4B9651C9C7}" srcOrd="7" destOrd="0" presId="urn:microsoft.com/office/officeart/2018/2/layout/IconCircleList"/>
    <dgm:cxn modelId="{6D6FB731-EDF0-B54B-8A14-910A4F90A9E9}" type="presParOf" srcId="{6695A18F-FA5C-4D79-BA65-E483CBCB6AA2}" destId="{30F61CE5-D313-4FFC-AEB6-EEFEB4D65039}" srcOrd="8" destOrd="0" presId="urn:microsoft.com/office/officeart/2018/2/layout/IconCircleList"/>
    <dgm:cxn modelId="{3718FD8D-7A4D-0243-8B90-3D13E73284F5}" type="presParOf" srcId="{30F61CE5-D313-4FFC-AEB6-EEFEB4D65039}" destId="{E4D3F862-3A71-4464-8DE5-0AB10569E08A}" srcOrd="0" destOrd="0" presId="urn:microsoft.com/office/officeart/2018/2/layout/IconCircleList"/>
    <dgm:cxn modelId="{B9E04E0A-0966-B04B-AD19-5DDCB68E301B}" type="presParOf" srcId="{30F61CE5-D313-4FFC-AEB6-EEFEB4D65039}" destId="{8CCB5EA8-4529-41CD-9503-7008FC32643F}" srcOrd="1" destOrd="0" presId="urn:microsoft.com/office/officeart/2018/2/layout/IconCircleList"/>
    <dgm:cxn modelId="{9EA6F360-098A-1541-8D95-C6BB0ABB7573}" type="presParOf" srcId="{30F61CE5-D313-4FFC-AEB6-EEFEB4D65039}" destId="{12587049-A817-4F3B-9060-B5072492B6FE}" srcOrd="2" destOrd="0" presId="urn:microsoft.com/office/officeart/2018/2/layout/IconCircleList"/>
    <dgm:cxn modelId="{1B7668DD-AFD4-7F44-9B4B-3BD3974A9AF6}" type="presParOf" srcId="{30F61CE5-D313-4FFC-AEB6-EEFEB4D65039}" destId="{2AAC8580-4C7A-4C7A-96EE-55B7D771745D}" srcOrd="3" destOrd="0" presId="urn:microsoft.com/office/officeart/2018/2/layout/IconCircleList"/>
    <dgm:cxn modelId="{1B68F5B7-5FCA-6F4A-AC6C-980048826800}" type="presParOf" srcId="{6695A18F-FA5C-4D79-BA65-E483CBCB6AA2}" destId="{8B6ED25D-739A-4C93-952E-D505D7EDF93E}" srcOrd="9" destOrd="0" presId="urn:microsoft.com/office/officeart/2018/2/layout/IconCircleList"/>
    <dgm:cxn modelId="{74CF852F-6946-D642-B56A-8A7FDC1F0527}" type="presParOf" srcId="{6695A18F-FA5C-4D79-BA65-E483CBCB6AA2}" destId="{EA571278-DAC0-407A-9982-FE26ADDA5F33}" srcOrd="10" destOrd="0" presId="urn:microsoft.com/office/officeart/2018/2/layout/IconCircleList"/>
    <dgm:cxn modelId="{7F9BED61-52CA-A04C-86C1-E8C7BE458F76}" type="presParOf" srcId="{EA571278-DAC0-407A-9982-FE26ADDA5F33}" destId="{8BDF2384-2A36-4585-A741-525EBB3BCDB5}" srcOrd="0" destOrd="0" presId="urn:microsoft.com/office/officeart/2018/2/layout/IconCircleList"/>
    <dgm:cxn modelId="{C880D648-D103-284D-A3D3-288295860F4C}" type="presParOf" srcId="{EA571278-DAC0-407A-9982-FE26ADDA5F33}" destId="{30C8EA3A-EC10-49A0-9118-DE0C9FA7C08B}" srcOrd="1" destOrd="0" presId="urn:microsoft.com/office/officeart/2018/2/layout/IconCircleList"/>
    <dgm:cxn modelId="{609255EC-AEA6-6A43-A2D7-502E36D76663}" type="presParOf" srcId="{EA571278-DAC0-407A-9982-FE26ADDA5F33}" destId="{FB96980D-A913-4CCD-805C-81F95CFA48DA}" srcOrd="2" destOrd="0" presId="urn:microsoft.com/office/officeart/2018/2/layout/IconCircleList"/>
    <dgm:cxn modelId="{8629F87C-FFC1-BC45-BD87-C9D089F4C4F1}" type="presParOf" srcId="{EA571278-DAC0-407A-9982-FE26ADDA5F33}" destId="{FE0694D7-8E62-4719-9219-220B34ACAA7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BB8155-9998-4065-B0BB-A2E3CBFD152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6A6F3EF-6735-4F7E-900D-E6553A8EDB32}">
      <dgm:prSet/>
      <dgm:spPr/>
      <dgm:t>
        <a:bodyPr/>
        <a:lstStyle/>
        <a:p>
          <a:r>
            <a:rPr lang="en-US"/>
            <a:t>E. has lost three teeth because of cavities; </a:t>
          </a:r>
        </a:p>
      </dgm:t>
    </dgm:pt>
    <dgm:pt modelId="{F7EDD69C-B58D-4732-B80F-51F4C6B12442}" type="parTrans" cxnId="{E461EF6F-C7B8-4F66-B5D7-189D8DC222A6}">
      <dgm:prSet/>
      <dgm:spPr/>
      <dgm:t>
        <a:bodyPr/>
        <a:lstStyle/>
        <a:p>
          <a:endParaRPr lang="en-US"/>
        </a:p>
      </dgm:t>
    </dgm:pt>
    <dgm:pt modelId="{C4DE6943-38A2-4030-A06D-E5772A0CC8D9}" type="sibTrans" cxnId="{E461EF6F-C7B8-4F66-B5D7-189D8DC222A6}">
      <dgm:prSet phldrT="1"/>
      <dgm:spPr/>
      <dgm:t>
        <a:bodyPr/>
        <a:lstStyle/>
        <a:p>
          <a:endParaRPr lang="en-US"/>
        </a:p>
      </dgm:t>
    </dgm:pt>
    <dgm:pt modelId="{117D9B30-BEB6-49B2-BED6-D3083B329F98}">
      <dgm:prSet/>
      <dgm:spPr/>
      <dgm:t>
        <a:bodyPr/>
        <a:lstStyle/>
        <a:p>
          <a:r>
            <a:rPr lang="en-US"/>
            <a:t>he has destructive behaviors (e.g., swiping the cup away) when drinking cold milk (taken from the refrigerator) at mealtime. </a:t>
          </a:r>
        </a:p>
      </dgm:t>
    </dgm:pt>
    <dgm:pt modelId="{870A6477-1835-4B7E-BE3F-8D8F0DF35A96}" type="parTrans" cxnId="{CAFD35B1-53B8-45AD-82B2-3B8572B0E548}">
      <dgm:prSet/>
      <dgm:spPr/>
      <dgm:t>
        <a:bodyPr/>
        <a:lstStyle/>
        <a:p>
          <a:endParaRPr lang="en-US"/>
        </a:p>
      </dgm:t>
    </dgm:pt>
    <dgm:pt modelId="{ACF6000A-302D-44FE-9EC3-3C96FE3C5F68}" type="sibTrans" cxnId="{CAFD35B1-53B8-45AD-82B2-3B8572B0E548}">
      <dgm:prSet phldrT="2"/>
      <dgm:spPr/>
      <dgm:t>
        <a:bodyPr/>
        <a:lstStyle/>
        <a:p>
          <a:endParaRPr lang="en-US"/>
        </a:p>
      </dgm:t>
    </dgm:pt>
    <dgm:pt modelId="{4AC95A52-1961-4016-AC52-35EFF5B7BA6E}">
      <dgm:prSet/>
      <dgm:spPr/>
      <dgm:t>
        <a:bodyPr/>
        <a:lstStyle/>
        <a:p>
          <a:r>
            <a:rPr lang="en-US"/>
            <a:t>The goal of this competency is to teach brush teeth independently in order to develop his self-care skills, potentially reduce tooth pain, and reduce destructive behaviors at mealtime. </a:t>
          </a:r>
        </a:p>
      </dgm:t>
    </dgm:pt>
    <dgm:pt modelId="{7E521587-75B6-4F55-91EF-225A2C426C27}" type="parTrans" cxnId="{0CD5ED7C-A227-4882-9EBA-EE802B198008}">
      <dgm:prSet/>
      <dgm:spPr/>
      <dgm:t>
        <a:bodyPr/>
        <a:lstStyle/>
        <a:p>
          <a:endParaRPr lang="en-US"/>
        </a:p>
      </dgm:t>
    </dgm:pt>
    <dgm:pt modelId="{3EE66FA9-2089-44C2-8689-EF5FDB9D6F2E}" type="sibTrans" cxnId="{0CD5ED7C-A227-4882-9EBA-EE802B198008}">
      <dgm:prSet phldrT="3"/>
      <dgm:spPr/>
      <dgm:t>
        <a:bodyPr/>
        <a:lstStyle/>
        <a:p>
          <a:endParaRPr lang="en-US"/>
        </a:p>
      </dgm:t>
    </dgm:pt>
    <dgm:pt modelId="{44B30947-AF89-4CFE-9F12-4B28605E9E14}">
      <dgm:prSet/>
      <dgm:spPr/>
      <dgm:t>
        <a:bodyPr/>
        <a:lstStyle/>
        <a:p>
          <a:r>
            <a:rPr lang="en-US"/>
            <a:t>According to the report from the CDC (Children’s Dental Center), 42% of kids have cavities in their teeth</a:t>
          </a:r>
        </a:p>
      </dgm:t>
    </dgm:pt>
    <dgm:pt modelId="{97782BDE-4968-4F0C-9AFB-CEB7F02F892B}" type="parTrans" cxnId="{7A2DAC78-A478-47C9-BBB0-74F9FCAAC7E4}">
      <dgm:prSet/>
      <dgm:spPr/>
      <dgm:t>
        <a:bodyPr/>
        <a:lstStyle/>
        <a:p>
          <a:endParaRPr lang="en-US"/>
        </a:p>
      </dgm:t>
    </dgm:pt>
    <dgm:pt modelId="{5DADAFD7-3A9A-4178-9B82-00945B1FE90D}" type="sibTrans" cxnId="{7A2DAC78-A478-47C9-BBB0-74F9FCAAC7E4}">
      <dgm:prSet phldrT="4"/>
      <dgm:spPr/>
      <dgm:t>
        <a:bodyPr/>
        <a:lstStyle/>
        <a:p>
          <a:endParaRPr lang="en-US"/>
        </a:p>
      </dgm:t>
    </dgm:pt>
    <dgm:pt modelId="{4F989B09-C19E-42F5-BE13-7608F78F9359}">
      <dgm:prSet/>
      <dgm:spPr/>
      <dgm:t>
        <a:bodyPr/>
        <a:lstStyle/>
        <a:p>
          <a:r>
            <a:rPr lang="en-US"/>
            <a:t>Having healthy teeth will increase the opportunity for E. to take in nutritious food every day. </a:t>
          </a:r>
        </a:p>
      </dgm:t>
    </dgm:pt>
    <dgm:pt modelId="{C1D4BE84-5160-4E2B-8C5B-59D3D10B93EB}" type="parTrans" cxnId="{5AED8810-864D-4802-A235-86066A439BE7}">
      <dgm:prSet/>
      <dgm:spPr/>
      <dgm:t>
        <a:bodyPr/>
        <a:lstStyle/>
        <a:p>
          <a:endParaRPr lang="en-US"/>
        </a:p>
      </dgm:t>
    </dgm:pt>
    <dgm:pt modelId="{93421ACE-E08B-461F-9642-1D12C4E69EA8}" type="sibTrans" cxnId="{5AED8810-864D-4802-A235-86066A439BE7}">
      <dgm:prSet phldrT="5"/>
      <dgm:spPr/>
      <dgm:t>
        <a:bodyPr/>
        <a:lstStyle/>
        <a:p>
          <a:endParaRPr lang="en-US"/>
        </a:p>
      </dgm:t>
    </dgm:pt>
    <dgm:pt modelId="{78EC6D18-51F7-44EB-9886-0AC396EB274A}">
      <dgm:prSet/>
      <dgm:spPr/>
      <dgm:t>
        <a:bodyPr/>
        <a:lstStyle/>
        <a:p>
          <a:r>
            <a:rPr lang="en-US" dirty="0"/>
            <a:t>Goal is to independently brush his teeth in 100% of naturally occurring opportunities, across one month. </a:t>
          </a:r>
        </a:p>
      </dgm:t>
    </dgm:pt>
    <dgm:pt modelId="{D3535036-6C18-41D4-B991-60361BE30950}" type="parTrans" cxnId="{74AA4EC4-7961-4293-80A0-F61A7A83DEE8}">
      <dgm:prSet/>
      <dgm:spPr/>
      <dgm:t>
        <a:bodyPr/>
        <a:lstStyle/>
        <a:p>
          <a:endParaRPr lang="en-US"/>
        </a:p>
      </dgm:t>
    </dgm:pt>
    <dgm:pt modelId="{ADB5A1D6-2076-402F-8F1B-6306FE398D35}" type="sibTrans" cxnId="{74AA4EC4-7961-4293-80A0-F61A7A83DEE8}">
      <dgm:prSet phldrT="6"/>
      <dgm:spPr/>
      <dgm:t>
        <a:bodyPr/>
        <a:lstStyle/>
        <a:p>
          <a:endParaRPr lang="en-US"/>
        </a:p>
      </dgm:t>
    </dgm:pt>
    <dgm:pt modelId="{0C7AEDE7-9EC9-BD41-B32F-DD406755E094}" type="pres">
      <dgm:prSet presAssocID="{B6BB8155-9998-4065-B0BB-A2E3CBFD152D}" presName="diagram" presStyleCnt="0">
        <dgm:presLayoutVars>
          <dgm:dir/>
          <dgm:resizeHandles val="exact"/>
        </dgm:presLayoutVars>
      </dgm:prSet>
      <dgm:spPr/>
    </dgm:pt>
    <dgm:pt modelId="{B27DEC06-D742-1A45-9E26-FBE2E866933F}" type="pres">
      <dgm:prSet presAssocID="{36A6F3EF-6735-4F7E-900D-E6553A8EDB32}" presName="node" presStyleLbl="node1" presStyleIdx="0" presStyleCnt="6">
        <dgm:presLayoutVars>
          <dgm:bulletEnabled val="1"/>
        </dgm:presLayoutVars>
      </dgm:prSet>
      <dgm:spPr/>
    </dgm:pt>
    <dgm:pt modelId="{463CA953-8413-024D-AA35-4423C098331F}" type="pres">
      <dgm:prSet presAssocID="{C4DE6943-38A2-4030-A06D-E5772A0CC8D9}" presName="sibTrans" presStyleCnt="0"/>
      <dgm:spPr/>
    </dgm:pt>
    <dgm:pt modelId="{35D6A9ED-66F0-F246-97E4-AFF1DFEFC27B}" type="pres">
      <dgm:prSet presAssocID="{117D9B30-BEB6-49B2-BED6-D3083B329F98}" presName="node" presStyleLbl="node1" presStyleIdx="1" presStyleCnt="6">
        <dgm:presLayoutVars>
          <dgm:bulletEnabled val="1"/>
        </dgm:presLayoutVars>
      </dgm:prSet>
      <dgm:spPr/>
    </dgm:pt>
    <dgm:pt modelId="{53E2A115-EF8D-4B4E-8EEF-E5FF42E29E7D}" type="pres">
      <dgm:prSet presAssocID="{ACF6000A-302D-44FE-9EC3-3C96FE3C5F68}" presName="sibTrans" presStyleCnt="0"/>
      <dgm:spPr/>
    </dgm:pt>
    <dgm:pt modelId="{4928D4D4-9DB5-C64D-B624-6C66BA1C98F4}" type="pres">
      <dgm:prSet presAssocID="{4AC95A52-1961-4016-AC52-35EFF5B7BA6E}" presName="node" presStyleLbl="node1" presStyleIdx="2" presStyleCnt="6">
        <dgm:presLayoutVars>
          <dgm:bulletEnabled val="1"/>
        </dgm:presLayoutVars>
      </dgm:prSet>
      <dgm:spPr/>
    </dgm:pt>
    <dgm:pt modelId="{7F2D103A-B3BC-E045-BE8F-BC0470F53B37}" type="pres">
      <dgm:prSet presAssocID="{3EE66FA9-2089-44C2-8689-EF5FDB9D6F2E}" presName="sibTrans" presStyleCnt="0"/>
      <dgm:spPr/>
    </dgm:pt>
    <dgm:pt modelId="{81DBA9F8-F917-F346-867E-99FE69713C0B}" type="pres">
      <dgm:prSet presAssocID="{44B30947-AF89-4CFE-9F12-4B28605E9E14}" presName="node" presStyleLbl="node1" presStyleIdx="3" presStyleCnt="6">
        <dgm:presLayoutVars>
          <dgm:bulletEnabled val="1"/>
        </dgm:presLayoutVars>
      </dgm:prSet>
      <dgm:spPr/>
    </dgm:pt>
    <dgm:pt modelId="{EDA47029-038E-AB40-A7DE-342BCBA912D7}" type="pres">
      <dgm:prSet presAssocID="{5DADAFD7-3A9A-4178-9B82-00945B1FE90D}" presName="sibTrans" presStyleCnt="0"/>
      <dgm:spPr/>
    </dgm:pt>
    <dgm:pt modelId="{89CCDFCD-1E66-8544-AC90-CBF7441868D8}" type="pres">
      <dgm:prSet presAssocID="{4F989B09-C19E-42F5-BE13-7608F78F9359}" presName="node" presStyleLbl="node1" presStyleIdx="4" presStyleCnt="6">
        <dgm:presLayoutVars>
          <dgm:bulletEnabled val="1"/>
        </dgm:presLayoutVars>
      </dgm:prSet>
      <dgm:spPr/>
    </dgm:pt>
    <dgm:pt modelId="{F7B28DD4-D622-E84A-9E64-DE7D81A826D9}" type="pres">
      <dgm:prSet presAssocID="{93421ACE-E08B-461F-9642-1D12C4E69EA8}" presName="sibTrans" presStyleCnt="0"/>
      <dgm:spPr/>
    </dgm:pt>
    <dgm:pt modelId="{71F3791B-EBDA-F244-8EC0-14365F739D78}" type="pres">
      <dgm:prSet presAssocID="{78EC6D18-51F7-44EB-9886-0AC396EB274A}" presName="node" presStyleLbl="node1" presStyleIdx="5" presStyleCnt="6">
        <dgm:presLayoutVars>
          <dgm:bulletEnabled val="1"/>
        </dgm:presLayoutVars>
      </dgm:prSet>
      <dgm:spPr/>
    </dgm:pt>
  </dgm:ptLst>
  <dgm:cxnLst>
    <dgm:cxn modelId="{5AED8810-864D-4802-A235-86066A439BE7}" srcId="{B6BB8155-9998-4065-B0BB-A2E3CBFD152D}" destId="{4F989B09-C19E-42F5-BE13-7608F78F9359}" srcOrd="4" destOrd="0" parTransId="{C1D4BE84-5160-4E2B-8C5B-59D3D10B93EB}" sibTransId="{93421ACE-E08B-461F-9642-1D12C4E69EA8}"/>
    <dgm:cxn modelId="{087DDB10-5A69-654D-9B30-203DF9B24958}" type="presOf" srcId="{B6BB8155-9998-4065-B0BB-A2E3CBFD152D}" destId="{0C7AEDE7-9EC9-BD41-B32F-DD406755E094}" srcOrd="0" destOrd="0" presId="urn:microsoft.com/office/officeart/2005/8/layout/default"/>
    <dgm:cxn modelId="{DE836B1E-3FD0-5B47-8502-F5FDA78BFAC4}" type="presOf" srcId="{4AC95A52-1961-4016-AC52-35EFF5B7BA6E}" destId="{4928D4D4-9DB5-C64D-B624-6C66BA1C98F4}" srcOrd="0" destOrd="0" presId="urn:microsoft.com/office/officeart/2005/8/layout/default"/>
    <dgm:cxn modelId="{A9052163-3E23-D14E-99E7-20267655A3E5}" type="presOf" srcId="{78EC6D18-51F7-44EB-9886-0AC396EB274A}" destId="{71F3791B-EBDA-F244-8EC0-14365F739D78}" srcOrd="0" destOrd="0" presId="urn:microsoft.com/office/officeart/2005/8/layout/default"/>
    <dgm:cxn modelId="{82813366-1B11-7048-AEA0-649F44490E8F}" type="presOf" srcId="{36A6F3EF-6735-4F7E-900D-E6553A8EDB32}" destId="{B27DEC06-D742-1A45-9E26-FBE2E866933F}" srcOrd="0" destOrd="0" presId="urn:microsoft.com/office/officeart/2005/8/layout/default"/>
    <dgm:cxn modelId="{E461EF6F-C7B8-4F66-B5D7-189D8DC222A6}" srcId="{B6BB8155-9998-4065-B0BB-A2E3CBFD152D}" destId="{36A6F3EF-6735-4F7E-900D-E6553A8EDB32}" srcOrd="0" destOrd="0" parTransId="{F7EDD69C-B58D-4732-B80F-51F4C6B12442}" sibTransId="{C4DE6943-38A2-4030-A06D-E5772A0CC8D9}"/>
    <dgm:cxn modelId="{7A2DAC78-A478-47C9-BBB0-74F9FCAAC7E4}" srcId="{B6BB8155-9998-4065-B0BB-A2E3CBFD152D}" destId="{44B30947-AF89-4CFE-9F12-4B28605E9E14}" srcOrd="3" destOrd="0" parTransId="{97782BDE-4968-4F0C-9AFB-CEB7F02F892B}" sibTransId="{5DADAFD7-3A9A-4178-9B82-00945B1FE90D}"/>
    <dgm:cxn modelId="{0CD5ED7C-A227-4882-9EBA-EE802B198008}" srcId="{B6BB8155-9998-4065-B0BB-A2E3CBFD152D}" destId="{4AC95A52-1961-4016-AC52-35EFF5B7BA6E}" srcOrd="2" destOrd="0" parTransId="{7E521587-75B6-4F55-91EF-225A2C426C27}" sibTransId="{3EE66FA9-2089-44C2-8689-EF5FDB9D6F2E}"/>
    <dgm:cxn modelId="{2F84888E-46E6-1C4E-B9EA-EFA9C4E219F2}" type="presOf" srcId="{44B30947-AF89-4CFE-9F12-4B28605E9E14}" destId="{81DBA9F8-F917-F346-867E-99FE69713C0B}" srcOrd="0" destOrd="0" presId="urn:microsoft.com/office/officeart/2005/8/layout/default"/>
    <dgm:cxn modelId="{CAFD35B1-53B8-45AD-82B2-3B8572B0E548}" srcId="{B6BB8155-9998-4065-B0BB-A2E3CBFD152D}" destId="{117D9B30-BEB6-49B2-BED6-D3083B329F98}" srcOrd="1" destOrd="0" parTransId="{870A6477-1835-4B7E-BE3F-8D8F0DF35A96}" sibTransId="{ACF6000A-302D-44FE-9EC3-3C96FE3C5F68}"/>
    <dgm:cxn modelId="{9C8294C0-78F1-5146-A0A4-2488219B368B}" type="presOf" srcId="{4F989B09-C19E-42F5-BE13-7608F78F9359}" destId="{89CCDFCD-1E66-8544-AC90-CBF7441868D8}" srcOrd="0" destOrd="0" presId="urn:microsoft.com/office/officeart/2005/8/layout/default"/>
    <dgm:cxn modelId="{74AA4EC4-7961-4293-80A0-F61A7A83DEE8}" srcId="{B6BB8155-9998-4065-B0BB-A2E3CBFD152D}" destId="{78EC6D18-51F7-44EB-9886-0AC396EB274A}" srcOrd="5" destOrd="0" parTransId="{D3535036-6C18-41D4-B991-60361BE30950}" sibTransId="{ADB5A1D6-2076-402F-8F1B-6306FE398D35}"/>
    <dgm:cxn modelId="{FB5119E1-4BB4-1241-B8A8-B99D36686415}" type="presOf" srcId="{117D9B30-BEB6-49B2-BED6-D3083B329F98}" destId="{35D6A9ED-66F0-F246-97E4-AFF1DFEFC27B}" srcOrd="0" destOrd="0" presId="urn:microsoft.com/office/officeart/2005/8/layout/default"/>
    <dgm:cxn modelId="{6DD4B311-FDBB-B94C-A834-F796B1922982}" type="presParOf" srcId="{0C7AEDE7-9EC9-BD41-B32F-DD406755E094}" destId="{B27DEC06-D742-1A45-9E26-FBE2E866933F}" srcOrd="0" destOrd="0" presId="urn:microsoft.com/office/officeart/2005/8/layout/default"/>
    <dgm:cxn modelId="{E4484280-6AF9-5646-84FD-22C4F2D25283}" type="presParOf" srcId="{0C7AEDE7-9EC9-BD41-B32F-DD406755E094}" destId="{463CA953-8413-024D-AA35-4423C098331F}" srcOrd="1" destOrd="0" presId="urn:microsoft.com/office/officeart/2005/8/layout/default"/>
    <dgm:cxn modelId="{CB2D96F8-DF23-4249-A74B-6A38F1E2AE61}" type="presParOf" srcId="{0C7AEDE7-9EC9-BD41-B32F-DD406755E094}" destId="{35D6A9ED-66F0-F246-97E4-AFF1DFEFC27B}" srcOrd="2" destOrd="0" presId="urn:microsoft.com/office/officeart/2005/8/layout/default"/>
    <dgm:cxn modelId="{838A0A1B-C6BB-5F4D-98FF-BF68FBFC2915}" type="presParOf" srcId="{0C7AEDE7-9EC9-BD41-B32F-DD406755E094}" destId="{53E2A115-EF8D-4B4E-8EEF-E5FF42E29E7D}" srcOrd="3" destOrd="0" presId="urn:microsoft.com/office/officeart/2005/8/layout/default"/>
    <dgm:cxn modelId="{0E82F610-1785-A243-AA0D-411957E42734}" type="presParOf" srcId="{0C7AEDE7-9EC9-BD41-B32F-DD406755E094}" destId="{4928D4D4-9DB5-C64D-B624-6C66BA1C98F4}" srcOrd="4" destOrd="0" presId="urn:microsoft.com/office/officeart/2005/8/layout/default"/>
    <dgm:cxn modelId="{8DF09DEE-50ED-4743-82B0-370BE6F0622A}" type="presParOf" srcId="{0C7AEDE7-9EC9-BD41-B32F-DD406755E094}" destId="{7F2D103A-B3BC-E045-BE8F-BC0470F53B37}" srcOrd="5" destOrd="0" presId="urn:microsoft.com/office/officeart/2005/8/layout/default"/>
    <dgm:cxn modelId="{61473AC9-642A-9845-842E-A9B013AFFCB2}" type="presParOf" srcId="{0C7AEDE7-9EC9-BD41-B32F-DD406755E094}" destId="{81DBA9F8-F917-F346-867E-99FE69713C0B}" srcOrd="6" destOrd="0" presId="urn:microsoft.com/office/officeart/2005/8/layout/default"/>
    <dgm:cxn modelId="{A18305DA-806C-1449-82AE-780BD6FAE075}" type="presParOf" srcId="{0C7AEDE7-9EC9-BD41-B32F-DD406755E094}" destId="{EDA47029-038E-AB40-A7DE-342BCBA912D7}" srcOrd="7" destOrd="0" presId="urn:microsoft.com/office/officeart/2005/8/layout/default"/>
    <dgm:cxn modelId="{ACF1CB4A-ACD6-744C-BC30-DD3E3D70EA04}" type="presParOf" srcId="{0C7AEDE7-9EC9-BD41-B32F-DD406755E094}" destId="{89CCDFCD-1E66-8544-AC90-CBF7441868D8}" srcOrd="8" destOrd="0" presId="urn:microsoft.com/office/officeart/2005/8/layout/default"/>
    <dgm:cxn modelId="{9B69BA24-529A-6244-9A1F-F43D5988B841}" type="presParOf" srcId="{0C7AEDE7-9EC9-BD41-B32F-DD406755E094}" destId="{F7B28DD4-D622-E84A-9E64-DE7D81A826D9}" srcOrd="9" destOrd="0" presId="urn:microsoft.com/office/officeart/2005/8/layout/default"/>
    <dgm:cxn modelId="{3890F942-4FB9-AE40-8BB6-230D2B7D40A2}" type="presParOf" srcId="{0C7AEDE7-9EC9-BD41-B32F-DD406755E094}" destId="{71F3791B-EBDA-F244-8EC0-14365F739D7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FB3E99-4A59-419D-B1E4-C99D3612369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7B1C6E05-F032-4F52-BBB6-5B738AF2455F}">
      <dgm:prSet/>
      <dgm:spPr/>
      <dgm:t>
        <a:bodyPr/>
        <a:lstStyle/>
        <a:p>
          <a:r>
            <a:rPr lang="en-US"/>
            <a:t>1. Pick up toothbrush from holder </a:t>
          </a:r>
        </a:p>
      </dgm:t>
    </dgm:pt>
    <dgm:pt modelId="{33775E05-80B4-427E-8B71-008EA92C58BD}" type="parTrans" cxnId="{7B27C879-617A-47BA-BCA6-9E0FEB023FE0}">
      <dgm:prSet/>
      <dgm:spPr/>
      <dgm:t>
        <a:bodyPr/>
        <a:lstStyle/>
        <a:p>
          <a:endParaRPr lang="en-US"/>
        </a:p>
      </dgm:t>
    </dgm:pt>
    <dgm:pt modelId="{043B4DBC-C838-45BA-A016-E71262497E6B}" type="sibTrans" cxnId="{7B27C879-617A-47BA-BCA6-9E0FEB023FE0}">
      <dgm:prSet/>
      <dgm:spPr/>
      <dgm:t>
        <a:bodyPr/>
        <a:lstStyle/>
        <a:p>
          <a:endParaRPr lang="en-US"/>
        </a:p>
      </dgm:t>
    </dgm:pt>
    <dgm:pt modelId="{37303642-D3A9-4B8F-B3F5-C6C561C4BAD0}">
      <dgm:prSet/>
      <dgm:spPr/>
      <dgm:t>
        <a:bodyPr/>
        <a:lstStyle/>
        <a:p>
          <a:r>
            <a:rPr lang="en-US"/>
            <a:t>2. Pick up toothpaste from holder </a:t>
          </a:r>
        </a:p>
      </dgm:t>
    </dgm:pt>
    <dgm:pt modelId="{5738603E-51F2-47D4-AA10-3131A4E0040D}" type="parTrans" cxnId="{598D419D-7597-47C1-840E-303839DC0EF1}">
      <dgm:prSet/>
      <dgm:spPr/>
      <dgm:t>
        <a:bodyPr/>
        <a:lstStyle/>
        <a:p>
          <a:endParaRPr lang="en-US"/>
        </a:p>
      </dgm:t>
    </dgm:pt>
    <dgm:pt modelId="{8CA15369-7F1D-4660-8C1A-E815FBB95B6F}" type="sibTrans" cxnId="{598D419D-7597-47C1-840E-303839DC0EF1}">
      <dgm:prSet/>
      <dgm:spPr/>
      <dgm:t>
        <a:bodyPr/>
        <a:lstStyle/>
        <a:p>
          <a:endParaRPr lang="en-US"/>
        </a:p>
      </dgm:t>
    </dgm:pt>
    <dgm:pt modelId="{EC85C7A7-61B0-4100-B516-1C971DAD1477}">
      <dgm:prSet/>
      <dgm:spPr/>
      <dgm:t>
        <a:bodyPr/>
        <a:lstStyle/>
        <a:p>
          <a:r>
            <a:rPr lang="en-US"/>
            <a:t>3. Remove the cap of the toothpaste </a:t>
          </a:r>
        </a:p>
      </dgm:t>
    </dgm:pt>
    <dgm:pt modelId="{CD14FCCA-D0AB-4E60-8771-5859FC99769D}" type="parTrans" cxnId="{0F640507-1DAD-4AEA-96F1-6635D0983148}">
      <dgm:prSet/>
      <dgm:spPr/>
      <dgm:t>
        <a:bodyPr/>
        <a:lstStyle/>
        <a:p>
          <a:endParaRPr lang="en-US"/>
        </a:p>
      </dgm:t>
    </dgm:pt>
    <dgm:pt modelId="{450BA66D-B047-4F45-996C-179A70E3AAB5}" type="sibTrans" cxnId="{0F640507-1DAD-4AEA-96F1-6635D0983148}">
      <dgm:prSet/>
      <dgm:spPr/>
      <dgm:t>
        <a:bodyPr/>
        <a:lstStyle/>
        <a:p>
          <a:endParaRPr lang="en-US"/>
        </a:p>
      </dgm:t>
    </dgm:pt>
    <dgm:pt modelId="{9113B2A9-1B98-49FE-8203-CD64D66E0768}">
      <dgm:prSet/>
      <dgm:spPr/>
      <dgm:t>
        <a:bodyPr/>
        <a:lstStyle/>
        <a:p>
          <a:r>
            <a:rPr lang="en-US"/>
            <a:t>4. Squeeze a small amount of paste on the toothbrush </a:t>
          </a:r>
        </a:p>
      </dgm:t>
    </dgm:pt>
    <dgm:pt modelId="{A7C5D808-A9F0-4D25-9E86-11DCD7D323CC}" type="parTrans" cxnId="{C24E5594-791E-443D-A5A0-96E757063959}">
      <dgm:prSet/>
      <dgm:spPr/>
      <dgm:t>
        <a:bodyPr/>
        <a:lstStyle/>
        <a:p>
          <a:endParaRPr lang="en-US"/>
        </a:p>
      </dgm:t>
    </dgm:pt>
    <dgm:pt modelId="{DD1CA708-FFC3-4FF3-9C08-66F333C0D4F1}" type="sibTrans" cxnId="{C24E5594-791E-443D-A5A0-96E757063959}">
      <dgm:prSet/>
      <dgm:spPr/>
      <dgm:t>
        <a:bodyPr/>
        <a:lstStyle/>
        <a:p>
          <a:endParaRPr lang="en-US"/>
        </a:p>
      </dgm:t>
    </dgm:pt>
    <dgm:pt modelId="{2296706E-21F6-45AE-B831-166EE28C1ED0}">
      <dgm:prSet/>
      <dgm:spPr/>
      <dgm:t>
        <a:bodyPr/>
        <a:lstStyle/>
        <a:p>
          <a:r>
            <a:rPr lang="en-US"/>
            <a:t>5. Get a cup from the counter </a:t>
          </a:r>
        </a:p>
      </dgm:t>
    </dgm:pt>
    <dgm:pt modelId="{6F1A234F-F2AA-469F-B6DF-635BA511B6C2}" type="parTrans" cxnId="{C1D3A1EF-5406-47CB-9753-D1C5E0E635CE}">
      <dgm:prSet/>
      <dgm:spPr/>
      <dgm:t>
        <a:bodyPr/>
        <a:lstStyle/>
        <a:p>
          <a:endParaRPr lang="en-US"/>
        </a:p>
      </dgm:t>
    </dgm:pt>
    <dgm:pt modelId="{71EB66DA-C816-4CA9-9A05-76291A8C4B61}" type="sibTrans" cxnId="{C1D3A1EF-5406-47CB-9753-D1C5E0E635CE}">
      <dgm:prSet/>
      <dgm:spPr/>
      <dgm:t>
        <a:bodyPr/>
        <a:lstStyle/>
        <a:p>
          <a:endParaRPr lang="en-US"/>
        </a:p>
      </dgm:t>
    </dgm:pt>
    <dgm:pt modelId="{490597E2-4B3C-40BE-9E31-5886CBAD83B0}">
      <dgm:prSet/>
      <dgm:spPr/>
      <dgm:t>
        <a:bodyPr/>
        <a:lstStyle/>
        <a:p>
          <a:r>
            <a:rPr lang="en-US"/>
            <a:t>6. Turn on water </a:t>
          </a:r>
        </a:p>
      </dgm:t>
    </dgm:pt>
    <dgm:pt modelId="{A904B504-87EF-42A1-89F9-D774E98F1F2C}" type="parTrans" cxnId="{5EAD619D-6DEF-4F5C-A175-30A8DEC98509}">
      <dgm:prSet/>
      <dgm:spPr/>
      <dgm:t>
        <a:bodyPr/>
        <a:lstStyle/>
        <a:p>
          <a:endParaRPr lang="en-US"/>
        </a:p>
      </dgm:t>
    </dgm:pt>
    <dgm:pt modelId="{407DD786-1B2D-4E6A-BE9B-C495D7D205A7}" type="sibTrans" cxnId="{5EAD619D-6DEF-4F5C-A175-30A8DEC98509}">
      <dgm:prSet/>
      <dgm:spPr/>
      <dgm:t>
        <a:bodyPr/>
        <a:lstStyle/>
        <a:p>
          <a:endParaRPr lang="en-US"/>
        </a:p>
      </dgm:t>
    </dgm:pt>
    <dgm:pt modelId="{C37892F3-1C74-45C5-AECE-802E9BA9374F}">
      <dgm:prSet/>
      <dgm:spPr/>
      <dgm:t>
        <a:bodyPr/>
        <a:lstStyle/>
        <a:p>
          <a:r>
            <a:rPr lang="en-US"/>
            <a:t>7. Get a cup of water </a:t>
          </a:r>
        </a:p>
      </dgm:t>
    </dgm:pt>
    <dgm:pt modelId="{C0621F44-CE68-4AC3-BB43-FAD6BA70E5E8}" type="parTrans" cxnId="{8A5F57BE-B905-4431-A3C8-135DE6B2EF3E}">
      <dgm:prSet/>
      <dgm:spPr/>
      <dgm:t>
        <a:bodyPr/>
        <a:lstStyle/>
        <a:p>
          <a:endParaRPr lang="en-US"/>
        </a:p>
      </dgm:t>
    </dgm:pt>
    <dgm:pt modelId="{06CD78E8-8748-4227-8076-86F36A7E8CA4}" type="sibTrans" cxnId="{8A5F57BE-B905-4431-A3C8-135DE6B2EF3E}">
      <dgm:prSet/>
      <dgm:spPr/>
      <dgm:t>
        <a:bodyPr/>
        <a:lstStyle/>
        <a:p>
          <a:endParaRPr lang="en-US"/>
        </a:p>
      </dgm:t>
    </dgm:pt>
    <dgm:pt modelId="{5C49CA76-C3BC-4539-AD15-C1B199024E12}">
      <dgm:prSet/>
      <dgm:spPr/>
      <dgm:t>
        <a:bodyPr/>
        <a:lstStyle/>
        <a:p>
          <a:r>
            <a:rPr lang="en-US"/>
            <a:t>8. Turn off water </a:t>
          </a:r>
        </a:p>
      </dgm:t>
    </dgm:pt>
    <dgm:pt modelId="{E7FBBD80-C8E4-430D-B897-0E5B462285A9}" type="parTrans" cxnId="{F29833B4-6DB2-4C79-A040-631F5270EDFF}">
      <dgm:prSet/>
      <dgm:spPr/>
      <dgm:t>
        <a:bodyPr/>
        <a:lstStyle/>
        <a:p>
          <a:endParaRPr lang="en-US"/>
        </a:p>
      </dgm:t>
    </dgm:pt>
    <dgm:pt modelId="{C5A788FF-3B20-4D45-9500-0E9EE0643965}" type="sibTrans" cxnId="{F29833B4-6DB2-4C79-A040-631F5270EDFF}">
      <dgm:prSet/>
      <dgm:spPr/>
      <dgm:t>
        <a:bodyPr/>
        <a:lstStyle/>
        <a:p>
          <a:endParaRPr lang="en-US"/>
        </a:p>
      </dgm:t>
    </dgm:pt>
    <dgm:pt modelId="{68EF945A-8C76-4C14-8C92-08A724A799CD}">
      <dgm:prSet/>
      <dgm:spPr/>
      <dgm:t>
        <a:bodyPr/>
        <a:lstStyle/>
        <a:p>
          <a:r>
            <a:rPr lang="en-US"/>
            <a:t>9. Dampen the brush with water </a:t>
          </a:r>
        </a:p>
      </dgm:t>
    </dgm:pt>
    <dgm:pt modelId="{5242A88C-F441-4A5C-9774-2FA2B8B4C00E}" type="parTrans" cxnId="{E2CF4EA0-A2A7-4E47-ADF8-90CF8F6CF60E}">
      <dgm:prSet/>
      <dgm:spPr/>
      <dgm:t>
        <a:bodyPr/>
        <a:lstStyle/>
        <a:p>
          <a:endParaRPr lang="en-US"/>
        </a:p>
      </dgm:t>
    </dgm:pt>
    <dgm:pt modelId="{73DA571F-2D02-44E2-AE6E-D3AE92B874AE}" type="sibTrans" cxnId="{E2CF4EA0-A2A7-4E47-ADF8-90CF8F6CF60E}">
      <dgm:prSet/>
      <dgm:spPr/>
      <dgm:t>
        <a:bodyPr/>
        <a:lstStyle/>
        <a:p>
          <a:endParaRPr lang="en-US"/>
        </a:p>
      </dgm:t>
    </dgm:pt>
    <dgm:pt modelId="{9914F1F5-D52E-467E-B5B9-A0DF3084EA80}">
      <dgm:prSet/>
      <dgm:spPr/>
      <dgm:t>
        <a:bodyPr/>
        <a:lstStyle/>
        <a:p>
          <a:r>
            <a:rPr lang="en-US"/>
            <a:t>10. Place brush in mouth </a:t>
          </a:r>
        </a:p>
      </dgm:t>
    </dgm:pt>
    <dgm:pt modelId="{85145296-5351-49DF-9428-FA3CFF3E7781}" type="parTrans" cxnId="{2E1F4E48-1AD6-41A5-A3E1-307368F9835C}">
      <dgm:prSet/>
      <dgm:spPr/>
      <dgm:t>
        <a:bodyPr/>
        <a:lstStyle/>
        <a:p>
          <a:endParaRPr lang="en-US"/>
        </a:p>
      </dgm:t>
    </dgm:pt>
    <dgm:pt modelId="{3DA41B6E-C983-44AB-B1FA-4791980767F4}" type="sibTrans" cxnId="{2E1F4E48-1AD6-41A5-A3E1-307368F9835C}">
      <dgm:prSet/>
      <dgm:spPr/>
      <dgm:t>
        <a:bodyPr/>
        <a:lstStyle/>
        <a:p>
          <a:endParaRPr lang="en-US"/>
        </a:p>
      </dgm:t>
    </dgm:pt>
    <dgm:pt modelId="{1BC08216-8533-4F04-B7B9-C2C2E39E2CCB}">
      <dgm:prSet/>
      <dgm:spPr/>
      <dgm:t>
        <a:bodyPr/>
        <a:lstStyle/>
        <a:p>
          <a:r>
            <a:rPr lang="en-US"/>
            <a:t>11. Brush the bottom teeth on the right side of mouth </a:t>
          </a:r>
        </a:p>
      </dgm:t>
    </dgm:pt>
    <dgm:pt modelId="{33428829-EBCD-4565-B2A1-DDED990CB4F2}" type="parTrans" cxnId="{5AD9B779-8918-4400-8975-A088247142A4}">
      <dgm:prSet/>
      <dgm:spPr/>
      <dgm:t>
        <a:bodyPr/>
        <a:lstStyle/>
        <a:p>
          <a:endParaRPr lang="en-US"/>
        </a:p>
      </dgm:t>
    </dgm:pt>
    <dgm:pt modelId="{4F6508D5-1B23-45DD-998C-EAA6784FF42B}" type="sibTrans" cxnId="{5AD9B779-8918-4400-8975-A088247142A4}">
      <dgm:prSet/>
      <dgm:spPr/>
      <dgm:t>
        <a:bodyPr/>
        <a:lstStyle/>
        <a:p>
          <a:endParaRPr lang="en-US"/>
        </a:p>
      </dgm:t>
    </dgm:pt>
    <dgm:pt modelId="{57EBA355-825E-4B76-A971-E5533411E9FF}">
      <dgm:prSet/>
      <dgm:spPr/>
      <dgm:t>
        <a:bodyPr/>
        <a:lstStyle/>
        <a:p>
          <a:r>
            <a:rPr lang="en-US"/>
            <a:t>12. Brush the bottom teeth on the left side of mouth </a:t>
          </a:r>
        </a:p>
      </dgm:t>
    </dgm:pt>
    <dgm:pt modelId="{BC9B5CB3-5022-4FF5-B852-32F28C8CF0AE}" type="parTrans" cxnId="{271B7EEA-ABBC-44C6-8E25-6AF22B772A63}">
      <dgm:prSet/>
      <dgm:spPr/>
      <dgm:t>
        <a:bodyPr/>
        <a:lstStyle/>
        <a:p>
          <a:endParaRPr lang="en-US"/>
        </a:p>
      </dgm:t>
    </dgm:pt>
    <dgm:pt modelId="{EE383717-ADC0-4A93-BD25-EEEA23079782}" type="sibTrans" cxnId="{271B7EEA-ABBC-44C6-8E25-6AF22B772A63}">
      <dgm:prSet/>
      <dgm:spPr/>
      <dgm:t>
        <a:bodyPr/>
        <a:lstStyle/>
        <a:p>
          <a:endParaRPr lang="en-US"/>
        </a:p>
      </dgm:t>
    </dgm:pt>
    <dgm:pt modelId="{B128C06D-D358-4346-8E1D-2D3908812C42}">
      <dgm:prSet/>
      <dgm:spPr/>
      <dgm:t>
        <a:bodyPr/>
        <a:lstStyle/>
        <a:p>
          <a:r>
            <a:rPr lang="en-US"/>
            <a:t>13. Brush the bottom teeth on the middle of mouth </a:t>
          </a:r>
        </a:p>
      </dgm:t>
    </dgm:pt>
    <dgm:pt modelId="{4E209BD5-DA68-4F66-8218-B0E4CF4BDAF2}" type="parTrans" cxnId="{82C11807-07E9-4B51-814C-B52C1986E532}">
      <dgm:prSet/>
      <dgm:spPr/>
      <dgm:t>
        <a:bodyPr/>
        <a:lstStyle/>
        <a:p>
          <a:endParaRPr lang="en-US"/>
        </a:p>
      </dgm:t>
    </dgm:pt>
    <dgm:pt modelId="{818A0D53-2D54-413D-9696-FCADFD76D19A}" type="sibTrans" cxnId="{82C11807-07E9-4B51-814C-B52C1986E532}">
      <dgm:prSet/>
      <dgm:spPr/>
      <dgm:t>
        <a:bodyPr/>
        <a:lstStyle/>
        <a:p>
          <a:endParaRPr lang="en-US"/>
        </a:p>
      </dgm:t>
    </dgm:pt>
    <dgm:pt modelId="{915D0424-896F-48E8-8918-0F0D078F3F1C}">
      <dgm:prSet/>
      <dgm:spPr/>
      <dgm:t>
        <a:bodyPr/>
        <a:lstStyle/>
        <a:p>
          <a:r>
            <a:rPr lang="en-US"/>
            <a:t>14. Brush the top teeth on the right side of mouth </a:t>
          </a:r>
        </a:p>
      </dgm:t>
    </dgm:pt>
    <dgm:pt modelId="{DEE46F9A-9C44-4409-8E9B-46E8B94CFB5C}" type="parTrans" cxnId="{8089BD8F-4BAB-4116-A6ED-EAFD04606036}">
      <dgm:prSet/>
      <dgm:spPr/>
      <dgm:t>
        <a:bodyPr/>
        <a:lstStyle/>
        <a:p>
          <a:endParaRPr lang="en-US"/>
        </a:p>
      </dgm:t>
    </dgm:pt>
    <dgm:pt modelId="{64E67C4D-8AAB-4A56-B38C-0FFED7FA367D}" type="sibTrans" cxnId="{8089BD8F-4BAB-4116-A6ED-EAFD04606036}">
      <dgm:prSet/>
      <dgm:spPr/>
      <dgm:t>
        <a:bodyPr/>
        <a:lstStyle/>
        <a:p>
          <a:endParaRPr lang="en-US"/>
        </a:p>
      </dgm:t>
    </dgm:pt>
    <dgm:pt modelId="{886DC146-CB1C-48F7-A620-D64715A793D1}">
      <dgm:prSet/>
      <dgm:spPr/>
      <dgm:t>
        <a:bodyPr/>
        <a:lstStyle/>
        <a:p>
          <a:r>
            <a:rPr lang="en-US"/>
            <a:t>15. Brush the top teeth on the left side of mouth </a:t>
          </a:r>
        </a:p>
      </dgm:t>
    </dgm:pt>
    <dgm:pt modelId="{6E4C0E7C-76BB-494A-8AAD-C544DA6DD2B1}" type="parTrans" cxnId="{5B4831E2-EC12-405B-A38E-EA68BEE5D3DB}">
      <dgm:prSet/>
      <dgm:spPr/>
      <dgm:t>
        <a:bodyPr/>
        <a:lstStyle/>
        <a:p>
          <a:endParaRPr lang="en-US"/>
        </a:p>
      </dgm:t>
    </dgm:pt>
    <dgm:pt modelId="{2D354AC0-B365-4BAE-8931-C70E2BA6DB0E}" type="sibTrans" cxnId="{5B4831E2-EC12-405B-A38E-EA68BEE5D3DB}">
      <dgm:prSet/>
      <dgm:spPr/>
      <dgm:t>
        <a:bodyPr/>
        <a:lstStyle/>
        <a:p>
          <a:endParaRPr lang="en-US"/>
        </a:p>
      </dgm:t>
    </dgm:pt>
    <dgm:pt modelId="{643C912E-609C-4739-83E8-4985A9A14A52}">
      <dgm:prSet/>
      <dgm:spPr/>
      <dgm:t>
        <a:bodyPr/>
        <a:lstStyle/>
        <a:p>
          <a:r>
            <a:rPr lang="en-US"/>
            <a:t>16. Brush the top teeth on the middle of mouth </a:t>
          </a:r>
        </a:p>
      </dgm:t>
    </dgm:pt>
    <dgm:pt modelId="{A0C41FB0-0609-44DC-AAF9-E04AD8D4A33A}" type="parTrans" cxnId="{F3CF4CD4-9BC6-4385-B5AB-CBD5BB485B3C}">
      <dgm:prSet/>
      <dgm:spPr/>
      <dgm:t>
        <a:bodyPr/>
        <a:lstStyle/>
        <a:p>
          <a:endParaRPr lang="en-US"/>
        </a:p>
      </dgm:t>
    </dgm:pt>
    <dgm:pt modelId="{02601902-93E4-4854-892B-022FEBE3BA02}" type="sibTrans" cxnId="{F3CF4CD4-9BC6-4385-B5AB-CBD5BB485B3C}">
      <dgm:prSet/>
      <dgm:spPr/>
      <dgm:t>
        <a:bodyPr/>
        <a:lstStyle/>
        <a:p>
          <a:endParaRPr lang="en-US"/>
        </a:p>
      </dgm:t>
    </dgm:pt>
    <dgm:pt modelId="{8E2938BA-ACD7-493D-948B-54213E8CB2D1}">
      <dgm:prSet/>
      <dgm:spPr/>
      <dgm:t>
        <a:bodyPr/>
        <a:lstStyle/>
        <a:p>
          <a:r>
            <a:rPr lang="en-US"/>
            <a:t>17. Spit foam into the sink </a:t>
          </a:r>
        </a:p>
      </dgm:t>
    </dgm:pt>
    <dgm:pt modelId="{DA653D67-95B4-4D37-B6D7-E6E77569A777}" type="parTrans" cxnId="{8A72CE90-36B1-4ABB-BF65-F149F163053F}">
      <dgm:prSet/>
      <dgm:spPr/>
      <dgm:t>
        <a:bodyPr/>
        <a:lstStyle/>
        <a:p>
          <a:endParaRPr lang="en-US"/>
        </a:p>
      </dgm:t>
    </dgm:pt>
    <dgm:pt modelId="{6EEFF3F1-F003-4881-92B6-B0EF2A97288E}" type="sibTrans" cxnId="{8A72CE90-36B1-4ABB-BF65-F149F163053F}">
      <dgm:prSet/>
      <dgm:spPr/>
      <dgm:t>
        <a:bodyPr/>
        <a:lstStyle/>
        <a:p>
          <a:endParaRPr lang="en-US"/>
        </a:p>
      </dgm:t>
    </dgm:pt>
    <dgm:pt modelId="{7044E05B-8C66-4A34-9619-8B1699B2E21B}">
      <dgm:prSet/>
      <dgm:spPr/>
      <dgm:t>
        <a:bodyPr/>
        <a:lstStyle/>
        <a:p>
          <a:r>
            <a:rPr lang="en-US"/>
            <a:t>18. Rinse mouth with water in the cup </a:t>
          </a:r>
        </a:p>
      </dgm:t>
    </dgm:pt>
    <dgm:pt modelId="{442A5420-25F1-41C4-AB56-10E989D75A9B}" type="parTrans" cxnId="{A9E18FD2-DEEE-44AE-8C28-9511446AC259}">
      <dgm:prSet/>
      <dgm:spPr/>
      <dgm:t>
        <a:bodyPr/>
        <a:lstStyle/>
        <a:p>
          <a:endParaRPr lang="en-US"/>
        </a:p>
      </dgm:t>
    </dgm:pt>
    <dgm:pt modelId="{FF33C4DD-7A34-4700-8509-86E4ADBFCA76}" type="sibTrans" cxnId="{A9E18FD2-DEEE-44AE-8C28-9511446AC259}">
      <dgm:prSet/>
      <dgm:spPr/>
      <dgm:t>
        <a:bodyPr/>
        <a:lstStyle/>
        <a:p>
          <a:endParaRPr lang="en-US"/>
        </a:p>
      </dgm:t>
    </dgm:pt>
    <dgm:pt modelId="{A53F1430-3BC1-4BC2-9725-E06203A4BA97}">
      <dgm:prSet/>
      <dgm:spPr/>
      <dgm:t>
        <a:bodyPr/>
        <a:lstStyle/>
        <a:p>
          <a:r>
            <a:rPr lang="en-US"/>
            <a:t>19. Turn on water </a:t>
          </a:r>
        </a:p>
      </dgm:t>
    </dgm:pt>
    <dgm:pt modelId="{F2B2A457-6050-4171-8018-187A0D778B90}" type="parTrans" cxnId="{FE519770-4539-4A27-9BBB-079D12F4DAB7}">
      <dgm:prSet/>
      <dgm:spPr/>
      <dgm:t>
        <a:bodyPr/>
        <a:lstStyle/>
        <a:p>
          <a:endParaRPr lang="en-US"/>
        </a:p>
      </dgm:t>
    </dgm:pt>
    <dgm:pt modelId="{7CE0644A-57AA-4B1C-88A1-B680E6AE38C2}" type="sibTrans" cxnId="{FE519770-4539-4A27-9BBB-079D12F4DAB7}">
      <dgm:prSet/>
      <dgm:spPr/>
      <dgm:t>
        <a:bodyPr/>
        <a:lstStyle/>
        <a:p>
          <a:endParaRPr lang="en-US"/>
        </a:p>
      </dgm:t>
    </dgm:pt>
    <dgm:pt modelId="{5A967BCE-590A-47B9-962F-C00A18725112}">
      <dgm:prSet/>
      <dgm:spPr/>
      <dgm:t>
        <a:bodyPr/>
        <a:lstStyle/>
        <a:p>
          <a:r>
            <a:rPr lang="en-US"/>
            <a:t>20. Rinse the toothbrush </a:t>
          </a:r>
        </a:p>
      </dgm:t>
    </dgm:pt>
    <dgm:pt modelId="{E80583EB-87DC-4A2B-ACA1-5F75B7DB3197}" type="parTrans" cxnId="{A5D10C29-C1B3-4559-BD8E-3DE99CBCAFB9}">
      <dgm:prSet/>
      <dgm:spPr/>
      <dgm:t>
        <a:bodyPr/>
        <a:lstStyle/>
        <a:p>
          <a:endParaRPr lang="en-US"/>
        </a:p>
      </dgm:t>
    </dgm:pt>
    <dgm:pt modelId="{A3EF59B7-914C-49E4-93F4-C943094FF7D0}" type="sibTrans" cxnId="{A5D10C29-C1B3-4559-BD8E-3DE99CBCAFB9}">
      <dgm:prSet/>
      <dgm:spPr/>
      <dgm:t>
        <a:bodyPr/>
        <a:lstStyle/>
        <a:p>
          <a:endParaRPr lang="en-US"/>
        </a:p>
      </dgm:t>
    </dgm:pt>
    <dgm:pt modelId="{19B77159-7FAF-419D-819F-010752A1076B}">
      <dgm:prSet/>
      <dgm:spPr/>
      <dgm:t>
        <a:bodyPr/>
        <a:lstStyle/>
        <a:p>
          <a:r>
            <a:rPr lang="en-US"/>
            <a:t>21. Turn off water </a:t>
          </a:r>
        </a:p>
      </dgm:t>
    </dgm:pt>
    <dgm:pt modelId="{17DD887A-C409-4CE5-AC19-505ED8B6E40C}" type="parTrans" cxnId="{A64A8F24-982A-4C04-963B-29E021C73EDC}">
      <dgm:prSet/>
      <dgm:spPr/>
      <dgm:t>
        <a:bodyPr/>
        <a:lstStyle/>
        <a:p>
          <a:endParaRPr lang="en-US"/>
        </a:p>
      </dgm:t>
    </dgm:pt>
    <dgm:pt modelId="{32243C8C-7345-41F2-8708-2FF6CCAF71E2}" type="sibTrans" cxnId="{A64A8F24-982A-4C04-963B-29E021C73EDC}">
      <dgm:prSet/>
      <dgm:spPr/>
      <dgm:t>
        <a:bodyPr/>
        <a:lstStyle/>
        <a:p>
          <a:endParaRPr lang="en-US"/>
        </a:p>
      </dgm:t>
    </dgm:pt>
    <dgm:pt modelId="{A7F40D4D-67C4-214D-AC39-D3A9C8802CDB}" type="pres">
      <dgm:prSet presAssocID="{E0FB3E99-4A59-419D-B1E4-C99D36123696}" presName="Name0" presStyleCnt="0">
        <dgm:presLayoutVars>
          <dgm:dir/>
          <dgm:resizeHandles val="exact"/>
        </dgm:presLayoutVars>
      </dgm:prSet>
      <dgm:spPr/>
    </dgm:pt>
    <dgm:pt modelId="{830A16CA-561B-5E4B-809F-65D871E0DEAF}" type="pres">
      <dgm:prSet presAssocID="{7B1C6E05-F032-4F52-BBB6-5B738AF2455F}" presName="node" presStyleLbl="node1" presStyleIdx="0" presStyleCnt="21">
        <dgm:presLayoutVars>
          <dgm:bulletEnabled val="1"/>
        </dgm:presLayoutVars>
      </dgm:prSet>
      <dgm:spPr/>
    </dgm:pt>
    <dgm:pt modelId="{561E75D9-2A1F-294E-8975-438BA02F75B9}" type="pres">
      <dgm:prSet presAssocID="{043B4DBC-C838-45BA-A016-E71262497E6B}" presName="sibTrans" presStyleLbl="sibTrans1D1" presStyleIdx="0" presStyleCnt="20"/>
      <dgm:spPr/>
    </dgm:pt>
    <dgm:pt modelId="{5B973261-B689-7141-9B23-83E8A4FCC947}" type="pres">
      <dgm:prSet presAssocID="{043B4DBC-C838-45BA-A016-E71262497E6B}" presName="connectorText" presStyleLbl="sibTrans1D1" presStyleIdx="0" presStyleCnt="20"/>
      <dgm:spPr/>
    </dgm:pt>
    <dgm:pt modelId="{A6F405AD-17B8-D44A-B2FB-3BFF8D19F617}" type="pres">
      <dgm:prSet presAssocID="{37303642-D3A9-4B8F-B3F5-C6C561C4BAD0}" presName="node" presStyleLbl="node1" presStyleIdx="1" presStyleCnt="21">
        <dgm:presLayoutVars>
          <dgm:bulletEnabled val="1"/>
        </dgm:presLayoutVars>
      </dgm:prSet>
      <dgm:spPr/>
    </dgm:pt>
    <dgm:pt modelId="{CB9B1B1B-9011-1E40-9436-D5C0F58733C7}" type="pres">
      <dgm:prSet presAssocID="{8CA15369-7F1D-4660-8C1A-E815FBB95B6F}" presName="sibTrans" presStyleLbl="sibTrans1D1" presStyleIdx="1" presStyleCnt="20"/>
      <dgm:spPr/>
    </dgm:pt>
    <dgm:pt modelId="{15D1E737-E09C-E24D-9E7A-6F51DE361712}" type="pres">
      <dgm:prSet presAssocID="{8CA15369-7F1D-4660-8C1A-E815FBB95B6F}" presName="connectorText" presStyleLbl="sibTrans1D1" presStyleIdx="1" presStyleCnt="20"/>
      <dgm:spPr/>
    </dgm:pt>
    <dgm:pt modelId="{250E482C-B6D8-5942-AD9B-B7D82B8B4B37}" type="pres">
      <dgm:prSet presAssocID="{EC85C7A7-61B0-4100-B516-1C971DAD1477}" presName="node" presStyleLbl="node1" presStyleIdx="2" presStyleCnt="21">
        <dgm:presLayoutVars>
          <dgm:bulletEnabled val="1"/>
        </dgm:presLayoutVars>
      </dgm:prSet>
      <dgm:spPr/>
    </dgm:pt>
    <dgm:pt modelId="{D1BFAE91-7E10-8041-BEC7-9DF6AE2CCA27}" type="pres">
      <dgm:prSet presAssocID="{450BA66D-B047-4F45-996C-179A70E3AAB5}" presName="sibTrans" presStyleLbl="sibTrans1D1" presStyleIdx="2" presStyleCnt="20"/>
      <dgm:spPr/>
    </dgm:pt>
    <dgm:pt modelId="{C7EA4AC5-DBC3-BE4E-A812-E6FA2C90AA9E}" type="pres">
      <dgm:prSet presAssocID="{450BA66D-B047-4F45-996C-179A70E3AAB5}" presName="connectorText" presStyleLbl="sibTrans1D1" presStyleIdx="2" presStyleCnt="20"/>
      <dgm:spPr/>
    </dgm:pt>
    <dgm:pt modelId="{290676C1-111F-4F41-9353-9011E75A670C}" type="pres">
      <dgm:prSet presAssocID="{9113B2A9-1B98-49FE-8203-CD64D66E0768}" presName="node" presStyleLbl="node1" presStyleIdx="3" presStyleCnt="21">
        <dgm:presLayoutVars>
          <dgm:bulletEnabled val="1"/>
        </dgm:presLayoutVars>
      </dgm:prSet>
      <dgm:spPr/>
    </dgm:pt>
    <dgm:pt modelId="{CA73EAE0-8812-064D-8950-11DFFF004F08}" type="pres">
      <dgm:prSet presAssocID="{DD1CA708-FFC3-4FF3-9C08-66F333C0D4F1}" presName="sibTrans" presStyleLbl="sibTrans1D1" presStyleIdx="3" presStyleCnt="20"/>
      <dgm:spPr/>
    </dgm:pt>
    <dgm:pt modelId="{368F5D78-A87B-7741-BE60-45B493D27BD8}" type="pres">
      <dgm:prSet presAssocID="{DD1CA708-FFC3-4FF3-9C08-66F333C0D4F1}" presName="connectorText" presStyleLbl="sibTrans1D1" presStyleIdx="3" presStyleCnt="20"/>
      <dgm:spPr/>
    </dgm:pt>
    <dgm:pt modelId="{B47B06C9-8CD9-4142-8D79-430243E726C2}" type="pres">
      <dgm:prSet presAssocID="{2296706E-21F6-45AE-B831-166EE28C1ED0}" presName="node" presStyleLbl="node1" presStyleIdx="4" presStyleCnt="21">
        <dgm:presLayoutVars>
          <dgm:bulletEnabled val="1"/>
        </dgm:presLayoutVars>
      </dgm:prSet>
      <dgm:spPr/>
    </dgm:pt>
    <dgm:pt modelId="{C06839C4-0ADB-EE40-AC96-D5FB61F15029}" type="pres">
      <dgm:prSet presAssocID="{71EB66DA-C816-4CA9-9A05-76291A8C4B61}" presName="sibTrans" presStyleLbl="sibTrans1D1" presStyleIdx="4" presStyleCnt="20"/>
      <dgm:spPr/>
    </dgm:pt>
    <dgm:pt modelId="{FA098183-8BA1-8F4B-837B-A77DE019B081}" type="pres">
      <dgm:prSet presAssocID="{71EB66DA-C816-4CA9-9A05-76291A8C4B61}" presName="connectorText" presStyleLbl="sibTrans1D1" presStyleIdx="4" presStyleCnt="20"/>
      <dgm:spPr/>
    </dgm:pt>
    <dgm:pt modelId="{DDED5776-7192-284C-BCFD-20C19F841CBC}" type="pres">
      <dgm:prSet presAssocID="{490597E2-4B3C-40BE-9E31-5886CBAD83B0}" presName="node" presStyleLbl="node1" presStyleIdx="5" presStyleCnt="21">
        <dgm:presLayoutVars>
          <dgm:bulletEnabled val="1"/>
        </dgm:presLayoutVars>
      </dgm:prSet>
      <dgm:spPr/>
    </dgm:pt>
    <dgm:pt modelId="{DB6BC134-D481-2043-BB33-C99536156C8D}" type="pres">
      <dgm:prSet presAssocID="{407DD786-1B2D-4E6A-BE9B-C495D7D205A7}" presName="sibTrans" presStyleLbl="sibTrans1D1" presStyleIdx="5" presStyleCnt="20"/>
      <dgm:spPr/>
    </dgm:pt>
    <dgm:pt modelId="{0CB292BD-DC44-204B-AA4B-5DB3FEE4CD44}" type="pres">
      <dgm:prSet presAssocID="{407DD786-1B2D-4E6A-BE9B-C495D7D205A7}" presName="connectorText" presStyleLbl="sibTrans1D1" presStyleIdx="5" presStyleCnt="20"/>
      <dgm:spPr/>
    </dgm:pt>
    <dgm:pt modelId="{8DD59C09-1D11-7843-87F0-CCB1F6FFBF60}" type="pres">
      <dgm:prSet presAssocID="{C37892F3-1C74-45C5-AECE-802E9BA9374F}" presName="node" presStyleLbl="node1" presStyleIdx="6" presStyleCnt="21">
        <dgm:presLayoutVars>
          <dgm:bulletEnabled val="1"/>
        </dgm:presLayoutVars>
      </dgm:prSet>
      <dgm:spPr/>
    </dgm:pt>
    <dgm:pt modelId="{BDA72B94-DA4E-BB42-9807-0D24C4029645}" type="pres">
      <dgm:prSet presAssocID="{06CD78E8-8748-4227-8076-86F36A7E8CA4}" presName="sibTrans" presStyleLbl="sibTrans1D1" presStyleIdx="6" presStyleCnt="20"/>
      <dgm:spPr/>
    </dgm:pt>
    <dgm:pt modelId="{4AE09DD8-F418-C04B-AC15-C21AC7537BC1}" type="pres">
      <dgm:prSet presAssocID="{06CD78E8-8748-4227-8076-86F36A7E8CA4}" presName="connectorText" presStyleLbl="sibTrans1D1" presStyleIdx="6" presStyleCnt="20"/>
      <dgm:spPr/>
    </dgm:pt>
    <dgm:pt modelId="{E3D4F71F-4D36-074D-8257-D5A39C39D867}" type="pres">
      <dgm:prSet presAssocID="{5C49CA76-C3BC-4539-AD15-C1B199024E12}" presName="node" presStyleLbl="node1" presStyleIdx="7" presStyleCnt="21">
        <dgm:presLayoutVars>
          <dgm:bulletEnabled val="1"/>
        </dgm:presLayoutVars>
      </dgm:prSet>
      <dgm:spPr/>
    </dgm:pt>
    <dgm:pt modelId="{FE795CE1-35F3-A045-A8B8-5C3D48951252}" type="pres">
      <dgm:prSet presAssocID="{C5A788FF-3B20-4D45-9500-0E9EE0643965}" presName="sibTrans" presStyleLbl="sibTrans1D1" presStyleIdx="7" presStyleCnt="20"/>
      <dgm:spPr/>
    </dgm:pt>
    <dgm:pt modelId="{F507C175-61C2-054C-A1BD-B1C19B32FCF2}" type="pres">
      <dgm:prSet presAssocID="{C5A788FF-3B20-4D45-9500-0E9EE0643965}" presName="connectorText" presStyleLbl="sibTrans1D1" presStyleIdx="7" presStyleCnt="20"/>
      <dgm:spPr/>
    </dgm:pt>
    <dgm:pt modelId="{13E9F20E-3851-DA45-861F-39622D808E7B}" type="pres">
      <dgm:prSet presAssocID="{68EF945A-8C76-4C14-8C92-08A724A799CD}" presName="node" presStyleLbl="node1" presStyleIdx="8" presStyleCnt="21">
        <dgm:presLayoutVars>
          <dgm:bulletEnabled val="1"/>
        </dgm:presLayoutVars>
      </dgm:prSet>
      <dgm:spPr/>
    </dgm:pt>
    <dgm:pt modelId="{B9BDCA78-7DB8-8649-8D57-B004D12DB431}" type="pres">
      <dgm:prSet presAssocID="{73DA571F-2D02-44E2-AE6E-D3AE92B874AE}" presName="sibTrans" presStyleLbl="sibTrans1D1" presStyleIdx="8" presStyleCnt="20"/>
      <dgm:spPr/>
    </dgm:pt>
    <dgm:pt modelId="{BCCE6785-8D26-A043-B5F5-4CE78B6569F5}" type="pres">
      <dgm:prSet presAssocID="{73DA571F-2D02-44E2-AE6E-D3AE92B874AE}" presName="connectorText" presStyleLbl="sibTrans1D1" presStyleIdx="8" presStyleCnt="20"/>
      <dgm:spPr/>
    </dgm:pt>
    <dgm:pt modelId="{917FFA47-E342-D042-92A9-DB6D1088662C}" type="pres">
      <dgm:prSet presAssocID="{9914F1F5-D52E-467E-B5B9-A0DF3084EA80}" presName="node" presStyleLbl="node1" presStyleIdx="9" presStyleCnt="21">
        <dgm:presLayoutVars>
          <dgm:bulletEnabled val="1"/>
        </dgm:presLayoutVars>
      </dgm:prSet>
      <dgm:spPr/>
    </dgm:pt>
    <dgm:pt modelId="{E1577E76-193B-C547-9675-52756B182DB5}" type="pres">
      <dgm:prSet presAssocID="{3DA41B6E-C983-44AB-B1FA-4791980767F4}" presName="sibTrans" presStyleLbl="sibTrans1D1" presStyleIdx="9" presStyleCnt="20"/>
      <dgm:spPr/>
    </dgm:pt>
    <dgm:pt modelId="{B24962E7-4F26-B44D-BCC1-ED13F1308129}" type="pres">
      <dgm:prSet presAssocID="{3DA41B6E-C983-44AB-B1FA-4791980767F4}" presName="connectorText" presStyleLbl="sibTrans1D1" presStyleIdx="9" presStyleCnt="20"/>
      <dgm:spPr/>
    </dgm:pt>
    <dgm:pt modelId="{BBED66C5-C807-634A-8F9E-F18CE81674FC}" type="pres">
      <dgm:prSet presAssocID="{1BC08216-8533-4F04-B7B9-C2C2E39E2CCB}" presName="node" presStyleLbl="node1" presStyleIdx="10" presStyleCnt="21">
        <dgm:presLayoutVars>
          <dgm:bulletEnabled val="1"/>
        </dgm:presLayoutVars>
      </dgm:prSet>
      <dgm:spPr/>
    </dgm:pt>
    <dgm:pt modelId="{E16F2850-FECD-464D-94A9-FCD88AB13B64}" type="pres">
      <dgm:prSet presAssocID="{4F6508D5-1B23-45DD-998C-EAA6784FF42B}" presName="sibTrans" presStyleLbl="sibTrans1D1" presStyleIdx="10" presStyleCnt="20"/>
      <dgm:spPr/>
    </dgm:pt>
    <dgm:pt modelId="{8EEAA6BC-20C5-BD48-AAD8-B4B0279EC926}" type="pres">
      <dgm:prSet presAssocID="{4F6508D5-1B23-45DD-998C-EAA6784FF42B}" presName="connectorText" presStyleLbl="sibTrans1D1" presStyleIdx="10" presStyleCnt="20"/>
      <dgm:spPr/>
    </dgm:pt>
    <dgm:pt modelId="{684441DF-AE9F-F846-A901-3C77B0052CD0}" type="pres">
      <dgm:prSet presAssocID="{57EBA355-825E-4B76-A971-E5533411E9FF}" presName="node" presStyleLbl="node1" presStyleIdx="11" presStyleCnt="21">
        <dgm:presLayoutVars>
          <dgm:bulletEnabled val="1"/>
        </dgm:presLayoutVars>
      </dgm:prSet>
      <dgm:spPr/>
    </dgm:pt>
    <dgm:pt modelId="{14B69BCD-A274-D242-A70F-E5845A7E8AFC}" type="pres">
      <dgm:prSet presAssocID="{EE383717-ADC0-4A93-BD25-EEEA23079782}" presName="sibTrans" presStyleLbl="sibTrans1D1" presStyleIdx="11" presStyleCnt="20"/>
      <dgm:spPr/>
    </dgm:pt>
    <dgm:pt modelId="{347F65A3-AA71-0440-8832-C01182582B36}" type="pres">
      <dgm:prSet presAssocID="{EE383717-ADC0-4A93-BD25-EEEA23079782}" presName="connectorText" presStyleLbl="sibTrans1D1" presStyleIdx="11" presStyleCnt="20"/>
      <dgm:spPr/>
    </dgm:pt>
    <dgm:pt modelId="{440A292B-1242-F541-9BFF-E17077B87E34}" type="pres">
      <dgm:prSet presAssocID="{B128C06D-D358-4346-8E1D-2D3908812C42}" presName="node" presStyleLbl="node1" presStyleIdx="12" presStyleCnt="21">
        <dgm:presLayoutVars>
          <dgm:bulletEnabled val="1"/>
        </dgm:presLayoutVars>
      </dgm:prSet>
      <dgm:spPr/>
    </dgm:pt>
    <dgm:pt modelId="{AAA53709-8E7C-8D40-A709-511C0A1C6B1B}" type="pres">
      <dgm:prSet presAssocID="{818A0D53-2D54-413D-9696-FCADFD76D19A}" presName="sibTrans" presStyleLbl="sibTrans1D1" presStyleIdx="12" presStyleCnt="20"/>
      <dgm:spPr/>
    </dgm:pt>
    <dgm:pt modelId="{89845397-103C-6A47-9EAC-3A61E7C61DC6}" type="pres">
      <dgm:prSet presAssocID="{818A0D53-2D54-413D-9696-FCADFD76D19A}" presName="connectorText" presStyleLbl="sibTrans1D1" presStyleIdx="12" presStyleCnt="20"/>
      <dgm:spPr/>
    </dgm:pt>
    <dgm:pt modelId="{A7C66C9B-5CE3-994A-87EF-B81C89DAE721}" type="pres">
      <dgm:prSet presAssocID="{915D0424-896F-48E8-8918-0F0D078F3F1C}" presName="node" presStyleLbl="node1" presStyleIdx="13" presStyleCnt="21">
        <dgm:presLayoutVars>
          <dgm:bulletEnabled val="1"/>
        </dgm:presLayoutVars>
      </dgm:prSet>
      <dgm:spPr/>
    </dgm:pt>
    <dgm:pt modelId="{E915AB2D-8317-D441-8DE1-0605BAA038F4}" type="pres">
      <dgm:prSet presAssocID="{64E67C4D-8AAB-4A56-B38C-0FFED7FA367D}" presName="sibTrans" presStyleLbl="sibTrans1D1" presStyleIdx="13" presStyleCnt="20"/>
      <dgm:spPr/>
    </dgm:pt>
    <dgm:pt modelId="{2ADEC779-0314-5B45-AD3C-F195D7294845}" type="pres">
      <dgm:prSet presAssocID="{64E67C4D-8AAB-4A56-B38C-0FFED7FA367D}" presName="connectorText" presStyleLbl="sibTrans1D1" presStyleIdx="13" presStyleCnt="20"/>
      <dgm:spPr/>
    </dgm:pt>
    <dgm:pt modelId="{4F3B3006-DDEC-D741-AA02-87DE647D12C9}" type="pres">
      <dgm:prSet presAssocID="{886DC146-CB1C-48F7-A620-D64715A793D1}" presName="node" presStyleLbl="node1" presStyleIdx="14" presStyleCnt="21">
        <dgm:presLayoutVars>
          <dgm:bulletEnabled val="1"/>
        </dgm:presLayoutVars>
      </dgm:prSet>
      <dgm:spPr/>
    </dgm:pt>
    <dgm:pt modelId="{E0EEC143-C2DF-7B42-843B-D74AB34835C5}" type="pres">
      <dgm:prSet presAssocID="{2D354AC0-B365-4BAE-8931-C70E2BA6DB0E}" presName="sibTrans" presStyleLbl="sibTrans1D1" presStyleIdx="14" presStyleCnt="20"/>
      <dgm:spPr/>
    </dgm:pt>
    <dgm:pt modelId="{1C6594B3-57AA-AB41-86BA-66C4483E7C8D}" type="pres">
      <dgm:prSet presAssocID="{2D354AC0-B365-4BAE-8931-C70E2BA6DB0E}" presName="connectorText" presStyleLbl="sibTrans1D1" presStyleIdx="14" presStyleCnt="20"/>
      <dgm:spPr/>
    </dgm:pt>
    <dgm:pt modelId="{27B3C369-5D67-A54F-93E4-946FA47DEC9B}" type="pres">
      <dgm:prSet presAssocID="{643C912E-609C-4739-83E8-4985A9A14A52}" presName="node" presStyleLbl="node1" presStyleIdx="15" presStyleCnt="21">
        <dgm:presLayoutVars>
          <dgm:bulletEnabled val="1"/>
        </dgm:presLayoutVars>
      </dgm:prSet>
      <dgm:spPr/>
    </dgm:pt>
    <dgm:pt modelId="{2207826E-3E36-F748-B044-BB2EC9C6ACB4}" type="pres">
      <dgm:prSet presAssocID="{02601902-93E4-4854-892B-022FEBE3BA02}" presName="sibTrans" presStyleLbl="sibTrans1D1" presStyleIdx="15" presStyleCnt="20"/>
      <dgm:spPr/>
    </dgm:pt>
    <dgm:pt modelId="{ADCDA3BC-5DB7-5D49-AFA3-4BBCB045E62A}" type="pres">
      <dgm:prSet presAssocID="{02601902-93E4-4854-892B-022FEBE3BA02}" presName="connectorText" presStyleLbl="sibTrans1D1" presStyleIdx="15" presStyleCnt="20"/>
      <dgm:spPr/>
    </dgm:pt>
    <dgm:pt modelId="{9CBAC29C-87B6-DC4C-9C40-E4A5167BACEB}" type="pres">
      <dgm:prSet presAssocID="{8E2938BA-ACD7-493D-948B-54213E8CB2D1}" presName="node" presStyleLbl="node1" presStyleIdx="16" presStyleCnt="21">
        <dgm:presLayoutVars>
          <dgm:bulletEnabled val="1"/>
        </dgm:presLayoutVars>
      </dgm:prSet>
      <dgm:spPr/>
    </dgm:pt>
    <dgm:pt modelId="{E636E830-448B-0348-921E-F2BE4C5014A0}" type="pres">
      <dgm:prSet presAssocID="{6EEFF3F1-F003-4881-92B6-B0EF2A97288E}" presName="sibTrans" presStyleLbl="sibTrans1D1" presStyleIdx="16" presStyleCnt="20"/>
      <dgm:spPr/>
    </dgm:pt>
    <dgm:pt modelId="{6FFABB45-2EA8-0442-87C8-D351AAD47AF7}" type="pres">
      <dgm:prSet presAssocID="{6EEFF3F1-F003-4881-92B6-B0EF2A97288E}" presName="connectorText" presStyleLbl="sibTrans1D1" presStyleIdx="16" presStyleCnt="20"/>
      <dgm:spPr/>
    </dgm:pt>
    <dgm:pt modelId="{C5285D07-813C-7945-9BFD-DE3EC36510E8}" type="pres">
      <dgm:prSet presAssocID="{7044E05B-8C66-4A34-9619-8B1699B2E21B}" presName="node" presStyleLbl="node1" presStyleIdx="17" presStyleCnt="21">
        <dgm:presLayoutVars>
          <dgm:bulletEnabled val="1"/>
        </dgm:presLayoutVars>
      </dgm:prSet>
      <dgm:spPr/>
    </dgm:pt>
    <dgm:pt modelId="{7878DF4C-590C-EA43-B072-60D0EDFC7EF3}" type="pres">
      <dgm:prSet presAssocID="{FF33C4DD-7A34-4700-8509-86E4ADBFCA76}" presName="sibTrans" presStyleLbl="sibTrans1D1" presStyleIdx="17" presStyleCnt="20"/>
      <dgm:spPr/>
    </dgm:pt>
    <dgm:pt modelId="{3CB1B69A-D2FB-C041-9EBA-ABE8CA53894F}" type="pres">
      <dgm:prSet presAssocID="{FF33C4DD-7A34-4700-8509-86E4ADBFCA76}" presName="connectorText" presStyleLbl="sibTrans1D1" presStyleIdx="17" presStyleCnt="20"/>
      <dgm:spPr/>
    </dgm:pt>
    <dgm:pt modelId="{1B2567FD-BC53-194D-AD81-39D6CDD3979A}" type="pres">
      <dgm:prSet presAssocID="{A53F1430-3BC1-4BC2-9725-E06203A4BA97}" presName="node" presStyleLbl="node1" presStyleIdx="18" presStyleCnt="21">
        <dgm:presLayoutVars>
          <dgm:bulletEnabled val="1"/>
        </dgm:presLayoutVars>
      </dgm:prSet>
      <dgm:spPr/>
    </dgm:pt>
    <dgm:pt modelId="{97DB8DBE-3D24-5641-ADB5-7C81EE02B555}" type="pres">
      <dgm:prSet presAssocID="{7CE0644A-57AA-4B1C-88A1-B680E6AE38C2}" presName="sibTrans" presStyleLbl="sibTrans1D1" presStyleIdx="18" presStyleCnt="20"/>
      <dgm:spPr/>
    </dgm:pt>
    <dgm:pt modelId="{FBFB8D2A-7787-6E42-8C11-D82E2559CDC1}" type="pres">
      <dgm:prSet presAssocID="{7CE0644A-57AA-4B1C-88A1-B680E6AE38C2}" presName="connectorText" presStyleLbl="sibTrans1D1" presStyleIdx="18" presStyleCnt="20"/>
      <dgm:spPr/>
    </dgm:pt>
    <dgm:pt modelId="{658F2209-75F0-AC47-A6CC-F5033C7047AD}" type="pres">
      <dgm:prSet presAssocID="{5A967BCE-590A-47B9-962F-C00A18725112}" presName="node" presStyleLbl="node1" presStyleIdx="19" presStyleCnt="21">
        <dgm:presLayoutVars>
          <dgm:bulletEnabled val="1"/>
        </dgm:presLayoutVars>
      </dgm:prSet>
      <dgm:spPr/>
    </dgm:pt>
    <dgm:pt modelId="{B4A18125-9EF8-394B-A2AE-1244750DB736}" type="pres">
      <dgm:prSet presAssocID="{A3EF59B7-914C-49E4-93F4-C943094FF7D0}" presName="sibTrans" presStyleLbl="sibTrans1D1" presStyleIdx="19" presStyleCnt="20"/>
      <dgm:spPr/>
    </dgm:pt>
    <dgm:pt modelId="{BFC1E2FA-CD61-4249-9873-49C66DF9E426}" type="pres">
      <dgm:prSet presAssocID="{A3EF59B7-914C-49E4-93F4-C943094FF7D0}" presName="connectorText" presStyleLbl="sibTrans1D1" presStyleIdx="19" presStyleCnt="20"/>
      <dgm:spPr/>
    </dgm:pt>
    <dgm:pt modelId="{62848A90-B644-504C-928B-44A2ABB84F77}" type="pres">
      <dgm:prSet presAssocID="{19B77159-7FAF-419D-819F-010752A1076B}" presName="node" presStyleLbl="node1" presStyleIdx="20" presStyleCnt="21">
        <dgm:presLayoutVars>
          <dgm:bulletEnabled val="1"/>
        </dgm:presLayoutVars>
      </dgm:prSet>
      <dgm:spPr/>
    </dgm:pt>
  </dgm:ptLst>
  <dgm:cxnLst>
    <dgm:cxn modelId="{83D42000-9C68-BD46-BE5A-A5B3441E124C}" type="presOf" srcId="{71EB66DA-C816-4CA9-9A05-76291A8C4B61}" destId="{C06839C4-0ADB-EE40-AC96-D5FB61F15029}" srcOrd="0" destOrd="0" presId="urn:microsoft.com/office/officeart/2016/7/layout/RepeatingBendingProcessNew"/>
    <dgm:cxn modelId="{0F640507-1DAD-4AEA-96F1-6635D0983148}" srcId="{E0FB3E99-4A59-419D-B1E4-C99D36123696}" destId="{EC85C7A7-61B0-4100-B516-1C971DAD1477}" srcOrd="2" destOrd="0" parTransId="{CD14FCCA-D0AB-4E60-8771-5859FC99769D}" sibTransId="{450BA66D-B047-4F45-996C-179A70E3AAB5}"/>
    <dgm:cxn modelId="{82C11807-07E9-4B51-814C-B52C1986E532}" srcId="{E0FB3E99-4A59-419D-B1E4-C99D36123696}" destId="{B128C06D-D358-4346-8E1D-2D3908812C42}" srcOrd="12" destOrd="0" parTransId="{4E209BD5-DA68-4F66-8218-B0E4CF4BDAF2}" sibTransId="{818A0D53-2D54-413D-9696-FCADFD76D19A}"/>
    <dgm:cxn modelId="{4C9F4808-85D6-1547-813A-C9EAEDFC148E}" type="presOf" srcId="{E0FB3E99-4A59-419D-B1E4-C99D36123696}" destId="{A7F40D4D-67C4-214D-AC39-D3A9C8802CDB}" srcOrd="0" destOrd="0" presId="urn:microsoft.com/office/officeart/2016/7/layout/RepeatingBendingProcessNew"/>
    <dgm:cxn modelId="{6026720B-671A-984E-8463-7B4E0B9395F8}" type="presOf" srcId="{37303642-D3A9-4B8F-B3F5-C6C561C4BAD0}" destId="{A6F405AD-17B8-D44A-B2FB-3BFF8D19F617}" srcOrd="0" destOrd="0" presId="urn:microsoft.com/office/officeart/2016/7/layout/RepeatingBendingProcessNew"/>
    <dgm:cxn modelId="{9843690F-C0A4-8947-952D-8E08E38D1207}" type="presOf" srcId="{73DA571F-2D02-44E2-AE6E-D3AE92B874AE}" destId="{BCCE6785-8D26-A043-B5F5-4CE78B6569F5}" srcOrd="1" destOrd="0" presId="urn:microsoft.com/office/officeart/2016/7/layout/RepeatingBendingProcessNew"/>
    <dgm:cxn modelId="{97421516-78DB-BE4B-A471-2379DDBF16E8}" type="presOf" srcId="{02601902-93E4-4854-892B-022FEBE3BA02}" destId="{ADCDA3BC-5DB7-5D49-AFA3-4BBCB045E62A}" srcOrd="1" destOrd="0" presId="urn:microsoft.com/office/officeart/2016/7/layout/RepeatingBendingProcessNew"/>
    <dgm:cxn modelId="{94599B16-2431-0546-A2DC-8EFB7ABDB94F}" type="presOf" srcId="{2D354AC0-B365-4BAE-8931-C70E2BA6DB0E}" destId="{E0EEC143-C2DF-7B42-843B-D74AB34835C5}" srcOrd="0" destOrd="0" presId="urn:microsoft.com/office/officeart/2016/7/layout/RepeatingBendingProcessNew"/>
    <dgm:cxn modelId="{E82C9517-4E66-E24D-AC10-18FFAAE43B94}" type="presOf" srcId="{450BA66D-B047-4F45-996C-179A70E3AAB5}" destId="{D1BFAE91-7E10-8041-BEC7-9DF6AE2CCA27}" srcOrd="0" destOrd="0" presId="urn:microsoft.com/office/officeart/2016/7/layout/RepeatingBendingProcessNew"/>
    <dgm:cxn modelId="{3E827418-595B-6740-9961-6F8DCB057E50}" type="presOf" srcId="{9914F1F5-D52E-467E-B5B9-A0DF3084EA80}" destId="{917FFA47-E342-D042-92A9-DB6D1088662C}" srcOrd="0" destOrd="0" presId="urn:microsoft.com/office/officeart/2016/7/layout/RepeatingBendingProcessNew"/>
    <dgm:cxn modelId="{0E2FCC19-4D75-FC4B-8AC1-0A14EB03361A}" type="presOf" srcId="{9113B2A9-1B98-49FE-8203-CD64D66E0768}" destId="{290676C1-111F-4F41-9353-9011E75A670C}" srcOrd="0" destOrd="0" presId="urn:microsoft.com/office/officeart/2016/7/layout/RepeatingBendingProcessNew"/>
    <dgm:cxn modelId="{5D10B91D-61A7-6F4A-BFA2-1E4BE4D7AD11}" type="presOf" srcId="{3DA41B6E-C983-44AB-B1FA-4791980767F4}" destId="{E1577E76-193B-C547-9675-52756B182DB5}" srcOrd="0" destOrd="0" presId="urn:microsoft.com/office/officeart/2016/7/layout/RepeatingBendingProcessNew"/>
    <dgm:cxn modelId="{A64A8F24-982A-4C04-963B-29E021C73EDC}" srcId="{E0FB3E99-4A59-419D-B1E4-C99D36123696}" destId="{19B77159-7FAF-419D-819F-010752A1076B}" srcOrd="20" destOrd="0" parTransId="{17DD887A-C409-4CE5-AC19-505ED8B6E40C}" sibTransId="{32243C8C-7345-41F2-8708-2FF6CCAF71E2}"/>
    <dgm:cxn modelId="{671FD025-BDB0-814B-9E7C-80EBF628B154}" type="presOf" srcId="{06CD78E8-8748-4227-8076-86F36A7E8CA4}" destId="{BDA72B94-DA4E-BB42-9807-0D24C4029645}" srcOrd="0" destOrd="0" presId="urn:microsoft.com/office/officeart/2016/7/layout/RepeatingBendingProcessNew"/>
    <dgm:cxn modelId="{3878CA28-BD5F-2E47-9F8C-CDAEFBC984D4}" type="presOf" srcId="{886DC146-CB1C-48F7-A620-D64715A793D1}" destId="{4F3B3006-DDEC-D741-AA02-87DE647D12C9}" srcOrd="0" destOrd="0" presId="urn:microsoft.com/office/officeart/2016/7/layout/RepeatingBendingProcessNew"/>
    <dgm:cxn modelId="{A5D10C29-C1B3-4559-BD8E-3DE99CBCAFB9}" srcId="{E0FB3E99-4A59-419D-B1E4-C99D36123696}" destId="{5A967BCE-590A-47B9-962F-C00A18725112}" srcOrd="19" destOrd="0" parTransId="{E80583EB-87DC-4A2B-ACA1-5F75B7DB3197}" sibTransId="{A3EF59B7-914C-49E4-93F4-C943094FF7D0}"/>
    <dgm:cxn modelId="{618C172A-04CB-EC48-ACD2-C89C42E04430}" type="presOf" srcId="{915D0424-896F-48E8-8918-0F0D078F3F1C}" destId="{A7C66C9B-5CE3-994A-87EF-B81C89DAE721}" srcOrd="0" destOrd="0" presId="urn:microsoft.com/office/officeart/2016/7/layout/RepeatingBendingProcessNew"/>
    <dgm:cxn modelId="{3DDFA92B-2DAB-B847-BBBD-937F23A1E395}" type="presOf" srcId="{B128C06D-D358-4346-8E1D-2D3908812C42}" destId="{440A292B-1242-F541-9BFF-E17077B87E34}" srcOrd="0" destOrd="0" presId="urn:microsoft.com/office/officeart/2016/7/layout/RepeatingBendingProcessNew"/>
    <dgm:cxn modelId="{DC0E4C2C-4A10-FB4C-9ABA-0BC2702428ED}" type="presOf" srcId="{6EEFF3F1-F003-4881-92B6-B0EF2A97288E}" destId="{6FFABB45-2EA8-0442-87C8-D351AAD47AF7}" srcOrd="1" destOrd="0" presId="urn:microsoft.com/office/officeart/2016/7/layout/RepeatingBendingProcessNew"/>
    <dgm:cxn modelId="{0642C130-83E8-2C42-AD86-5B00B8D67695}" type="presOf" srcId="{71EB66DA-C816-4CA9-9A05-76291A8C4B61}" destId="{FA098183-8BA1-8F4B-837B-A77DE019B081}" srcOrd="1" destOrd="0" presId="urn:microsoft.com/office/officeart/2016/7/layout/RepeatingBendingProcessNew"/>
    <dgm:cxn modelId="{DF2E1432-15D6-4143-8044-FCAA643BB1FA}" type="presOf" srcId="{5C49CA76-C3BC-4539-AD15-C1B199024E12}" destId="{E3D4F71F-4D36-074D-8257-D5A39C39D867}" srcOrd="0" destOrd="0" presId="urn:microsoft.com/office/officeart/2016/7/layout/RepeatingBendingProcessNew"/>
    <dgm:cxn modelId="{20F7AA38-0E4F-AD44-B2F2-EB325BEFC20E}" type="presOf" srcId="{DD1CA708-FFC3-4FF3-9C08-66F333C0D4F1}" destId="{CA73EAE0-8812-064D-8950-11DFFF004F08}" srcOrd="0" destOrd="0" presId="urn:microsoft.com/office/officeart/2016/7/layout/RepeatingBendingProcessNew"/>
    <dgm:cxn modelId="{0C6D003C-D641-644D-9F4C-DF815AB21E6C}" type="presOf" srcId="{490597E2-4B3C-40BE-9E31-5886CBAD83B0}" destId="{DDED5776-7192-284C-BCFD-20C19F841CBC}" srcOrd="0" destOrd="0" presId="urn:microsoft.com/office/officeart/2016/7/layout/RepeatingBendingProcessNew"/>
    <dgm:cxn modelId="{C3D4723C-7B9A-6C46-A4E3-072141387B88}" type="presOf" srcId="{FF33C4DD-7A34-4700-8509-86E4ADBFCA76}" destId="{3CB1B69A-D2FB-C041-9EBA-ABE8CA53894F}" srcOrd="1" destOrd="0" presId="urn:microsoft.com/office/officeart/2016/7/layout/RepeatingBendingProcessNew"/>
    <dgm:cxn modelId="{54B8FA41-B33E-9645-B969-7DADD8361A8A}" type="presOf" srcId="{818A0D53-2D54-413D-9696-FCADFD76D19A}" destId="{AAA53709-8E7C-8D40-A709-511C0A1C6B1B}" srcOrd="0" destOrd="0" presId="urn:microsoft.com/office/officeart/2016/7/layout/RepeatingBendingProcessNew"/>
    <dgm:cxn modelId="{56A25C44-B847-164A-A6D3-257D9D8AC1EB}" type="presOf" srcId="{FF33C4DD-7A34-4700-8509-86E4ADBFCA76}" destId="{7878DF4C-590C-EA43-B072-60D0EDFC7EF3}" srcOrd="0" destOrd="0" presId="urn:microsoft.com/office/officeart/2016/7/layout/RepeatingBendingProcessNew"/>
    <dgm:cxn modelId="{2E1F4E48-1AD6-41A5-A3E1-307368F9835C}" srcId="{E0FB3E99-4A59-419D-B1E4-C99D36123696}" destId="{9914F1F5-D52E-467E-B5B9-A0DF3084EA80}" srcOrd="9" destOrd="0" parTransId="{85145296-5351-49DF-9428-FA3CFF3E7781}" sibTransId="{3DA41B6E-C983-44AB-B1FA-4791980767F4}"/>
    <dgm:cxn modelId="{587E365B-3E3A-4F4C-866F-ED86B21F284B}" type="presOf" srcId="{4F6508D5-1B23-45DD-998C-EAA6784FF42B}" destId="{E16F2850-FECD-464D-94A9-FCD88AB13B64}" srcOrd="0" destOrd="0" presId="urn:microsoft.com/office/officeart/2016/7/layout/RepeatingBendingProcessNew"/>
    <dgm:cxn modelId="{FDCFF167-EB7A-2E4D-A286-252155A2A4B5}" type="presOf" srcId="{64E67C4D-8AAB-4A56-B38C-0FFED7FA367D}" destId="{2ADEC779-0314-5B45-AD3C-F195D7294845}" srcOrd="1" destOrd="0" presId="urn:microsoft.com/office/officeart/2016/7/layout/RepeatingBendingProcessNew"/>
    <dgm:cxn modelId="{92228068-7F5F-2343-88F2-5236FD02E51E}" type="presOf" srcId="{5A967BCE-590A-47B9-962F-C00A18725112}" destId="{658F2209-75F0-AC47-A6CC-F5033C7047AD}" srcOrd="0" destOrd="0" presId="urn:microsoft.com/office/officeart/2016/7/layout/RepeatingBendingProcessNew"/>
    <dgm:cxn modelId="{FF3E0869-DF34-7243-846C-8A8D6DB90320}" type="presOf" srcId="{A53F1430-3BC1-4BC2-9725-E06203A4BA97}" destId="{1B2567FD-BC53-194D-AD81-39D6CDD3979A}" srcOrd="0" destOrd="0" presId="urn:microsoft.com/office/officeart/2016/7/layout/RepeatingBendingProcessNew"/>
    <dgm:cxn modelId="{EB1DD86D-018C-BD4D-9678-4D263E7640C0}" type="presOf" srcId="{73DA571F-2D02-44E2-AE6E-D3AE92B874AE}" destId="{B9BDCA78-7DB8-8649-8D57-B004D12DB431}" srcOrd="0" destOrd="0" presId="urn:microsoft.com/office/officeart/2016/7/layout/RepeatingBendingProcessNew"/>
    <dgm:cxn modelId="{E56C896F-990F-0642-BEF1-655A0EF9E6B0}" type="presOf" srcId="{1BC08216-8533-4F04-B7B9-C2C2E39E2CCB}" destId="{BBED66C5-C807-634A-8F9E-F18CE81674FC}" srcOrd="0" destOrd="0" presId="urn:microsoft.com/office/officeart/2016/7/layout/RepeatingBendingProcessNew"/>
    <dgm:cxn modelId="{FE519770-4539-4A27-9BBB-079D12F4DAB7}" srcId="{E0FB3E99-4A59-419D-B1E4-C99D36123696}" destId="{A53F1430-3BC1-4BC2-9725-E06203A4BA97}" srcOrd="18" destOrd="0" parTransId="{F2B2A457-6050-4171-8018-187A0D778B90}" sibTransId="{7CE0644A-57AA-4B1C-88A1-B680E6AE38C2}"/>
    <dgm:cxn modelId="{43738F73-E417-2948-BBB5-D3BFF2A5933A}" type="presOf" srcId="{043B4DBC-C838-45BA-A016-E71262497E6B}" destId="{561E75D9-2A1F-294E-8975-438BA02F75B9}" srcOrd="0" destOrd="0" presId="urn:microsoft.com/office/officeart/2016/7/layout/RepeatingBendingProcessNew"/>
    <dgm:cxn modelId="{A2769974-A162-E641-BA96-7ABEF6EE3836}" type="presOf" srcId="{02601902-93E4-4854-892B-022FEBE3BA02}" destId="{2207826E-3E36-F748-B044-BB2EC9C6ACB4}" srcOrd="0" destOrd="0" presId="urn:microsoft.com/office/officeart/2016/7/layout/RepeatingBendingProcessNew"/>
    <dgm:cxn modelId="{93D81478-E776-E04F-9F1D-755607A2CAC1}" type="presOf" srcId="{EE383717-ADC0-4A93-BD25-EEEA23079782}" destId="{347F65A3-AA71-0440-8832-C01182582B36}" srcOrd="1" destOrd="0" presId="urn:microsoft.com/office/officeart/2016/7/layout/RepeatingBendingProcessNew"/>
    <dgm:cxn modelId="{5AD9B779-8918-4400-8975-A088247142A4}" srcId="{E0FB3E99-4A59-419D-B1E4-C99D36123696}" destId="{1BC08216-8533-4F04-B7B9-C2C2E39E2CCB}" srcOrd="10" destOrd="0" parTransId="{33428829-EBCD-4565-B2A1-DDED990CB4F2}" sibTransId="{4F6508D5-1B23-45DD-998C-EAA6784FF42B}"/>
    <dgm:cxn modelId="{7B27C879-617A-47BA-BCA6-9E0FEB023FE0}" srcId="{E0FB3E99-4A59-419D-B1E4-C99D36123696}" destId="{7B1C6E05-F032-4F52-BBB6-5B738AF2455F}" srcOrd="0" destOrd="0" parTransId="{33775E05-80B4-427E-8B71-008EA92C58BD}" sibTransId="{043B4DBC-C838-45BA-A016-E71262497E6B}"/>
    <dgm:cxn modelId="{9DB0CB7B-6A09-1248-A0AF-4086871EAF47}" type="presOf" srcId="{7044E05B-8C66-4A34-9619-8B1699B2E21B}" destId="{C5285D07-813C-7945-9BFD-DE3EC36510E8}" srcOrd="0" destOrd="0" presId="urn:microsoft.com/office/officeart/2016/7/layout/RepeatingBendingProcessNew"/>
    <dgm:cxn modelId="{2B7F5781-9B3F-174F-8DED-4E5F3486E7A6}" type="presOf" srcId="{7CE0644A-57AA-4B1C-88A1-B680E6AE38C2}" destId="{FBFB8D2A-7787-6E42-8C11-D82E2559CDC1}" srcOrd="1" destOrd="0" presId="urn:microsoft.com/office/officeart/2016/7/layout/RepeatingBendingProcessNew"/>
    <dgm:cxn modelId="{76651B82-792B-9740-9A42-CB7AF770E750}" type="presOf" srcId="{818A0D53-2D54-413D-9696-FCADFD76D19A}" destId="{89845397-103C-6A47-9EAC-3A61E7C61DC6}" srcOrd="1" destOrd="0" presId="urn:microsoft.com/office/officeart/2016/7/layout/RepeatingBendingProcessNew"/>
    <dgm:cxn modelId="{5C42AC82-CC69-AA47-9D94-361E83629124}" type="presOf" srcId="{EE383717-ADC0-4A93-BD25-EEEA23079782}" destId="{14B69BCD-A274-D242-A70F-E5845A7E8AFC}" srcOrd="0" destOrd="0" presId="urn:microsoft.com/office/officeart/2016/7/layout/RepeatingBendingProcessNew"/>
    <dgm:cxn modelId="{72DCCD89-CF14-C04E-9673-CEC7CC8B6E16}" type="presOf" srcId="{8CA15369-7F1D-4660-8C1A-E815FBB95B6F}" destId="{CB9B1B1B-9011-1E40-9436-D5C0F58733C7}" srcOrd="0" destOrd="0" presId="urn:microsoft.com/office/officeart/2016/7/layout/RepeatingBendingProcessNew"/>
    <dgm:cxn modelId="{9924AB8B-E006-1C4F-9212-CF8C024FA3DA}" type="presOf" srcId="{450BA66D-B047-4F45-996C-179A70E3AAB5}" destId="{C7EA4AC5-DBC3-BE4E-A812-E6FA2C90AA9E}" srcOrd="1" destOrd="0" presId="urn:microsoft.com/office/officeart/2016/7/layout/RepeatingBendingProcessNew"/>
    <dgm:cxn modelId="{8089BD8F-4BAB-4116-A6ED-EAFD04606036}" srcId="{E0FB3E99-4A59-419D-B1E4-C99D36123696}" destId="{915D0424-896F-48E8-8918-0F0D078F3F1C}" srcOrd="13" destOrd="0" parTransId="{DEE46F9A-9C44-4409-8E9B-46E8B94CFB5C}" sibTransId="{64E67C4D-8AAB-4A56-B38C-0FFED7FA367D}"/>
    <dgm:cxn modelId="{8A72CE90-36B1-4ABB-BF65-F149F163053F}" srcId="{E0FB3E99-4A59-419D-B1E4-C99D36123696}" destId="{8E2938BA-ACD7-493D-948B-54213E8CB2D1}" srcOrd="16" destOrd="0" parTransId="{DA653D67-95B4-4D37-B6D7-E6E77569A777}" sibTransId="{6EEFF3F1-F003-4881-92B6-B0EF2A97288E}"/>
    <dgm:cxn modelId="{C24E5594-791E-443D-A5A0-96E757063959}" srcId="{E0FB3E99-4A59-419D-B1E4-C99D36123696}" destId="{9113B2A9-1B98-49FE-8203-CD64D66E0768}" srcOrd="3" destOrd="0" parTransId="{A7C5D808-A9F0-4D25-9E86-11DCD7D323CC}" sibTransId="{DD1CA708-FFC3-4FF3-9C08-66F333C0D4F1}"/>
    <dgm:cxn modelId="{6FCE2295-47F4-7849-B888-4570A9A99A03}" type="presOf" srcId="{68EF945A-8C76-4C14-8C92-08A724A799CD}" destId="{13E9F20E-3851-DA45-861F-39622D808E7B}" srcOrd="0" destOrd="0" presId="urn:microsoft.com/office/officeart/2016/7/layout/RepeatingBendingProcessNew"/>
    <dgm:cxn modelId="{2BA2FD97-0474-8749-8F47-A0D16B55CBB8}" type="presOf" srcId="{C5A788FF-3B20-4D45-9500-0E9EE0643965}" destId="{FE795CE1-35F3-A045-A8B8-5C3D48951252}" srcOrd="0" destOrd="0" presId="urn:microsoft.com/office/officeart/2016/7/layout/RepeatingBendingProcessNew"/>
    <dgm:cxn modelId="{C724269A-B751-C942-BE3F-0E5038E08850}" type="presOf" srcId="{A3EF59B7-914C-49E4-93F4-C943094FF7D0}" destId="{B4A18125-9EF8-394B-A2AE-1244750DB736}" srcOrd="0" destOrd="0" presId="urn:microsoft.com/office/officeart/2016/7/layout/RepeatingBendingProcessNew"/>
    <dgm:cxn modelId="{D641AD9A-2A24-ED4D-9388-47D842BD4422}" type="presOf" srcId="{643C912E-609C-4739-83E8-4985A9A14A52}" destId="{27B3C369-5D67-A54F-93E4-946FA47DEC9B}" srcOrd="0" destOrd="0" presId="urn:microsoft.com/office/officeart/2016/7/layout/RepeatingBendingProcessNew"/>
    <dgm:cxn modelId="{598D419D-7597-47C1-840E-303839DC0EF1}" srcId="{E0FB3E99-4A59-419D-B1E4-C99D36123696}" destId="{37303642-D3A9-4B8F-B3F5-C6C561C4BAD0}" srcOrd="1" destOrd="0" parTransId="{5738603E-51F2-47D4-AA10-3131A4E0040D}" sibTransId="{8CA15369-7F1D-4660-8C1A-E815FBB95B6F}"/>
    <dgm:cxn modelId="{5EAD619D-6DEF-4F5C-A175-30A8DEC98509}" srcId="{E0FB3E99-4A59-419D-B1E4-C99D36123696}" destId="{490597E2-4B3C-40BE-9E31-5886CBAD83B0}" srcOrd="5" destOrd="0" parTransId="{A904B504-87EF-42A1-89F9-D774E98F1F2C}" sibTransId="{407DD786-1B2D-4E6A-BE9B-C495D7D205A7}"/>
    <dgm:cxn modelId="{E2CF4EA0-A2A7-4E47-ADF8-90CF8F6CF60E}" srcId="{E0FB3E99-4A59-419D-B1E4-C99D36123696}" destId="{68EF945A-8C76-4C14-8C92-08A724A799CD}" srcOrd="8" destOrd="0" parTransId="{5242A88C-F441-4A5C-9774-2FA2B8B4C00E}" sibTransId="{73DA571F-2D02-44E2-AE6E-D3AE92B874AE}"/>
    <dgm:cxn modelId="{533C34AE-7AA9-3744-BF9F-593A484A2047}" type="presOf" srcId="{043B4DBC-C838-45BA-A016-E71262497E6B}" destId="{5B973261-B689-7141-9B23-83E8A4FCC947}" srcOrd="1" destOrd="0" presId="urn:microsoft.com/office/officeart/2016/7/layout/RepeatingBendingProcessNew"/>
    <dgm:cxn modelId="{F53636B1-3B66-FF42-9FC2-73576DB292AB}" type="presOf" srcId="{8E2938BA-ACD7-493D-948B-54213E8CB2D1}" destId="{9CBAC29C-87B6-DC4C-9C40-E4A5167BACEB}" srcOrd="0" destOrd="0" presId="urn:microsoft.com/office/officeart/2016/7/layout/RepeatingBendingProcessNew"/>
    <dgm:cxn modelId="{F29833B4-6DB2-4C79-A040-631F5270EDFF}" srcId="{E0FB3E99-4A59-419D-B1E4-C99D36123696}" destId="{5C49CA76-C3BC-4539-AD15-C1B199024E12}" srcOrd="7" destOrd="0" parTransId="{E7FBBD80-C8E4-430D-B897-0E5B462285A9}" sibTransId="{C5A788FF-3B20-4D45-9500-0E9EE0643965}"/>
    <dgm:cxn modelId="{710405BB-CF48-274B-89BB-19666118C9D8}" type="presOf" srcId="{3DA41B6E-C983-44AB-B1FA-4791980767F4}" destId="{B24962E7-4F26-B44D-BCC1-ED13F1308129}" srcOrd="1" destOrd="0" presId="urn:microsoft.com/office/officeart/2016/7/layout/RepeatingBendingProcessNew"/>
    <dgm:cxn modelId="{8A5F57BE-B905-4431-A3C8-135DE6B2EF3E}" srcId="{E0FB3E99-4A59-419D-B1E4-C99D36123696}" destId="{C37892F3-1C74-45C5-AECE-802E9BA9374F}" srcOrd="6" destOrd="0" parTransId="{C0621F44-CE68-4AC3-BB43-FAD6BA70E5E8}" sibTransId="{06CD78E8-8748-4227-8076-86F36A7E8CA4}"/>
    <dgm:cxn modelId="{181844C7-0C0A-5343-A4B9-2B324E9DE656}" type="presOf" srcId="{407DD786-1B2D-4E6A-BE9B-C495D7D205A7}" destId="{0CB292BD-DC44-204B-AA4B-5DB3FEE4CD44}" srcOrd="1" destOrd="0" presId="urn:microsoft.com/office/officeart/2016/7/layout/RepeatingBendingProcessNew"/>
    <dgm:cxn modelId="{3CA7DBC7-477B-B944-8DE1-C69FD9CA83B2}" type="presOf" srcId="{EC85C7A7-61B0-4100-B516-1C971DAD1477}" destId="{250E482C-B6D8-5942-AD9B-B7D82B8B4B37}" srcOrd="0" destOrd="0" presId="urn:microsoft.com/office/officeart/2016/7/layout/RepeatingBendingProcessNew"/>
    <dgm:cxn modelId="{9B4CC9CC-15C2-5F40-8791-2CE0D03EADA2}" type="presOf" srcId="{DD1CA708-FFC3-4FF3-9C08-66F333C0D4F1}" destId="{368F5D78-A87B-7741-BE60-45B493D27BD8}" srcOrd="1" destOrd="0" presId="urn:microsoft.com/office/officeart/2016/7/layout/RepeatingBendingProcessNew"/>
    <dgm:cxn modelId="{B240F6CF-047C-764A-9A88-5EA1A763990E}" type="presOf" srcId="{2D354AC0-B365-4BAE-8931-C70E2BA6DB0E}" destId="{1C6594B3-57AA-AB41-86BA-66C4483E7C8D}" srcOrd="1" destOrd="0" presId="urn:microsoft.com/office/officeart/2016/7/layout/RepeatingBendingProcessNew"/>
    <dgm:cxn modelId="{A9E18FD2-DEEE-44AE-8C28-9511446AC259}" srcId="{E0FB3E99-4A59-419D-B1E4-C99D36123696}" destId="{7044E05B-8C66-4A34-9619-8B1699B2E21B}" srcOrd="17" destOrd="0" parTransId="{442A5420-25F1-41C4-AB56-10E989D75A9B}" sibTransId="{FF33C4DD-7A34-4700-8509-86E4ADBFCA76}"/>
    <dgm:cxn modelId="{CF3BBED2-E284-1F49-88E0-033602767F48}" type="presOf" srcId="{19B77159-7FAF-419D-819F-010752A1076B}" destId="{62848A90-B644-504C-928B-44A2ABB84F77}" srcOrd="0" destOrd="0" presId="urn:microsoft.com/office/officeart/2016/7/layout/RepeatingBendingProcessNew"/>
    <dgm:cxn modelId="{F3CF4CD4-9BC6-4385-B5AB-CBD5BB485B3C}" srcId="{E0FB3E99-4A59-419D-B1E4-C99D36123696}" destId="{643C912E-609C-4739-83E8-4985A9A14A52}" srcOrd="15" destOrd="0" parTransId="{A0C41FB0-0609-44DC-AAF9-E04AD8D4A33A}" sibTransId="{02601902-93E4-4854-892B-022FEBE3BA02}"/>
    <dgm:cxn modelId="{CA63C5D8-F8DF-E940-B8E8-57CEBFA5817B}" type="presOf" srcId="{2296706E-21F6-45AE-B831-166EE28C1ED0}" destId="{B47B06C9-8CD9-4142-8D79-430243E726C2}" srcOrd="0" destOrd="0" presId="urn:microsoft.com/office/officeart/2016/7/layout/RepeatingBendingProcessNew"/>
    <dgm:cxn modelId="{A64C59DD-73B6-724E-89F8-2260B3AFBB5E}" type="presOf" srcId="{64E67C4D-8AAB-4A56-B38C-0FFED7FA367D}" destId="{E915AB2D-8317-D441-8DE1-0605BAA038F4}" srcOrd="0" destOrd="0" presId="urn:microsoft.com/office/officeart/2016/7/layout/RepeatingBendingProcessNew"/>
    <dgm:cxn modelId="{94AE32DE-1D63-2F44-99A2-B7A771C3A8FD}" type="presOf" srcId="{C5A788FF-3B20-4D45-9500-0E9EE0643965}" destId="{F507C175-61C2-054C-A1BD-B1C19B32FCF2}" srcOrd="1" destOrd="0" presId="urn:microsoft.com/office/officeart/2016/7/layout/RepeatingBendingProcessNew"/>
    <dgm:cxn modelId="{3E34B0E0-2957-2B43-B73C-42AE890699A5}" type="presOf" srcId="{6EEFF3F1-F003-4881-92B6-B0EF2A97288E}" destId="{E636E830-448B-0348-921E-F2BE4C5014A0}" srcOrd="0" destOrd="0" presId="urn:microsoft.com/office/officeart/2016/7/layout/RepeatingBendingProcessNew"/>
    <dgm:cxn modelId="{5B4831E2-EC12-405B-A38E-EA68BEE5D3DB}" srcId="{E0FB3E99-4A59-419D-B1E4-C99D36123696}" destId="{886DC146-CB1C-48F7-A620-D64715A793D1}" srcOrd="14" destOrd="0" parTransId="{6E4C0E7C-76BB-494A-8AAD-C544DA6DD2B1}" sibTransId="{2D354AC0-B365-4BAE-8931-C70E2BA6DB0E}"/>
    <dgm:cxn modelId="{C0DF73E5-2FDB-2B4F-890F-7F0446A80507}" type="presOf" srcId="{7B1C6E05-F032-4F52-BBB6-5B738AF2455F}" destId="{830A16CA-561B-5E4B-809F-65D871E0DEAF}" srcOrd="0" destOrd="0" presId="urn:microsoft.com/office/officeart/2016/7/layout/RepeatingBendingProcessNew"/>
    <dgm:cxn modelId="{E5738BE7-E3D6-7B4B-B1DF-5373AD8573DD}" type="presOf" srcId="{06CD78E8-8748-4227-8076-86F36A7E8CA4}" destId="{4AE09DD8-F418-C04B-AC15-C21AC7537BC1}" srcOrd="1" destOrd="0" presId="urn:microsoft.com/office/officeart/2016/7/layout/RepeatingBendingProcessNew"/>
    <dgm:cxn modelId="{271B7EEA-ABBC-44C6-8E25-6AF22B772A63}" srcId="{E0FB3E99-4A59-419D-B1E4-C99D36123696}" destId="{57EBA355-825E-4B76-A971-E5533411E9FF}" srcOrd="11" destOrd="0" parTransId="{BC9B5CB3-5022-4FF5-B852-32F28C8CF0AE}" sibTransId="{EE383717-ADC0-4A93-BD25-EEEA23079782}"/>
    <dgm:cxn modelId="{A768F7ED-46AD-F04F-B52D-6958B2A54CD6}" type="presOf" srcId="{407DD786-1B2D-4E6A-BE9B-C495D7D205A7}" destId="{DB6BC134-D481-2043-BB33-C99536156C8D}" srcOrd="0" destOrd="0" presId="urn:microsoft.com/office/officeart/2016/7/layout/RepeatingBendingProcessNew"/>
    <dgm:cxn modelId="{6FB489EF-7AFE-E449-BFAC-2883AE7E68A1}" type="presOf" srcId="{57EBA355-825E-4B76-A971-E5533411E9FF}" destId="{684441DF-AE9F-F846-A901-3C77B0052CD0}" srcOrd="0" destOrd="0" presId="urn:microsoft.com/office/officeart/2016/7/layout/RepeatingBendingProcessNew"/>
    <dgm:cxn modelId="{C1D3A1EF-5406-47CB-9753-D1C5E0E635CE}" srcId="{E0FB3E99-4A59-419D-B1E4-C99D36123696}" destId="{2296706E-21F6-45AE-B831-166EE28C1ED0}" srcOrd="4" destOrd="0" parTransId="{6F1A234F-F2AA-469F-B6DF-635BA511B6C2}" sibTransId="{71EB66DA-C816-4CA9-9A05-76291A8C4B61}"/>
    <dgm:cxn modelId="{76954AF0-5BFE-D34B-9FCB-B7D2147AF0A6}" type="presOf" srcId="{7CE0644A-57AA-4B1C-88A1-B680E6AE38C2}" destId="{97DB8DBE-3D24-5641-ADB5-7C81EE02B555}" srcOrd="0" destOrd="0" presId="urn:microsoft.com/office/officeart/2016/7/layout/RepeatingBendingProcessNew"/>
    <dgm:cxn modelId="{D0AA56F2-9CEC-0249-82E4-775D16DA8941}" type="presOf" srcId="{C37892F3-1C74-45C5-AECE-802E9BA9374F}" destId="{8DD59C09-1D11-7843-87F0-CCB1F6FFBF60}" srcOrd="0" destOrd="0" presId="urn:microsoft.com/office/officeart/2016/7/layout/RepeatingBendingProcessNew"/>
    <dgm:cxn modelId="{BFBC12F4-BEC9-ED4F-ABE2-8C6E975E8DCA}" type="presOf" srcId="{8CA15369-7F1D-4660-8C1A-E815FBB95B6F}" destId="{15D1E737-E09C-E24D-9E7A-6F51DE361712}" srcOrd="1" destOrd="0" presId="urn:microsoft.com/office/officeart/2016/7/layout/RepeatingBendingProcessNew"/>
    <dgm:cxn modelId="{FEA24EF7-FB56-3146-9A7D-5E9DE0B2ACAD}" type="presOf" srcId="{A3EF59B7-914C-49E4-93F4-C943094FF7D0}" destId="{BFC1E2FA-CD61-4249-9873-49C66DF9E426}" srcOrd="1" destOrd="0" presId="urn:microsoft.com/office/officeart/2016/7/layout/RepeatingBendingProcessNew"/>
    <dgm:cxn modelId="{905356F9-7525-A045-8740-8A78CA5DB99B}" type="presOf" srcId="{4F6508D5-1B23-45DD-998C-EAA6784FF42B}" destId="{8EEAA6BC-20C5-BD48-AAD8-B4B0279EC926}" srcOrd="1" destOrd="0" presId="urn:microsoft.com/office/officeart/2016/7/layout/RepeatingBendingProcessNew"/>
    <dgm:cxn modelId="{8FF654D5-DA18-1C40-A96C-975A8E49878A}" type="presParOf" srcId="{A7F40D4D-67C4-214D-AC39-D3A9C8802CDB}" destId="{830A16CA-561B-5E4B-809F-65D871E0DEAF}" srcOrd="0" destOrd="0" presId="urn:microsoft.com/office/officeart/2016/7/layout/RepeatingBendingProcessNew"/>
    <dgm:cxn modelId="{FF794EE8-27D3-A540-9C87-BD8A8B304988}" type="presParOf" srcId="{A7F40D4D-67C4-214D-AC39-D3A9C8802CDB}" destId="{561E75D9-2A1F-294E-8975-438BA02F75B9}" srcOrd="1" destOrd="0" presId="urn:microsoft.com/office/officeart/2016/7/layout/RepeatingBendingProcessNew"/>
    <dgm:cxn modelId="{0B734953-2412-1F4D-AF93-DE7EF83B3857}" type="presParOf" srcId="{561E75D9-2A1F-294E-8975-438BA02F75B9}" destId="{5B973261-B689-7141-9B23-83E8A4FCC947}" srcOrd="0" destOrd="0" presId="urn:microsoft.com/office/officeart/2016/7/layout/RepeatingBendingProcessNew"/>
    <dgm:cxn modelId="{D719814F-65C1-114E-94E0-3336C1DAED97}" type="presParOf" srcId="{A7F40D4D-67C4-214D-AC39-D3A9C8802CDB}" destId="{A6F405AD-17B8-D44A-B2FB-3BFF8D19F617}" srcOrd="2" destOrd="0" presId="urn:microsoft.com/office/officeart/2016/7/layout/RepeatingBendingProcessNew"/>
    <dgm:cxn modelId="{B475A46E-0DA4-514E-B786-B166200DCA7C}" type="presParOf" srcId="{A7F40D4D-67C4-214D-AC39-D3A9C8802CDB}" destId="{CB9B1B1B-9011-1E40-9436-D5C0F58733C7}" srcOrd="3" destOrd="0" presId="urn:microsoft.com/office/officeart/2016/7/layout/RepeatingBendingProcessNew"/>
    <dgm:cxn modelId="{82C86E17-EF90-6A49-8A34-85E29BE003F6}" type="presParOf" srcId="{CB9B1B1B-9011-1E40-9436-D5C0F58733C7}" destId="{15D1E737-E09C-E24D-9E7A-6F51DE361712}" srcOrd="0" destOrd="0" presId="urn:microsoft.com/office/officeart/2016/7/layout/RepeatingBendingProcessNew"/>
    <dgm:cxn modelId="{2CA0B04F-0CC4-4E4A-8DF1-1966ABCF2135}" type="presParOf" srcId="{A7F40D4D-67C4-214D-AC39-D3A9C8802CDB}" destId="{250E482C-B6D8-5942-AD9B-B7D82B8B4B37}" srcOrd="4" destOrd="0" presId="urn:microsoft.com/office/officeart/2016/7/layout/RepeatingBendingProcessNew"/>
    <dgm:cxn modelId="{9D396BCD-56FB-764F-9B17-857401FBEAED}" type="presParOf" srcId="{A7F40D4D-67C4-214D-AC39-D3A9C8802CDB}" destId="{D1BFAE91-7E10-8041-BEC7-9DF6AE2CCA27}" srcOrd="5" destOrd="0" presId="urn:microsoft.com/office/officeart/2016/7/layout/RepeatingBendingProcessNew"/>
    <dgm:cxn modelId="{32203B5D-DE56-BB4B-908B-4EE155380801}" type="presParOf" srcId="{D1BFAE91-7E10-8041-BEC7-9DF6AE2CCA27}" destId="{C7EA4AC5-DBC3-BE4E-A812-E6FA2C90AA9E}" srcOrd="0" destOrd="0" presId="urn:microsoft.com/office/officeart/2016/7/layout/RepeatingBendingProcessNew"/>
    <dgm:cxn modelId="{7691252F-8BF6-2F43-9454-AF2016C1CD63}" type="presParOf" srcId="{A7F40D4D-67C4-214D-AC39-D3A9C8802CDB}" destId="{290676C1-111F-4F41-9353-9011E75A670C}" srcOrd="6" destOrd="0" presId="urn:microsoft.com/office/officeart/2016/7/layout/RepeatingBendingProcessNew"/>
    <dgm:cxn modelId="{7CC69A1A-2357-B345-BA23-D5D218A99F94}" type="presParOf" srcId="{A7F40D4D-67C4-214D-AC39-D3A9C8802CDB}" destId="{CA73EAE0-8812-064D-8950-11DFFF004F08}" srcOrd="7" destOrd="0" presId="urn:microsoft.com/office/officeart/2016/7/layout/RepeatingBendingProcessNew"/>
    <dgm:cxn modelId="{873C059E-D7E4-3841-8B0D-D93CB1DDBE81}" type="presParOf" srcId="{CA73EAE0-8812-064D-8950-11DFFF004F08}" destId="{368F5D78-A87B-7741-BE60-45B493D27BD8}" srcOrd="0" destOrd="0" presId="urn:microsoft.com/office/officeart/2016/7/layout/RepeatingBendingProcessNew"/>
    <dgm:cxn modelId="{BE55307B-507B-F54F-8874-C2ADD9D96DEB}" type="presParOf" srcId="{A7F40D4D-67C4-214D-AC39-D3A9C8802CDB}" destId="{B47B06C9-8CD9-4142-8D79-430243E726C2}" srcOrd="8" destOrd="0" presId="urn:microsoft.com/office/officeart/2016/7/layout/RepeatingBendingProcessNew"/>
    <dgm:cxn modelId="{9CAF6466-71B5-BC4B-A84E-8E7E28FFF3BC}" type="presParOf" srcId="{A7F40D4D-67C4-214D-AC39-D3A9C8802CDB}" destId="{C06839C4-0ADB-EE40-AC96-D5FB61F15029}" srcOrd="9" destOrd="0" presId="urn:microsoft.com/office/officeart/2016/7/layout/RepeatingBendingProcessNew"/>
    <dgm:cxn modelId="{3E8D1332-1494-204E-9450-FF66B1939BFD}" type="presParOf" srcId="{C06839C4-0ADB-EE40-AC96-D5FB61F15029}" destId="{FA098183-8BA1-8F4B-837B-A77DE019B081}" srcOrd="0" destOrd="0" presId="urn:microsoft.com/office/officeart/2016/7/layout/RepeatingBendingProcessNew"/>
    <dgm:cxn modelId="{79C63249-2797-B649-9D06-EB70346A978A}" type="presParOf" srcId="{A7F40D4D-67C4-214D-AC39-D3A9C8802CDB}" destId="{DDED5776-7192-284C-BCFD-20C19F841CBC}" srcOrd="10" destOrd="0" presId="urn:microsoft.com/office/officeart/2016/7/layout/RepeatingBendingProcessNew"/>
    <dgm:cxn modelId="{E6C6022D-68EF-E84F-BE39-AB0E5E1D3DB2}" type="presParOf" srcId="{A7F40D4D-67C4-214D-AC39-D3A9C8802CDB}" destId="{DB6BC134-D481-2043-BB33-C99536156C8D}" srcOrd="11" destOrd="0" presId="urn:microsoft.com/office/officeart/2016/7/layout/RepeatingBendingProcessNew"/>
    <dgm:cxn modelId="{5406A6D4-52E2-B24B-9AB2-44165EADDC87}" type="presParOf" srcId="{DB6BC134-D481-2043-BB33-C99536156C8D}" destId="{0CB292BD-DC44-204B-AA4B-5DB3FEE4CD44}" srcOrd="0" destOrd="0" presId="urn:microsoft.com/office/officeart/2016/7/layout/RepeatingBendingProcessNew"/>
    <dgm:cxn modelId="{47057E17-A6AB-B04B-85E7-E194B9D0FDDA}" type="presParOf" srcId="{A7F40D4D-67C4-214D-AC39-D3A9C8802CDB}" destId="{8DD59C09-1D11-7843-87F0-CCB1F6FFBF60}" srcOrd="12" destOrd="0" presId="urn:microsoft.com/office/officeart/2016/7/layout/RepeatingBendingProcessNew"/>
    <dgm:cxn modelId="{20AA400B-A003-4E42-8C2A-D8BD26F30F5A}" type="presParOf" srcId="{A7F40D4D-67C4-214D-AC39-D3A9C8802CDB}" destId="{BDA72B94-DA4E-BB42-9807-0D24C4029645}" srcOrd="13" destOrd="0" presId="urn:microsoft.com/office/officeart/2016/7/layout/RepeatingBendingProcessNew"/>
    <dgm:cxn modelId="{D063E2B2-2837-3F41-A058-79D2740E1271}" type="presParOf" srcId="{BDA72B94-DA4E-BB42-9807-0D24C4029645}" destId="{4AE09DD8-F418-C04B-AC15-C21AC7537BC1}" srcOrd="0" destOrd="0" presId="urn:microsoft.com/office/officeart/2016/7/layout/RepeatingBendingProcessNew"/>
    <dgm:cxn modelId="{50BEEEEB-0B8F-F047-940F-0722EFD0A591}" type="presParOf" srcId="{A7F40D4D-67C4-214D-AC39-D3A9C8802CDB}" destId="{E3D4F71F-4D36-074D-8257-D5A39C39D867}" srcOrd="14" destOrd="0" presId="urn:microsoft.com/office/officeart/2016/7/layout/RepeatingBendingProcessNew"/>
    <dgm:cxn modelId="{A5C73FDC-BECA-274B-8EF6-10AC276917D9}" type="presParOf" srcId="{A7F40D4D-67C4-214D-AC39-D3A9C8802CDB}" destId="{FE795CE1-35F3-A045-A8B8-5C3D48951252}" srcOrd="15" destOrd="0" presId="urn:microsoft.com/office/officeart/2016/7/layout/RepeatingBendingProcessNew"/>
    <dgm:cxn modelId="{1238A420-B84A-2F4F-A372-8324FDC11D1A}" type="presParOf" srcId="{FE795CE1-35F3-A045-A8B8-5C3D48951252}" destId="{F507C175-61C2-054C-A1BD-B1C19B32FCF2}" srcOrd="0" destOrd="0" presId="urn:microsoft.com/office/officeart/2016/7/layout/RepeatingBendingProcessNew"/>
    <dgm:cxn modelId="{69C88AD3-703A-7A4B-A77D-83A9F003D34A}" type="presParOf" srcId="{A7F40D4D-67C4-214D-AC39-D3A9C8802CDB}" destId="{13E9F20E-3851-DA45-861F-39622D808E7B}" srcOrd="16" destOrd="0" presId="urn:microsoft.com/office/officeart/2016/7/layout/RepeatingBendingProcessNew"/>
    <dgm:cxn modelId="{086073EC-D2B0-714E-98ED-883EC873243C}" type="presParOf" srcId="{A7F40D4D-67C4-214D-AC39-D3A9C8802CDB}" destId="{B9BDCA78-7DB8-8649-8D57-B004D12DB431}" srcOrd="17" destOrd="0" presId="urn:microsoft.com/office/officeart/2016/7/layout/RepeatingBendingProcessNew"/>
    <dgm:cxn modelId="{F6AD39B6-87DF-F743-9A91-2CF6D86640FA}" type="presParOf" srcId="{B9BDCA78-7DB8-8649-8D57-B004D12DB431}" destId="{BCCE6785-8D26-A043-B5F5-4CE78B6569F5}" srcOrd="0" destOrd="0" presId="urn:microsoft.com/office/officeart/2016/7/layout/RepeatingBendingProcessNew"/>
    <dgm:cxn modelId="{79C3A44A-7B72-1B41-B8F8-B4059DFC42FA}" type="presParOf" srcId="{A7F40D4D-67C4-214D-AC39-D3A9C8802CDB}" destId="{917FFA47-E342-D042-92A9-DB6D1088662C}" srcOrd="18" destOrd="0" presId="urn:microsoft.com/office/officeart/2016/7/layout/RepeatingBendingProcessNew"/>
    <dgm:cxn modelId="{7735A9FB-BF62-7445-B132-FD1C3E87D30B}" type="presParOf" srcId="{A7F40D4D-67C4-214D-AC39-D3A9C8802CDB}" destId="{E1577E76-193B-C547-9675-52756B182DB5}" srcOrd="19" destOrd="0" presId="urn:microsoft.com/office/officeart/2016/7/layout/RepeatingBendingProcessNew"/>
    <dgm:cxn modelId="{D645120B-310E-B147-81EF-3680F6598121}" type="presParOf" srcId="{E1577E76-193B-C547-9675-52756B182DB5}" destId="{B24962E7-4F26-B44D-BCC1-ED13F1308129}" srcOrd="0" destOrd="0" presId="urn:microsoft.com/office/officeart/2016/7/layout/RepeatingBendingProcessNew"/>
    <dgm:cxn modelId="{EA207530-2C12-FC43-B7CB-EFDB87013306}" type="presParOf" srcId="{A7F40D4D-67C4-214D-AC39-D3A9C8802CDB}" destId="{BBED66C5-C807-634A-8F9E-F18CE81674FC}" srcOrd="20" destOrd="0" presId="urn:microsoft.com/office/officeart/2016/7/layout/RepeatingBendingProcessNew"/>
    <dgm:cxn modelId="{B16E6B80-C3F7-4C45-9DB7-BD53F1E0AC3E}" type="presParOf" srcId="{A7F40D4D-67C4-214D-AC39-D3A9C8802CDB}" destId="{E16F2850-FECD-464D-94A9-FCD88AB13B64}" srcOrd="21" destOrd="0" presId="urn:microsoft.com/office/officeart/2016/7/layout/RepeatingBendingProcessNew"/>
    <dgm:cxn modelId="{2224DC55-DE4C-5A49-B912-8D7EE0D0A2F1}" type="presParOf" srcId="{E16F2850-FECD-464D-94A9-FCD88AB13B64}" destId="{8EEAA6BC-20C5-BD48-AAD8-B4B0279EC926}" srcOrd="0" destOrd="0" presId="urn:microsoft.com/office/officeart/2016/7/layout/RepeatingBendingProcessNew"/>
    <dgm:cxn modelId="{83DC35DE-BF2C-5448-B1F6-3AE60FFB5F30}" type="presParOf" srcId="{A7F40D4D-67C4-214D-AC39-D3A9C8802CDB}" destId="{684441DF-AE9F-F846-A901-3C77B0052CD0}" srcOrd="22" destOrd="0" presId="urn:microsoft.com/office/officeart/2016/7/layout/RepeatingBendingProcessNew"/>
    <dgm:cxn modelId="{EEF4CFC2-6DA1-7846-821F-1FC96C7B65AF}" type="presParOf" srcId="{A7F40D4D-67C4-214D-AC39-D3A9C8802CDB}" destId="{14B69BCD-A274-D242-A70F-E5845A7E8AFC}" srcOrd="23" destOrd="0" presId="urn:microsoft.com/office/officeart/2016/7/layout/RepeatingBendingProcessNew"/>
    <dgm:cxn modelId="{2D0112F1-9202-FB47-8837-6404F014B32F}" type="presParOf" srcId="{14B69BCD-A274-D242-A70F-E5845A7E8AFC}" destId="{347F65A3-AA71-0440-8832-C01182582B36}" srcOrd="0" destOrd="0" presId="urn:microsoft.com/office/officeart/2016/7/layout/RepeatingBendingProcessNew"/>
    <dgm:cxn modelId="{967AEC78-8336-6946-AE89-C87D62591B9B}" type="presParOf" srcId="{A7F40D4D-67C4-214D-AC39-D3A9C8802CDB}" destId="{440A292B-1242-F541-9BFF-E17077B87E34}" srcOrd="24" destOrd="0" presId="urn:microsoft.com/office/officeart/2016/7/layout/RepeatingBendingProcessNew"/>
    <dgm:cxn modelId="{62E94736-B6DF-5E48-B5EB-6DDE98874723}" type="presParOf" srcId="{A7F40D4D-67C4-214D-AC39-D3A9C8802CDB}" destId="{AAA53709-8E7C-8D40-A709-511C0A1C6B1B}" srcOrd="25" destOrd="0" presId="urn:microsoft.com/office/officeart/2016/7/layout/RepeatingBendingProcessNew"/>
    <dgm:cxn modelId="{FB164A99-D39B-5649-8A0A-29B038D4A15B}" type="presParOf" srcId="{AAA53709-8E7C-8D40-A709-511C0A1C6B1B}" destId="{89845397-103C-6A47-9EAC-3A61E7C61DC6}" srcOrd="0" destOrd="0" presId="urn:microsoft.com/office/officeart/2016/7/layout/RepeatingBendingProcessNew"/>
    <dgm:cxn modelId="{F39EBD89-719F-5E49-A781-BD498BD7A0DD}" type="presParOf" srcId="{A7F40D4D-67C4-214D-AC39-D3A9C8802CDB}" destId="{A7C66C9B-5CE3-994A-87EF-B81C89DAE721}" srcOrd="26" destOrd="0" presId="urn:microsoft.com/office/officeart/2016/7/layout/RepeatingBendingProcessNew"/>
    <dgm:cxn modelId="{79F9F552-AC66-6644-BD2F-C733A28144B1}" type="presParOf" srcId="{A7F40D4D-67C4-214D-AC39-D3A9C8802CDB}" destId="{E915AB2D-8317-D441-8DE1-0605BAA038F4}" srcOrd="27" destOrd="0" presId="urn:microsoft.com/office/officeart/2016/7/layout/RepeatingBendingProcessNew"/>
    <dgm:cxn modelId="{25F72504-BB23-0242-8F0B-E5BEDB8901C4}" type="presParOf" srcId="{E915AB2D-8317-D441-8DE1-0605BAA038F4}" destId="{2ADEC779-0314-5B45-AD3C-F195D7294845}" srcOrd="0" destOrd="0" presId="urn:microsoft.com/office/officeart/2016/7/layout/RepeatingBendingProcessNew"/>
    <dgm:cxn modelId="{BE561D82-260F-384F-ABFD-EA0DAA693BB7}" type="presParOf" srcId="{A7F40D4D-67C4-214D-AC39-D3A9C8802CDB}" destId="{4F3B3006-DDEC-D741-AA02-87DE647D12C9}" srcOrd="28" destOrd="0" presId="urn:microsoft.com/office/officeart/2016/7/layout/RepeatingBendingProcessNew"/>
    <dgm:cxn modelId="{0BE2C608-C1A5-AD4E-9677-04F69E7CE422}" type="presParOf" srcId="{A7F40D4D-67C4-214D-AC39-D3A9C8802CDB}" destId="{E0EEC143-C2DF-7B42-843B-D74AB34835C5}" srcOrd="29" destOrd="0" presId="urn:microsoft.com/office/officeart/2016/7/layout/RepeatingBendingProcessNew"/>
    <dgm:cxn modelId="{5F53B80B-AF88-8840-B171-5752C4809CCA}" type="presParOf" srcId="{E0EEC143-C2DF-7B42-843B-D74AB34835C5}" destId="{1C6594B3-57AA-AB41-86BA-66C4483E7C8D}" srcOrd="0" destOrd="0" presId="urn:microsoft.com/office/officeart/2016/7/layout/RepeatingBendingProcessNew"/>
    <dgm:cxn modelId="{C62C2635-1D35-AD4A-95D4-4C03C8BD3DEB}" type="presParOf" srcId="{A7F40D4D-67C4-214D-AC39-D3A9C8802CDB}" destId="{27B3C369-5D67-A54F-93E4-946FA47DEC9B}" srcOrd="30" destOrd="0" presId="urn:microsoft.com/office/officeart/2016/7/layout/RepeatingBendingProcessNew"/>
    <dgm:cxn modelId="{EFA7319E-8319-9B48-BA8E-5F7EE3CB8F88}" type="presParOf" srcId="{A7F40D4D-67C4-214D-AC39-D3A9C8802CDB}" destId="{2207826E-3E36-F748-B044-BB2EC9C6ACB4}" srcOrd="31" destOrd="0" presId="urn:microsoft.com/office/officeart/2016/7/layout/RepeatingBendingProcessNew"/>
    <dgm:cxn modelId="{5EA7F0D4-C37A-854D-A313-A43BF06583E8}" type="presParOf" srcId="{2207826E-3E36-F748-B044-BB2EC9C6ACB4}" destId="{ADCDA3BC-5DB7-5D49-AFA3-4BBCB045E62A}" srcOrd="0" destOrd="0" presId="urn:microsoft.com/office/officeart/2016/7/layout/RepeatingBendingProcessNew"/>
    <dgm:cxn modelId="{A7018175-4445-BD42-A583-9BE8198FC240}" type="presParOf" srcId="{A7F40D4D-67C4-214D-AC39-D3A9C8802CDB}" destId="{9CBAC29C-87B6-DC4C-9C40-E4A5167BACEB}" srcOrd="32" destOrd="0" presId="urn:microsoft.com/office/officeart/2016/7/layout/RepeatingBendingProcessNew"/>
    <dgm:cxn modelId="{EF78EAE6-2FAB-C740-88C2-693707F27C08}" type="presParOf" srcId="{A7F40D4D-67C4-214D-AC39-D3A9C8802CDB}" destId="{E636E830-448B-0348-921E-F2BE4C5014A0}" srcOrd="33" destOrd="0" presId="urn:microsoft.com/office/officeart/2016/7/layout/RepeatingBendingProcessNew"/>
    <dgm:cxn modelId="{3ABBD785-D226-6940-8D0B-7B9518483714}" type="presParOf" srcId="{E636E830-448B-0348-921E-F2BE4C5014A0}" destId="{6FFABB45-2EA8-0442-87C8-D351AAD47AF7}" srcOrd="0" destOrd="0" presId="urn:microsoft.com/office/officeart/2016/7/layout/RepeatingBendingProcessNew"/>
    <dgm:cxn modelId="{B11DB4F9-6578-BE42-813D-31DE6F38930D}" type="presParOf" srcId="{A7F40D4D-67C4-214D-AC39-D3A9C8802CDB}" destId="{C5285D07-813C-7945-9BFD-DE3EC36510E8}" srcOrd="34" destOrd="0" presId="urn:microsoft.com/office/officeart/2016/7/layout/RepeatingBendingProcessNew"/>
    <dgm:cxn modelId="{3716F5D4-46C5-2D48-A6AB-0931D0DD9E97}" type="presParOf" srcId="{A7F40D4D-67C4-214D-AC39-D3A9C8802CDB}" destId="{7878DF4C-590C-EA43-B072-60D0EDFC7EF3}" srcOrd="35" destOrd="0" presId="urn:microsoft.com/office/officeart/2016/7/layout/RepeatingBendingProcessNew"/>
    <dgm:cxn modelId="{270483D1-C074-F04C-96C1-0AEE84328996}" type="presParOf" srcId="{7878DF4C-590C-EA43-B072-60D0EDFC7EF3}" destId="{3CB1B69A-D2FB-C041-9EBA-ABE8CA53894F}" srcOrd="0" destOrd="0" presId="urn:microsoft.com/office/officeart/2016/7/layout/RepeatingBendingProcessNew"/>
    <dgm:cxn modelId="{6333EC45-5E17-9248-BC14-6EA9B8B36E0E}" type="presParOf" srcId="{A7F40D4D-67C4-214D-AC39-D3A9C8802CDB}" destId="{1B2567FD-BC53-194D-AD81-39D6CDD3979A}" srcOrd="36" destOrd="0" presId="urn:microsoft.com/office/officeart/2016/7/layout/RepeatingBendingProcessNew"/>
    <dgm:cxn modelId="{E023CA66-6347-6941-8D44-FB7313CF329D}" type="presParOf" srcId="{A7F40D4D-67C4-214D-AC39-D3A9C8802CDB}" destId="{97DB8DBE-3D24-5641-ADB5-7C81EE02B555}" srcOrd="37" destOrd="0" presId="urn:microsoft.com/office/officeart/2016/7/layout/RepeatingBendingProcessNew"/>
    <dgm:cxn modelId="{F3A8ACB0-6082-1342-B022-0E832F56B012}" type="presParOf" srcId="{97DB8DBE-3D24-5641-ADB5-7C81EE02B555}" destId="{FBFB8D2A-7787-6E42-8C11-D82E2559CDC1}" srcOrd="0" destOrd="0" presId="urn:microsoft.com/office/officeart/2016/7/layout/RepeatingBendingProcessNew"/>
    <dgm:cxn modelId="{CA50D2DB-19CE-274F-B755-C39C23754000}" type="presParOf" srcId="{A7F40D4D-67C4-214D-AC39-D3A9C8802CDB}" destId="{658F2209-75F0-AC47-A6CC-F5033C7047AD}" srcOrd="38" destOrd="0" presId="urn:microsoft.com/office/officeart/2016/7/layout/RepeatingBendingProcessNew"/>
    <dgm:cxn modelId="{6A7E4BD9-40B3-4549-8173-F639D43522F1}" type="presParOf" srcId="{A7F40D4D-67C4-214D-AC39-D3A9C8802CDB}" destId="{B4A18125-9EF8-394B-A2AE-1244750DB736}" srcOrd="39" destOrd="0" presId="urn:microsoft.com/office/officeart/2016/7/layout/RepeatingBendingProcessNew"/>
    <dgm:cxn modelId="{87455C96-FF25-A44E-B94D-E192E0296044}" type="presParOf" srcId="{B4A18125-9EF8-394B-A2AE-1244750DB736}" destId="{BFC1E2FA-CD61-4249-9873-49C66DF9E426}" srcOrd="0" destOrd="0" presId="urn:microsoft.com/office/officeart/2016/7/layout/RepeatingBendingProcessNew"/>
    <dgm:cxn modelId="{42735EFC-0E3F-6546-B9C0-23EA8394344D}" type="presParOf" srcId="{A7F40D4D-67C4-214D-AC39-D3A9C8802CDB}" destId="{62848A90-B644-504C-928B-44A2ABB84F77}" srcOrd="4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D1F103-FD96-44AF-93A0-1399500A7F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79A6E0-6A6D-4BF7-8D02-48E4925638AC}">
      <dgm:prSet/>
      <dgm:spPr/>
      <dgm:t>
        <a:bodyPr/>
        <a:lstStyle/>
        <a:p>
          <a:r>
            <a:rPr lang="en-US"/>
            <a:t>Each step in the task analysis that was performed independently without prompting was scored as correct.</a:t>
          </a:r>
        </a:p>
      </dgm:t>
    </dgm:pt>
    <dgm:pt modelId="{D6778E8B-D17D-404E-BE45-C25775B1F14B}" type="parTrans" cxnId="{C2D1DC1A-82A1-49A5-9272-4895BD987E02}">
      <dgm:prSet/>
      <dgm:spPr/>
      <dgm:t>
        <a:bodyPr/>
        <a:lstStyle/>
        <a:p>
          <a:endParaRPr lang="en-US"/>
        </a:p>
      </dgm:t>
    </dgm:pt>
    <dgm:pt modelId="{8AA7B788-6BDB-4C0A-A498-001509431493}" type="sibTrans" cxnId="{C2D1DC1A-82A1-49A5-9272-4895BD987E02}">
      <dgm:prSet/>
      <dgm:spPr/>
      <dgm:t>
        <a:bodyPr/>
        <a:lstStyle/>
        <a:p>
          <a:endParaRPr lang="en-US"/>
        </a:p>
      </dgm:t>
    </dgm:pt>
    <dgm:pt modelId="{3C8972B8-B6DD-4819-A42F-B1F05C91A1F4}">
      <dgm:prSet/>
      <dgm:spPr/>
      <dgm:t>
        <a:bodyPr/>
        <a:lstStyle/>
        <a:p>
          <a:r>
            <a:rPr lang="en-US"/>
            <a:t>According to the baseline data, the client was not able to brush his teeth independently in naturally occurring opportunities and performed 0/21 steps of the task analysis. </a:t>
          </a:r>
        </a:p>
      </dgm:t>
    </dgm:pt>
    <dgm:pt modelId="{31DD8E34-A8F2-487B-8547-20D8C54C16D1}" type="parTrans" cxnId="{121BA3B2-1128-4442-9753-F9C84C816939}">
      <dgm:prSet/>
      <dgm:spPr/>
      <dgm:t>
        <a:bodyPr/>
        <a:lstStyle/>
        <a:p>
          <a:endParaRPr lang="en-US"/>
        </a:p>
      </dgm:t>
    </dgm:pt>
    <dgm:pt modelId="{8D79EAC0-EBC7-421D-B4EC-774E56904875}" type="sibTrans" cxnId="{121BA3B2-1128-4442-9753-F9C84C816939}">
      <dgm:prSet/>
      <dgm:spPr/>
      <dgm:t>
        <a:bodyPr/>
        <a:lstStyle/>
        <a:p>
          <a:endParaRPr lang="en-US"/>
        </a:p>
      </dgm:t>
    </dgm:pt>
    <dgm:pt modelId="{9CE5A5DD-601F-41FF-AE54-8CD7DF2298B1}" type="pres">
      <dgm:prSet presAssocID="{22D1F103-FD96-44AF-93A0-1399500A7F6C}" presName="root" presStyleCnt="0">
        <dgm:presLayoutVars>
          <dgm:dir/>
          <dgm:resizeHandles val="exact"/>
        </dgm:presLayoutVars>
      </dgm:prSet>
      <dgm:spPr/>
    </dgm:pt>
    <dgm:pt modelId="{8C7EC306-D963-4005-B629-9A460BCA2478}" type="pres">
      <dgm:prSet presAssocID="{22D1F103-FD96-44AF-93A0-1399500A7F6C}" presName="container" presStyleCnt="0">
        <dgm:presLayoutVars>
          <dgm:dir/>
          <dgm:resizeHandles val="exact"/>
        </dgm:presLayoutVars>
      </dgm:prSet>
      <dgm:spPr/>
    </dgm:pt>
    <dgm:pt modelId="{52F9D354-696F-4467-A132-63BF0B098AAC}" type="pres">
      <dgm:prSet presAssocID="{0F79A6E0-6A6D-4BF7-8D02-48E4925638AC}" presName="compNode" presStyleCnt="0"/>
      <dgm:spPr/>
    </dgm:pt>
    <dgm:pt modelId="{DDD94767-28EE-4D3A-A82E-F7531CFCC34F}" type="pres">
      <dgm:prSet presAssocID="{0F79A6E0-6A6D-4BF7-8D02-48E4925638AC}" presName="iconBgRect" presStyleLbl="bgShp" presStyleIdx="0" presStyleCnt="2"/>
      <dgm:spPr/>
    </dgm:pt>
    <dgm:pt modelId="{14AC1D03-BD06-40B3-99DE-FC82B6066714}" type="pres">
      <dgm:prSet presAssocID="{0F79A6E0-6A6D-4BF7-8D02-48E4925638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5C93BD9C-6689-48B3-B986-601AB2EA37FA}" type="pres">
      <dgm:prSet presAssocID="{0F79A6E0-6A6D-4BF7-8D02-48E4925638AC}" presName="spaceRect" presStyleCnt="0"/>
      <dgm:spPr/>
    </dgm:pt>
    <dgm:pt modelId="{86E86F41-8201-42C6-8033-78E4D78FBD40}" type="pres">
      <dgm:prSet presAssocID="{0F79A6E0-6A6D-4BF7-8D02-48E4925638AC}" presName="textRect" presStyleLbl="revTx" presStyleIdx="0" presStyleCnt="2">
        <dgm:presLayoutVars>
          <dgm:chMax val="1"/>
          <dgm:chPref val="1"/>
        </dgm:presLayoutVars>
      </dgm:prSet>
      <dgm:spPr/>
    </dgm:pt>
    <dgm:pt modelId="{07D68DF5-5449-4026-8DAF-A3A2454253C3}" type="pres">
      <dgm:prSet presAssocID="{8AA7B788-6BDB-4C0A-A498-001509431493}" presName="sibTrans" presStyleLbl="sibTrans2D1" presStyleIdx="0" presStyleCnt="0"/>
      <dgm:spPr/>
    </dgm:pt>
    <dgm:pt modelId="{D96FC602-D5BB-4C6F-B508-512AD2EB1B96}" type="pres">
      <dgm:prSet presAssocID="{3C8972B8-B6DD-4819-A42F-B1F05C91A1F4}" presName="compNode" presStyleCnt="0"/>
      <dgm:spPr/>
    </dgm:pt>
    <dgm:pt modelId="{FC6FA30C-D703-4DEF-B1E7-EEBCE20CF525}" type="pres">
      <dgm:prSet presAssocID="{3C8972B8-B6DD-4819-A42F-B1F05C91A1F4}" presName="iconBgRect" presStyleLbl="bgShp" presStyleIdx="1" presStyleCnt="2"/>
      <dgm:spPr/>
    </dgm:pt>
    <dgm:pt modelId="{FAD49BE6-C57F-4681-9753-658E5E52BF8B}" type="pres">
      <dgm:prSet presAssocID="{3C8972B8-B6DD-4819-A42F-B1F05C91A1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4E01195E-C3B7-42AD-8FC3-94B49391049F}" type="pres">
      <dgm:prSet presAssocID="{3C8972B8-B6DD-4819-A42F-B1F05C91A1F4}" presName="spaceRect" presStyleCnt="0"/>
      <dgm:spPr/>
    </dgm:pt>
    <dgm:pt modelId="{95AA9A8B-2510-46B2-9969-267BEBCFAEF8}" type="pres">
      <dgm:prSet presAssocID="{3C8972B8-B6DD-4819-A42F-B1F05C91A1F4}" presName="textRect" presStyleLbl="revTx" presStyleIdx="1" presStyleCnt="2">
        <dgm:presLayoutVars>
          <dgm:chMax val="1"/>
          <dgm:chPref val="1"/>
        </dgm:presLayoutVars>
      </dgm:prSet>
      <dgm:spPr/>
    </dgm:pt>
  </dgm:ptLst>
  <dgm:cxnLst>
    <dgm:cxn modelId="{C2D1DC1A-82A1-49A5-9272-4895BD987E02}" srcId="{22D1F103-FD96-44AF-93A0-1399500A7F6C}" destId="{0F79A6E0-6A6D-4BF7-8D02-48E4925638AC}" srcOrd="0" destOrd="0" parTransId="{D6778E8B-D17D-404E-BE45-C25775B1F14B}" sibTransId="{8AA7B788-6BDB-4C0A-A498-001509431493}"/>
    <dgm:cxn modelId="{1AFCB47E-2F0B-465C-B88A-A46E3E13618C}" type="presOf" srcId="{22D1F103-FD96-44AF-93A0-1399500A7F6C}" destId="{9CE5A5DD-601F-41FF-AE54-8CD7DF2298B1}" srcOrd="0" destOrd="0" presId="urn:microsoft.com/office/officeart/2018/2/layout/IconCircleList"/>
    <dgm:cxn modelId="{D818E087-54DB-4285-9381-0B5B5921CA99}" type="presOf" srcId="{0F79A6E0-6A6D-4BF7-8D02-48E4925638AC}" destId="{86E86F41-8201-42C6-8033-78E4D78FBD40}" srcOrd="0" destOrd="0" presId="urn:microsoft.com/office/officeart/2018/2/layout/IconCircleList"/>
    <dgm:cxn modelId="{4C32ECA1-3038-4CC5-A409-41DD065078BA}" type="presOf" srcId="{8AA7B788-6BDB-4C0A-A498-001509431493}" destId="{07D68DF5-5449-4026-8DAF-A3A2454253C3}" srcOrd="0" destOrd="0" presId="urn:microsoft.com/office/officeart/2018/2/layout/IconCircleList"/>
    <dgm:cxn modelId="{121BA3B2-1128-4442-9753-F9C84C816939}" srcId="{22D1F103-FD96-44AF-93A0-1399500A7F6C}" destId="{3C8972B8-B6DD-4819-A42F-B1F05C91A1F4}" srcOrd="1" destOrd="0" parTransId="{31DD8E34-A8F2-487B-8547-20D8C54C16D1}" sibTransId="{8D79EAC0-EBC7-421D-B4EC-774E56904875}"/>
    <dgm:cxn modelId="{26F636DA-7267-45F0-8433-8B1B16FDE16C}" type="presOf" srcId="{3C8972B8-B6DD-4819-A42F-B1F05C91A1F4}" destId="{95AA9A8B-2510-46B2-9969-267BEBCFAEF8}" srcOrd="0" destOrd="0" presId="urn:microsoft.com/office/officeart/2018/2/layout/IconCircleList"/>
    <dgm:cxn modelId="{1F60D168-2BFC-410E-8959-29D6E1F2A237}" type="presParOf" srcId="{9CE5A5DD-601F-41FF-AE54-8CD7DF2298B1}" destId="{8C7EC306-D963-4005-B629-9A460BCA2478}" srcOrd="0" destOrd="0" presId="urn:microsoft.com/office/officeart/2018/2/layout/IconCircleList"/>
    <dgm:cxn modelId="{C641EF26-1BDB-4D6E-AD56-95F9AD57793D}" type="presParOf" srcId="{8C7EC306-D963-4005-B629-9A460BCA2478}" destId="{52F9D354-696F-4467-A132-63BF0B098AAC}" srcOrd="0" destOrd="0" presId="urn:microsoft.com/office/officeart/2018/2/layout/IconCircleList"/>
    <dgm:cxn modelId="{0D7D6C32-9F9D-4FDA-888A-204828213FFE}" type="presParOf" srcId="{52F9D354-696F-4467-A132-63BF0B098AAC}" destId="{DDD94767-28EE-4D3A-A82E-F7531CFCC34F}" srcOrd="0" destOrd="0" presId="urn:microsoft.com/office/officeart/2018/2/layout/IconCircleList"/>
    <dgm:cxn modelId="{E8CBEEEF-F563-47E2-A65B-4264B7A12EA1}" type="presParOf" srcId="{52F9D354-696F-4467-A132-63BF0B098AAC}" destId="{14AC1D03-BD06-40B3-99DE-FC82B6066714}" srcOrd="1" destOrd="0" presId="urn:microsoft.com/office/officeart/2018/2/layout/IconCircleList"/>
    <dgm:cxn modelId="{2BCFFADE-8DCC-41E0-A084-72CAA0B77E8D}" type="presParOf" srcId="{52F9D354-696F-4467-A132-63BF0B098AAC}" destId="{5C93BD9C-6689-48B3-B986-601AB2EA37FA}" srcOrd="2" destOrd="0" presId="urn:microsoft.com/office/officeart/2018/2/layout/IconCircleList"/>
    <dgm:cxn modelId="{88238720-0DED-45FB-A54B-889244D6A40E}" type="presParOf" srcId="{52F9D354-696F-4467-A132-63BF0B098AAC}" destId="{86E86F41-8201-42C6-8033-78E4D78FBD40}" srcOrd="3" destOrd="0" presId="urn:microsoft.com/office/officeart/2018/2/layout/IconCircleList"/>
    <dgm:cxn modelId="{5452364C-5047-4177-AE43-6210171019D0}" type="presParOf" srcId="{8C7EC306-D963-4005-B629-9A460BCA2478}" destId="{07D68DF5-5449-4026-8DAF-A3A2454253C3}" srcOrd="1" destOrd="0" presId="urn:microsoft.com/office/officeart/2018/2/layout/IconCircleList"/>
    <dgm:cxn modelId="{5116971C-377F-4DD0-9FC8-68CD7C0F7467}" type="presParOf" srcId="{8C7EC306-D963-4005-B629-9A460BCA2478}" destId="{D96FC602-D5BB-4C6F-B508-512AD2EB1B96}" srcOrd="2" destOrd="0" presId="urn:microsoft.com/office/officeart/2018/2/layout/IconCircleList"/>
    <dgm:cxn modelId="{3F620916-6261-4A1A-8DEE-366C1B1156F4}" type="presParOf" srcId="{D96FC602-D5BB-4C6F-B508-512AD2EB1B96}" destId="{FC6FA30C-D703-4DEF-B1E7-EEBCE20CF525}" srcOrd="0" destOrd="0" presId="urn:microsoft.com/office/officeart/2018/2/layout/IconCircleList"/>
    <dgm:cxn modelId="{556FE5DC-A561-465B-B7EA-439CE818B66F}" type="presParOf" srcId="{D96FC602-D5BB-4C6F-B508-512AD2EB1B96}" destId="{FAD49BE6-C57F-4681-9753-658E5E52BF8B}" srcOrd="1" destOrd="0" presId="urn:microsoft.com/office/officeart/2018/2/layout/IconCircleList"/>
    <dgm:cxn modelId="{4D4322DE-4AC9-4F42-91B3-29701AF10D4F}" type="presParOf" srcId="{D96FC602-D5BB-4C6F-B508-512AD2EB1B96}" destId="{4E01195E-C3B7-42AD-8FC3-94B49391049F}" srcOrd="2" destOrd="0" presId="urn:microsoft.com/office/officeart/2018/2/layout/IconCircleList"/>
    <dgm:cxn modelId="{614CDD1E-7692-4823-8846-BB0D298E9427}" type="presParOf" srcId="{D96FC602-D5BB-4C6F-B508-512AD2EB1B96}" destId="{95AA9A8B-2510-46B2-9969-267BEBCFAEF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444CD-EC3E-449E-B3C8-7EE735C901E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5311B5-7218-4FC0-B317-55C8EA443E9A}">
      <dgm:prSet/>
      <dgm:spPr/>
      <dgm:t>
        <a:bodyPr/>
        <a:lstStyle/>
        <a:p>
          <a:r>
            <a:rPr lang="en-US"/>
            <a:t>Steps 1 through 20 in the task analysis will be completed by the instructors, except for step 21 — “turn off the water.”</a:t>
          </a:r>
        </a:p>
      </dgm:t>
    </dgm:pt>
    <dgm:pt modelId="{0B53E8BC-9887-4850-B6E6-3CE8CEBDC0C0}" type="parTrans" cxnId="{B65CB980-A0C0-4FE7-9D2B-F6720ABACCE9}">
      <dgm:prSet/>
      <dgm:spPr/>
      <dgm:t>
        <a:bodyPr/>
        <a:lstStyle/>
        <a:p>
          <a:endParaRPr lang="en-US"/>
        </a:p>
      </dgm:t>
    </dgm:pt>
    <dgm:pt modelId="{35DD9157-E409-452D-9F84-BC544C622867}" type="sibTrans" cxnId="{B65CB980-A0C0-4FE7-9D2B-F6720ABACCE9}">
      <dgm:prSet/>
      <dgm:spPr/>
      <dgm:t>
        <a:bodyPr/>
        <a:lstStyle/>
        <a:p>
          <a:endParaRPr lang="en-US"/>
        </a:p>
      </dgm:t>
    </dgm:pt>
    <dgm:pt modelId="{098D5987-4844-4F2D-A38F-68C50E37A946}">
      <dgm:prSet/>
      <dgm:spPr/>
      <dgm:t>
        <a:bodyPr/>
        <a:lstStyle/>
        <a:p>
          <a:r>
            <a:rPr lang="en-US"/>
            <a:t>Reinforcement will come at the end of the chain: A story time will be provided as reinforcement when E. completes the last step independently. </a:t>
          </a:r>
        </a:p>
      </dgm:t>
    </dgm:pt>
    <dgm:pt modelId="{B5A2FEEA-9873-4380-AB24-2B6EFCAAD513}" type="parTrans" cxnId="{69F57B98-C9D1-4271-9987-5FE6F0346BC1}">
      <dgm:prSet/>
      <dgm:spPr/>
      <dgm:t>
        <a:bodyPr/>
        <a:lstStyle/>
        <a:p>
          <a:endParaRPr lang="en-US"/>
        </a:p>
      </dgm:t>
    </dgm:pt>
    <dgm:pt modelId="{8B74224E-04AE-47AC-80A0-4D7FFD956FE3}" type="sibTrans" cxnId="{69F57B98-C9D1-4271-9987-5FE6F0346BC1}">
      <dgm:prSet/>
      <dgm:spPr/>
      <dgm:t>
        <a:bodyPr/>
        <a:lstStyle/>
        <a:p>
          <a:endParaRPr lang="en-US"/>
        </a:p>
      </dgm:t>
    </dgm:pt>
    <dgm:pt modelId="{DC6982CC-FF70-4D5A-8FE0-11657CDEC5C0}">
      <dgm:prSet/>
      <dgm:spPr/>
      <dgm:t>
        <a:bodyPr/>
        <a:lstStyle/>
        <a:p>
          <a:r>
            <a:rPr lang="en-US"/>
            <a:t>After E. can complete the step 21 independently three consecutive sessions, he will be required to complete step 20 —“rinse the toothbrush” and step 21 “turn off water” before having the story time as reinforcement. </a:t>
          </a:r>
        </a:p>
      </dgm:t>
    </dgm:pt>
    <dgm:pt modelId="{C415AEAC-AE82-4CAD-8A6F-BBF1DEAC0496}" type="parTrans" cxnId="{9C589797-3216-4C5E-A2F5-E9C0583A60E2}">
      <dgm:prSet/>
      <dgm:spPr/>
      <dgm:t>
        <a:bodyPr/>
        <a:lstStyle/>
        <a:p>
          <a:endParaRPr lang="en-US"/>
        </a:p>
      </dgm:t>
    </dgm:pt>
    <dgm:pt modelId="{01BA71CE-7210-4BF9-B25E-683A036E5CD1}" type="sibTrans" cxnId="{9C589797-3216-4C5E-A2F5-E9C0583A60E2}">
      <dgm:prSet/>
      <dgm:spPr/>
      <dgm:t>
        <a:bodyPr/>
        <a:lstStyle/>
        <a:p>
          <a:endParaRPr lang="en-US"/>
        </a:p>
      </dgm:t>
    </dgm:pt>
    <dgm:pt modelId="{25CAF340-185C-4026-8C24-89456972DB3C}">
      <dgm:prSet/>
      <dgm:spPr/>
      <dgm:t>
        <a:bodyPr/>
        <a:lstStyle/>
        <a:p>
          <a:r>
            <a:rPr lang="en-US"/>
            <a:t>This backward sequence will proceed until all the steps in the task analysis have been taught. </a:t>
          </a:r>
        </a:p>
      </dgm:t>
    </dgm:pt>
    <dgm:pt modelId="{CEAF88EE-0CFB-40FE-B0F9-D2D19B620895}" type="parTrans" cxnId="{67488011-4DB2-4762-B37B-60B4107985EE}">
      <dgm:prSet/>
      <dgm:spPr/>
      <dgm:t>
        <a:bodyPr/>
        <a:lstStyle/>
        <a:p>
          <a:endParaRPr lang="en-US"/>
        </a:p>
      </dgm:t>
    </dgm:pt>
    <dgm:pt modelId="{FB3A92EB-A3E0-4BB6-A04A-AF4765A5CF67}" type="sibTrans" cxnId="{67488011-4DB2-4762-B37B-60B4107985EE}">
      <dgm:prSet/>
      <dgm:spPr/>
      <dgm:t>
        <a:bodyPr/>
        <a:lstStyle/>
        <a:p>
          <a:endParaRPr lang="en-US"/>
        </a:p>
      </dgm:t>
    </dgm:pt>
    <dgm:pt modelId="{A7717E8C-CD58-40F4-AF9F-F319E66FD509}" type="pres">
      <dgm:prSet presAssocID="{68C444CD-EC3E-449E-B3C8-7EE735C901EC}" presName="root" presStyleCnt="0">
        <dgm:presLayoutVars>
          <dgm:dir/>
          <dgm:resizeHandles val="exact"/>
        </dgm:presLayoutVars>
      </dgm:prSet>
      <dgm:spPr/>
    </dgm:pt>
    <dgm:pt modelId="{670B7424-3159-44A2-820E-9A51766D0739}" type="pres">
      <dgm:prSet presAssocID="{68C444CD-EC3E-449E-B3C8-7EE735C901EC}" presName="container" presStyleCnt="0">
        <dgm:presLayoutVars>
          <dgm:dir/>
          <dgm:resizeHandles val="exact"/>
        </dgm:presLayoutVars>
      </dgm:prSet>
      <dgm:spPr/>
    </dgm:pt>
    <dgm:pt modelId="{3ABD7F02-9DD5-4D2E-A8C8-4F76141BB062}" type="pres">
      <dgm:prSet presAssocID="{4F5311B5-7218-4FC0-B317-55C8EA443E9A}" presName="compNode" presStyleCnt="0"/>
      <dgm:spPr/>
    </dgm:pt>
    <dgm:pt modelId="{4CDF69C4-D7E1-4AE6-83BD-6461A04753F1}" type="pres">
      <dgm:prSet presAssocID="{4F5311B5-7218-4FC0-B317-55C8EA443E9A}" presName="iconBgRect" presStyleLbl="bgShp" presStyleIdx="0" presStyleCnt="4"/>
      <dgm:spPr/>
    </dgm:pt>
    <dgm:pt modelId="{C19C52C9-C082-4180-A923-BEE2E29A9EA7}" type="pres">
      <dgm:prSet presAssocID="{4F5311B5-7218-4FC0-B317-55C8EA443E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25D4FE60-22EF-4FE2-B749-C1747A8BF5DA}" type="pres">
      <dgm:prSet presAssocID="{4F5311B5-7218-4FC0-B317-55C8EA443E9A}" presName="spaceRect" presStyleCnt="0"/>
      <dgm:spPr/>
    </dgm:pt>
    <dgm:pt modelId="{3EAB3131-4102-477D-9AB1-F7BC10212CDE}" type="pres">
      <dgm:prSet presAssocID="{4F5311B5-7218-4FC0-B317-55C8EA443E9A}" presName="textRect" presStyleLbl="revTx" presStyleIdx="0" presStyleCnt="4">
        <dgm:presLayoutVars>
          <dgm:chMax val="1"/>
          <dgm:chPref val="1"/>
        </dgm:presLayoutVars>
      </dgm:prSet>
      <dgm:spPr/>
    </dgm:pt>
    <dgm:pt modelId="{E72C56E1-0B1A-4070-8ED7-DDAE0101E109}" type="pres">
      <dgm:prSet presAssocID="{35DD9157-E409-452D-9F84-BC544C622867}" presName="sibTrans" presStyleLbl="sibTrans2D1" presStyleIdx="0" presStyleCnt="0"/>
      <dgm:spPr/>
    </dgm:pt>
    <dgm:pt modelId="{ED733071-C16B-48EC-8029-15AAEAB511FE}" type="pres">
      <dgm:prSet presAssocID="{098D5987-4844-4F2D-A38F-68C50E37A946}" presName="compNode" presStyleCnt="0"/>
      <dgm:spPr/>
    </dgm:pt>
    <dgm:pt modelId="{6D9EBCB1-6C72-47F9-AC16-AF32DBF26BA0}" type="pres">
      <dgm:prSet presAssocID="{098D5987-4844-4F2D-A38F-68C50E37A946}" presName="iconBgRect" presStyleLbl="bgShp" presStyleIdx="1" presStyleCnt="4"/>
      <dgm:spPr/>
    </dgm:pt>
    <dgm:pt modelId="{8ED06409-2317-40D0-AA10-E8AD4D0CEF5E}" type="pres">
      <dgm:prSet presAssocID="{098D5987-4844-4F2D-A38F-68C50E37A9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91BB6752-D5D9-4D11-A3B3-E3BA990A0FBA}" type="pres">
      <dgm:prSet presAssocID="{098D5987-4844-4F2D-A38F-68C50E37A946}" presName="spaceRect" presStyleCnt="0"/>
      <dgm:spPr/>
    </dgm:pt>
    <dgm:pt modelId="{5BAC3F75-B7D4-42C3-AB13-3B989D7DA174}" type="pres">
      <dgm:prSet presAssocID="{098D5987-4844-4F2D-A38F-68C50E37A946}" presName="textRect" presStyleLbl="revTx" presStyleIdx="1" presStyleCnt="4">
        <dgm:presLayoutVars>
          <dgm:chMax val="1"/>
          <dgm:chPref val="1"/>
        </dgm:presLayoutVars>
      </dgm:prSet>
      <dgm:spPr/>
    </dgm:pt>
    <dgm:pt modelId="{11571DA5-DD2B-4D01-A218-704E6504483A}" type="pres">
      <dgm:prSet presAssocID="{8B74224E-04AE-47AC-80A0-4D7FFD956FE3}" presName="sibTrans" presStyleLbl="sibTrans2D1" presStyleIdx="0" presStyleCnt="0"/>
      <dgm:spPr/>
    </dgm:pt>
    <dgm:pt modelId="{5F6B87B8-051E-4ABF-AC1A-41745BAC7B19}" type="pres">
      <dgm:prSet presAssocID="{DC6982CC-FF70-4D5A-8FE0-11657CDEC5C0}" presName="compNode" presStyleCnt="0"/>
      <dgm:spPr/>
    </dgm:pt>
    <dgm:pt modelId="{DFD134A1-EC05-489F-A0CC-223C8AE91390}" type="pres">
      <dgm:prSet presAssocID="{DC6982CC-FF70-4D5A-8FE0-11657CDEC5C0}" presName="iconBgRect" presStyleLbl="bgShp" presStyleIdx="2" presStyleCnt="4"/>
      <dgm:spPr/>
    </dgm:pt>
    <dgm:pt modelId="{6580C701-1E0D-48BF-9314-79C5501083FE}" type="pres">
      <dgm:prSet presAssocID="{DC6982CC-FF70-4D5A-8FE0-11657CDEC5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CA364498-1152-4820-B5EA-21F45A181502}" type="pres">
      <dgm:prSet presAssocID="{DC6982CC-FF70-4D5A-8FE0-11657CDEC5C0}" presName="spaceRect" presStyleCnt="0"/>
      <dgm:spPr/>
    </dgm:pt>
    <dgm:pt modelId="{E9F79D9C-4C6A-4904-AB43-B58877CF04C5}" type="pres">
      <dgm:prSet presAssocID="{DC6982CC-FF70-4D5A-8FE0-11657CDEC5C0}" presName="textRect" presStyleLbl="revTx" presStyleIdx="2" presStyleCnt="4">
        <dgm:presLayoutVars>
          <dgm:chMax val="1"/>
          <dgm:chPref val="1"/>
        </dgm:presLayoutVars>
      </dgm:prSet>
      <dgm:spPr/>
    </dgm:pt>
    <dgm:pt modelId="{E2AA6C97-1C48-4432-8297-7E4A9A440E31}" type="pres">
      <dgm:prSet presAssocID="{01BA71CE-7210-4BF9-B25E-683A036E5CD1}" presName="sibTrans" presStyleLbl="sibTrans2D1" presStyleIdx="0" presStyleCnt="0"/>
      <dgm:spPr/>
    </dgm:pt>
    <dgm:pt modelId="{C6E5488E-D153-42EF-B895-3031C018D4AE}" type="pres">
      <dgm:prSet presAssocID="{25CAF340-185C-4026-8C24-89456972DB3C}" presName="compNode" presStyleCnt="0"/>
      <dgm:spPr/>
    </dgm:pt>
    <dgm:pt modelId="{83BF609E-E829-4D27-99ED-CA8E7508E19A}" type="pres">
      <dgm:prSet presAssocID="{25CAF340-185C-4026-8C24-89456972DB3C}" presName="iconBgRect" presStyleLbl="bgShp" presStyleIdx="3" presStyleCnt="4"/>
      <dgm:spPr/>
    </dgm:pt>
    <dgm:pt modelId="{2D39617B-0E1B-479E-A782-9EA920E4B733}" type="pres">
      <dgm:prSet presAssocID="{25CAF340-185C-4026-8C24-89456972DB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A34473C4-A9B8-45C5-AC28-7D2FC5A16C95}" type="pres">
      <dgm:prSet presAssocID="{25CAF340-185C-4026-8C24-89456972DB3C}" presName="spaceRect" presStyleCnt="0"/>
      <dgm:spPr/>
    </dgm:pt>
    <dgm:pt modelId="{A9D3F359-8A58-4D35-B4D1-7D8D7E0BA2E0}" type="pres">
      <dgm:prSet presAssocID="{25CAF340-185C-4026-8C24-89456972DB3C}" presName="textRect" presStyleLbl="revTx" presStyleIdx="3" presStyleCnt="4">
        <dgm:presLayoutVars>
          <dgm:chMax val="1"/>
          <dgm:chPref val="1"/>
        </dgm:presLayoutVars>
      </dgm:prSet>
      <dgm:spPr/>
    </dgm:pt>
  </dgm:ptLst>
  <dgm:cxnLst>
    <dgm:cxn modelId="{6AA83B0B-8F55-4258-B7BD-FA0A5BA6A803}" type="presOf" srcId="{35DD9157-E409-452D-9F84-BC544C622867}" destId="{E72C56E1-0B1A-4070-8ED7-DDAE0101E109}" srcOrd="0" destOrd="0" presId="urn:microsoft.com/office/officeart/2018/2/layout/IconCircleList"/>
    <dgm:cxn modelId="{67488011-4DB2-4762-B37B-60B4107985EE}" srcId="{68C444CD-EC3E-449E-B3C8-7EE735C901EC}" destId="{25CAF340-185C-4026-8C24-89456972DB3C}" srcOrd="3" destOrd="0" parTransId="{CEAF88EE-0CFB-40FE-B0F9-D2D19B620895}" sibTransId="{FB3A92EB-A3E0-4BB6-A04A-AF4765A5CF67}"/>
    <dgm:cxn modelId="{4D2CBA1C-CAAD-48B7-BF1C-342A0152F8C5}" type="presOf" srcId="{25CAF340-185C-4026-8C24-89456972DB3C}" destId="{A9D3F359-8A58-4D35-B4D1-7D8D7E0BA2E0}" srcOrd="0" destOrd="0" presId="urn:microsoft.com/office/officeart/2018/2/layout/IconCircleList"/>
    <dgm:cxn modelId="{98E43222-A6A1-4CED-A37E-4D65958CEB63}" type="presOf" srcId="{DC6982CC-FF70-4D5A-8FE0-11657CDEC5C0}" destId="{E9F79D9C-4C6A-4904-AB43-B58877CF04C5}" srcOrd="0" destOrd="0" presId="urn:microsoft.com/office/officeart/2018/2/layout/IconCircleList"/>
    <dgm:cxn modelId="{A8474537-FE40-4125-B960-34007E4441B4}" type="presOf" srcId="{098D5987-4844-4F2D-A38F-68C50E37A946}" destId="{5BAC3F75-B7D4-42C3-AB13-3B989D7DA174}" srcOrd="0" destOrd="0" presId="urn:microsoft.com/office/officeart/2018/2/layout/IconCircleList"/>
    <dgm:cxn modelId="{C4E89B47-3DDF-449C-9542-575DBA5348E6}" type="presOf" srcId="{8B74224E-04AE-47AC-80A0-4D7FFD956FE3}" destId="{11571DA5-DD2B-4D01-A218-704E6504483A}" srcOrd="0" destOrd="0" presId="urn:microsoft.com/office/officeart/2018/2/layout/IconCircleList"/>
    <dgm:cxn modelId="{0C17E94C-23FF-4FA6-B24F-B9BFED4D3E05}" type="presOf" srcId="{4F5311B5-7218-4FC0-B317-55C8EA443E9A}" destId="{3EAB3131-4102-477D-9AB1-F7BC10212CDE}" srcOrd="0" destOrd="0" presId="urn:microsoft.com/office/officeart/2018/2/layout/IconCircleList"/>
    <dgm:cxn modelId="{B65CB980-A0C0-4FE7-9D2B-F6720ABACCE9}" srcId="{68C444CD-EC3E-449E-B3C8-7EE735C901EC}" destId="{4F5311B5-7218-4FC0-B317-55C8EA443E9A}" srcOrd="0" destOrd="0" parTransId="{0B53E8BC-9887-4850-B6E6-3CE8CEBDC0C0}" sibTransId="{35DD9157-E409-452D-9F84-BC544C622867}"/>
    <dgm:cxn modelId="{9C589797-3216-4C5E-A2F5-E9C0583A60E2}" srcId="{68C444CD-EC3E-449E-B3C8-7EE735C901EC}" destId="{DC6982CC-FF70-4D5A-8FE0-11657CDEC5C0}" srcOrd="2" destOrd="0" parTransId="{C415AEAC-AE82-4CAD-8A6F-BBF1DEAC0496}" sibTransId="{01BA71CE-7210-4BF9-B25E-683A036E5CD1}"/>
    <dgm:cxn modelId="{69F57B98-C9D1-4271-9987-5FE6F0346BC1}" srcId="{68C444CD-EC3E-449E-B3C8-7EE735C901EC}" destId="{098D5987-4844-4F2D-A38F-68C50E37A946}" srcOrd="1" destOrd="0" parTransId="{B5A2FEEA-9873-4380-AB24-2B6EFCAAD513}" sibTransId="{8B74224E-04AE-47AC-80A0-4D7FFD956FE3}"/>
    <dgm:cxn modelId="{861C18C2-1949-4F92-9DEB-1399841ED991}" type="presOf" srcId="{01BA71CE-7210-4BF9-B25E-683A036E5CD1}" destId="{E2AA6C97-1C48-4432-8297-7E4A9A440E31}" srcOrd="0" destOrd="0" presId="urn:microsoft.com/office/officeart/2018/2/layout/IconCircleList"/>
    <dgm:cxn modelId="{A0FF77D3-7C74-4E86-ABBC-5ABD4CC51C12}" type="presOf" srcId="{68C444CD-EC3E-449E-B3C8-7EE735C901EC}" destId="{A7717E8C-CD58-40F4-AF9F-F319E66FD509}" srcOrd="0" destOrd="0" presId="urn:microsoft.com/office/officeart/2018/2/layout/IconCircleList"/>
    <dgm:cxn modelId="{35610DD2-5731-428C-B915-27E1003942A9}" type="presParOf" srcId="{A7717E8C-CD58-40F4-AF9F-F319E66FD509}" destId="{670B7424-3159-44A2-820E-9A51766D0739}" srcOrd="0" destOrd="0" presId="urn:microsoft.com/office/officeart/2018/2/layout/IconCircleList"/>
    <dgm:cxn modelId="{853CC16E-AE81-4933-A7AE-9B37A4DABAD4}" type="presParOf" srcId="{670B7424-3159-44A2-820E-9A51766D0739}" destId="{3ABD7F02-9DD5-4D2E-A8C8-4F76141BB062}" srcOrd="0" destOrd="0" presId="urn:microsoft.com/office/officeart/2018/2/layout/IconCircleList"/>
    <dgm:cxn modelId="{641672E8-5A01-43FE-B405-32E68F8266B0}" type="presParOf" srcId="{3ABD7F02-9DD5-4D2E-A8C8-4F76141BB062}" destId="{4CDF69C4-D7E1-4AE6-83BD-6461A04753F1}" srcOrd="0" destOrd="0" presId="urn:microsoft.com/office/officeart/2018/2/layout/IconCircleList"/>
    <dgm:cxn modelId="{979D8747-FE03-4E69-AD0B-6F7B9DE8D8C2}" type="presParOf" srcId="{3ABD7F02-9DD5-4D2E-A8C8-4F76141BB062}" destId="{C19C52C9-C082-4180-A923-BEE2E29A9EA7}" srcOrd="1" destOrd="0" presId="urn:microsoft.com/office/officeart/2018/2/layout/IconCircleList"/>
    <dgm:cxn modelId="{A5BB72A0-2D75-4984-8C94-E9CE72B316D5}" type="presParOf" srcId="{3ABD7F02-9DD5-4D2E-A8C8-4F76141BB062}" destId="{25D4FE60-22EF-4FE2-B749-C1747A8BF5DA}" srcOrd="2" destOrd="0" presId="urn:microsoft.com/office/officeart/2018/2/layout/IconCircleList"/>
    <dgm:cxn modelId="{C7F3BF83-58AF-41E0-BBA4-BC0A0FE84DE3}" type="presParOf" srcId="{3ABD7F02-9DD5-4D2E-A8C8-4F76141BB062}" destId="{3EAB3131-4102-477D-9AB1-F7BC10212CDE}" srcOrd="3" destOrd="0" presId="urn:microsoft.com/office/officeart/2018/2/layout/IconCircleList"/>
    <dgm:cxn modelId="{604CFE23-C2F0-4D83-ABF1-751052061354}" type="presParOf" srcId="{670B7424-3159-44A2-820E-9A51766D0739}" destId="{E72C56E1-0B1A-4070-8ED7-DDAE0101E109}" srcOrd="1" destOrd="0" presId="urn:microsoft.com/office/officeart/2018/2/layout/IconCircleList"/>
    <dgm:cxn modelId="{69508E63-F08C-4423-9706-D0CC77AD5C4F}" type="presParOf" srcId="{670B7424-3159-44A2-820E-9A51766D0739}" destId="{ED733071-C16B-48EC-8029-15AAEAB511FE}" srcOrd="2" destOrd="0" presId="urn:microsoft.com/office/officeart/2018/2/layout/IconCircleList"/>
    <dgm:cxn modelId="{724CB016-E5BB-46D4-B01F-0CE0E77BD59D}" type="presParOf" srcId="{ED733071-C16B-48EC-8029-15AAEAB511FE}" destId="{6D9EBCB1-6C72-47F9-AC16-AF32DBF26BA0}" srcOrd="0" destOrd="0" presId="urn:microsoft.com/office/officeart/2018/2/layout/IconCircleList"/>
    <dgm:cxn modelId="{938DF456-17E0-4C51-A0CB-0322BE875072}" type="presParOf" srcId="{ED733071-C16B-48EC-8029-15AAEAB511FE}" destId="{8ED06409-2317-40D0-AA10-E8AD4D0CEF5E}" srcOrd="1" destOrd="0" presId="urn:microsoft.com/office/officeart/2018/2/layout/IconCircleList"/>
    <dgm:cxn modelId="{BD898726-8A60-437B-8FB5-8D956CA6EBF3}" type="presParOf" srcId="{ED733071-C16B-48EC-8029-15AAEAB511FE}" destId="{91BB6752-D5D9-4D11-A3B3-E3BA990A0FBA}" srcOrd="2" destOrd="0" presId="urn:microsoft.com/office/officeart/2018/2/layout/IconCircleList"/>
    <dgm:cxn modelId="{F70EF5AF-941C-436A-A618-0A0D2A67D44C}" type="presParOf" srcId="{ED733071-C16B-48EC-8029-15AAEAB511FE}" destId="{5BAC3F75-B7D4-42C3-AB13-3B989D7DA174}" srcOrd="3" destOrd="0" presId="urn:microsoft.com/office/officeart/2018/2/layout/IconCircleList"/>
    <dgm:cxn modelId="{C77D2F47-3309-407E-9432-161FF6B97857}" type="presParOf" srcId="{670B7424-3159-44A2-820E-9A51766D0739}" destId="{11571DA5-DD2B-4D01-A218-704E6504483A}" srcOrd="3" destOrd="0" presId="urn:microsoft.com/office/officeart/2018/2/layout/IconCircleList"/>
    <dgm:cxn modelId="{A9AAB23B-738F-4129-899D-6BFC0E09DD99}" type="presParOf" srcId="{670B7424-3159-44A2-820E-9A51766D0739}" destId="{5F6B87B8-051E-4ABF-AC1A-41745BAC7B19}" srcOrd="4" destOrd="0" presId="urn:microsoft.com/office/officeart/2018/2/layout/IconCircleList"/>
    <dgm:cxn modelId="{17E8CC70-0804-4318-8BCB-EE4C2CA16C8D}" type="presParOf" srcId="{5F6B87B8-051E-4ABF-AC1A-41745BAC7B19}" destId="{DFD134A1-EC05-489F-A0CC-223C8AE91390}" srcOrd="0" destOrd="0" presId="urn:microsoft.com/office/officeart/2018/2/layout/IconCircleList"/>
    <dgm:cxn modelId="{BC87E4C4-1951-407C-93F7-340552085431}" type="presParOf" srcId="{5F6B87B8-051E-4ABF-AC1A-41745BAC7B19}" destId="{6580C701-1E0D-48BF-9314-79C5501083FE}" srcOrd="1" destOrd="0" presId="urn:microsoft.com/office/officeart/2018/2/layout/IconCircleList"/>
    <dgm:cxn modelId="{786B528A-821D-42D6-AD6D-40C401C5A588}" type="presParOf" srcId="{5F6B87B8-051E-4ABF-AC1A-41745BAC7B19}" destId="{CA364498-1152-4820-B5EA-21F45A181502}" srcOrd="2" destOrd="0" presId="urn:microsoft.com/office/officeart/2018/2/layout/IconCircleList"/>
    <dgm:cxn modelId="{114693C2-7346-4312-9F63-8065F03CAF45}" type="presParOf" srcId="{5F6B87B8-051E-4ABF-AC1A-41745BAC7B19}" destId="{E9F79D9C-4C6A-4904-AB43-B58877CF04C5}" srcOrd="3" destOrd="0" presId="urn:microsoft.com/office/officeart/2018/2/layout/IconCircleList"/>
    <dgm:cxn modelId="{13178CBB-8771-48CA-9E70-C6B1AFCEDCFA}" type="presParOf" srcId="{670B7424-3159-44A2-820E-9A51766D0739}" destId="{E2AA6C97-1C48-4432-8297-7E4A9A440E31}" srcOrd="5" destOrd="0" presId="urn:microsoft.com/office/officeart/2018/2/layout/IconCircleList"/>
    <dgm:cxn modelId="{87C73E46-C852-4EC3-8329-E885AF76B9CD}" type="presParOf" srcId="{670B7424-3159-44A2-820E-9A51766D0739}" destId="{C6E5488E-D153-42EF-B895-3031C018D4AE}" srcOrd="6" destOrd="0" presId="urn:microsoft.com/office/officeart/2018/2/layout/IconCircleList"/>
    <dgm:cxn modelId="{294CD442-736D-4094-B1CE-A5CF3F8B8DD9}" type="presParOf" srcId="{C6E5488E-D153-42EF-B895-3031C018D4AE}" destId="{83BF609E-E829-4D27-99ED-CA8E7508E19A}" srcOrd="0" destOrd="0" presId="urn:microsoft.com/office/officeart/2018/2/layout/IconCircleList"/>
    <dgm:cxn modelId="{827C9BC8-5895-430C-ABF7-9FA98EF56098}" type="presParOf" srcId="{C6E5488E-D153-42EF-B895-3031C018D4AE}" destId="{2D39617B-0E1B-479E-A782-9EA920E4B733}" srcOrd="1" destOrd="0" presId="urn:microsoft.com/office/officeart/2018/2/layout/IconCircleList"/>
    <dgm:cxn modelId="{23338F4F-9600-47EE-B870-D35F5C36B5ED}" type="presParOf" srcId="{C6E5488E-D153-42EF-B895-3031C018D4AE}" destId="{A34473C4-A9B8-45C5-AC28-7D2FC5A16C95}" srcOrd="2" destOrd="0" presId="urn:microsoft.com/office/officeart/2018/2/layout/IconCircleList"/>
    <dgm:cxn modelId="{237BA6A8-19A5-4A0D-BE70-81CD21CB60E1}" type="presParOf" srcId="{C6E5488E-D153-42EF-B895-3031C018D4AE}" destId="{A9D3F359-8A58-4D35-B4D1-7D8D7E0BA2E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8B6D9-357F-4563-8C66-68ACC19EA65A}">
      <dsp:nvSpPr>
        <dsp:cNvPr id="0" name=""/>
        <dsp:cNvSpPr/>
      </dsp:nvSpPr>
      <dsp:spPr>
        <a:xfrm>
          <a:off x="235953" y="611220"/>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6A34C1-A88A-4D24-8F09-16B5BA602A52}">
      <dsp:nvSpPr>
        <dsp:cNvPr id="0" name=""/>
        <dsp:cNvSpPr/>
      </dsp:nvSpPr>
      <dsp:spPr>
        <a:xfrm>
          <a:off x="428155" y="803422"/>
          <a:ext cx="530843" cy="5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E82A6E-7510-4027-A818-FB55F41662F5}">
      <dsp:nvSpPr>
        <dsp:cNvPr id="0" name=""/>
        <dsp:cNvSpPr/>
      </dsp:nvSpPr>
      <dsp:spPr>
        <a:xfrm>
          <a:off x="1347326" y="611220"/>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E. is a 10 year old </a:t>
          </a:r>
        </a:p>
      </dsp:txBody>
      <dsp:txXfrm>
        <a:off x="1347326" y="611220"/>
        <a:ext cx="2157370" cy="915248"/>
      </dsp:txXfrm>
    </dsp:sp>
    <dsp:sp modelId="{545D26C1-2C0A-4631-936E-0CFBB180B945}">
      <dsp:nvSpPr>
        <dsp:cNvPr id="0" name=""/>
        <dsp:cNvSpPr/>
      </dsp:nvSpPr>
      <dsp:spPr>
        <a:xfrm>
          <a:off x="3880603" y="611220"/>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6A0B5-2B1F-4E06-968C-BDDC1ED6303B}">
      <dsp:nvSpPr>
        <dsp:cNvPr id="0" name=""/>
        <dsp:cNvSpPr/>
      </dsp:nvSpPr>
      <dsp:spPr>
        <a:xfrm>
          <a:off x="4072805" y="803422"/>
          <a:ext cx="530843" cy="5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B77708-1C6C-413C-B280-2B95A5B584F3}">
      <dsp:nvSpPr>
        <dsp:cNvPr id="0" name=""/>
        <dsp:cNvSpPr/>
      </dsp:nvSpPr>
      <dsp:spPr>
        <a:xfrm>
          <a:off x="4991975" y="611220"/>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diagnosed with Down’s syndrome ten years ago and ASD eight years ago</a:t>
          </a:r>
        </a:p>
      </dsp:txBody>
      <dsp:txXfrm>
        <a:off x="4991975" y="611220"/>
        <a:ext cx="2157370" cy="915248"/>
      </dsp:txXfrm>
    </dsp:sp>
    <dsp:sp modelId="{871F1A00-E29B-4606-A229-D483AE83DA51}">
      <dsp:nvSpPr>
        <dsp:cNvPr id="0" name=""/>
        <dsp:cNvSpPr/>
      </dsp:nvSpPr>
      <dsp:spPr>
        <a:xfrm>
          <a:off x="7525252" y="611220"/>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EC8C3-D559-4654-AD6F-B9F07B0FCFC5}">
      <dsp:nvSpPr>
        <dsp:cNvPr id="0" name=""/>
        <dsp:cNvSpPr/>
      </dsp:nvSpPr>
      <dsp:spPr>
        <a:xfrm>
          <a:off x="7717454" y="803422"/>
          <a:ext cx="530843" cy="53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101851-FDCA-4D22-AD09-A4E19BCADC87}">
      <dsp:nvSpPr>
        <dsp:cNvPr id="0" name=""/>
        <dsp:cNvSpPr/>
      </dsp:nvSpPr>
      <dsp:spPr>
        <a:xfrm>
          <a:off x="8636625" y="611220"/>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below average daily life skills for his age. </a:t>
          </a:r>
        </a:p>
      </dsp:txBody>
      <dsp:txXfrm>
        <a:off x="8636625" y="611220"/>
        <a:ext cx="2157370" cy="915248"/>
      </dsp:txXfrm>
    </dsp:sp>
    <dsp:sp modelId="{94F3BD92-4F39-422A-8EBA-FC8C6A91F356}">
      <dsp:nvSpPr>
        <dsp:cNvPr id="0" name=""/>
        <dsp:cNvSpPr/>
      </dsp:nvSpPr>
      <dsp:spPr>
        <a:xfrm>
          <a:off x="235953" y="2151769"/>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4F175-9615-48F2-8007-31073E77DC44}">
      <dsp:nvSpPr>
        <dsp:cNvPr id="0" name=""/>
        <dsp:cNvSpPr/>
      </dsp:nvSpPr>
      <dsp:spPr>
        <a:xfrm>
          <a:off x="428155" y="2343971"/>
          <a:ext cx="530843" cy="530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03B99B-C155-49C0-BCA8-070A6948F248}">
      <dsp:nvSpPr>
        <dsp:cNvPr id="0" name=""/>
        <dsp:cNvSpPr/>
      </dsp:nvSpPr>
      <dsp:spPr>
        <a:xfrm>
          <a:off x="1347326" y="2151769"/>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He is underweight (52 pounds) and has severe destructive behavior during mealtime.</a:t>
          </a:r>
        </a:p>
      </dsp:txBody>
      <dsp:txXfrm>
        <a:off x="1347326" y="2151769"/>
        <a:ext cx="2157370" cy="915248"/>
      </dsp:txXfrm>
    </dsp:sp>
    <dsp:sp modelId="{E4D3F862-3A71-4464-8DE5-0AB10569E08A}">
      <dsp:nvSpPr>
        <dsp:cNvPr id="0" name=""/>
        <dsp:cNvSpPr/>
      </dsp:nvSpPr>
      <dsp:spPr>
        <a:xfrm>
          <a:off x="3880603" y="2151769"/>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B5EA8-4529-41CD-9503-7008FC32643F}">
      <dsp:nvSpPr>
        <dsp:cNvPr id="0" name=""/>
        <dsp:cNvSpPr/>
      </dsp:nvSpPr>
      <dsp:spPr>
        <a:xfrm>
          <a:off x="4072805" y="2343971"/>
          <a:ext cx="530843" cy="5308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AC8580-4C7A-4C7A-96EE-55B7D771745D}">
      <dsp:nvSpPr>
        <dsp:cNvPr id="0" name=""/>
        <dsp:cNvSpPr/>
      </dsp:nvSpPr>
      <dsp:spPr>
        <a:xfrm>
          <a:off x="4991975" y="2151769"/>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He had previous exposure to chaining training of dressing and taking a shower in an ABA agency for three weeks. </a:t>
          </a:r>
        </a:p>
      </dsp:txBody>
      <dsp:txXfrm>
        <a:off x="4991975" y="2151769"/>
        <a:ext cx="2157370" cy="915248"/>
      </dsp:txXfrm>
    </dsp:sp>
    <dsp:sp modelId="{8BDF2384-2A36-4585-A741-525EBB3BCDB5}">
      <dsp:nvSpPr>
        <dsp:cNvPr id="0" name=""/>
        <dsp:cNvSpPr/>
      </dsp:nvSpPr>
      <dsp:spPr>
        <a:xfrm>
          <a:off x="7525252" y="2151769"/>
          <a:ext cx="915248" cy="91524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C8EA3A-EC10-49A0-9118-DE0C9FA7C08B}">
      <dsp:nvSpPr>
        <dsp:cNvPr id="0" name=""/>
        <dsp:cNvSpPr/>
      </dsp:nvSpPr>
      <dsp:spPr>
        <a:xfrm>
          <a:off x="7717454" y="2343971"/>
          <a:ext cx="530843" cy="5308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0694D7-8E62-4719-9219-220B34ACAA74}">
      <dsp:nvSpPr>
        <dsp:cNvPr id="0" name=""/>
        <dsp:cNvSpPr/>
      </dsp:nvSpPr>
      <dsp:spPr>
        <a:xfrm>
          <a:off x="8636625" y="2151769"/>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The in-home sessions occur Monday to Friday from 6 pm to 9 pm. </a:t>
          </a:r>
        </a:p>
      </dsp:txBody>
      <dsp:txXfrm>
        <a:off x="8636625" y="2151769"/>
        <a:ext cx="2157370" cy="915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DEC06-D742-1A45-9E26-FBE2E866933F}">
      <dsp:nvSpPr>
        <dsp:cNvPr id="0" name=""/>
        <dsp:cNvSpPr/>
      </dsp:nvSpPr>
      <dsp:spPr>
        <a:xfrm>
          <a:off x="579387" y="672"/>
          <a:ext cx="3046046" cy="182762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 has lost three teeth because of cavities; </a:t>
          </a:r>
        </a:p>
      </dsp:txBody>
      <dsp:txXfrm>
        <a:off x="579387" y="672"/>
        <a:ext cx="3046046" cy="1827627"/>
      </dsp:txXfrm>
    </dsp:sp>
    <dsp:sp modelId="{35D6A9ED-66F0-F246-97E4-AFF1DFEFC27B}">
      <dsp:nvSpPr>
        <dsp:cNvPr id="0" name=""/>
        <dsp:cNvSpPr/>
      </dsp:nvSpPr>
      <dsp:spPr>
        <a:xfrm>
          <a:off x="3930039" y="672"/>
          <a:ext cx="3046046" cy="182762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he has destructive behaviors (e.g., swiping the cup away) when drinking cold milk (taken from the refrigerator) at mealtime. </a:t>
          </a:r>
        </a:p>
      </dsp:txBody>
      <dsp:txXfrm>
        <a:off x="3930039" y="672"/>
        <a:ext cx="3046046" cy="1827627"/>
      </dsp:txXfrm>
    </dsp:sp>
    <dsp:sp modelId="{4928D4D4-9DB5-C64D-B624-6C66BA1C98F4}">
      <dsp:nvSpPr>
        <dsp:cNvPr id="0" name=""/>
        <dsp:cNvSpPr/>
      </dsp:nvSpPr>
      <dsp:spPr>
        <a:xfrm>
          <a:off x="7280690" y="672"/>
          <a:ext cx="3046046" cy="182762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goal of this competency is to teach brush teeth independently in order to develop his self-care skills, potentially reduce tooth pain, and reduce destructive behaviors at mealtime. </a:t>
          </a:r>
        </a:p>
      </dsp:txBody>
      <dsp:txXfrm>
        <a:off x="7280690" y="672"/>
        <a:ext cx="3046046" cy="1827627"/>
      </dsp:txXfrm>
    </dsp:sp>
    <dsp:sp modelId="{81DBA9F8-F917-F346-867E-99FE69713C0B}">
      <dsp:nvSpPr>
        <dsp:cNvPr id="0" name=""/>
        <dsp:cNvSpPr/>
      </dsp:nvSpPr>
      <dsp:spPr>
        <a:xfrm>
          <a:off x="579387" y="2132904"/>
          <a:ext cx="3046046" cy="182762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According to the report from the CDC (Children’s Dental Center), 42% of kids have cavities in their teeth</a:t>
          </a:r>
        </a:p>
      </dsp:txBody>
      <dsp:txXfrm>
        <a:off x="579387" y="2132904"/>
        <a:ext cx="3046046" cy="1827627"/>
      </dsp:txXfrm>
    </dsp:sp>
    <dsp:sp modelId="{89CCDFCD-1E66-8544-AC90-CBF7441868D8}">
      <dsp:nvSpPr>
        <dsp:cNvPr id="0" name=""/>
        <dsp:cNvSpPr/>
      </dsp:nvSpPr>
      <dsp:spPr>
        <a:xfrm>
          <a:off x="3930039" y="2132904"/>
          <a:ext cx="3046046" cy="182762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Having healthy teeth will increase the opportunity for E. to take in nutritious food every day. </a:t>
          </a:r>
        </a:p>
      </dsp:txBody>
      <dsp:txXfrm>
        <a:off x="3930039" y="2132904"/>
        <a:ext cx="3046046" cy="1827627"/>
      </dsp:txXfrm>
    </dsp:sp>
    <dsp:sp modelId="{71F3791B-EBDA-F244-8EC0-14365F739D78}">
      <dsp:nvSpPr>
        <dsp:cNvPr id="0" name=""/>
        <dsp:cNvSpPr/>
      </dsp:nvSpPr>
      <dsp:spPr>
        <a:xfrm>
          <a:off x="7280690" y="2132904"/>
          <a:ext cx="3046046" cy="182762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Goal is to independently brush his teeth in 100% of naturally occurring opportunities, across one month. </a:t>
          </a:r>
        </a:p>
      </dsp:txBody>
      <dsp:txXfrm>
        <a:off x="7280690" y="2132904"/>
        <a:ext cx="3046046" cy="1827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E75D9-2A1F-294E-8975-438BA02F75B9}">
      <dsp:nvSpPr>
        <dsp:cNvPr id="0" name=""/>
        <dsp:cNvSpPr/>
      </dsp:nvSpPr>
      <dsp:spPr>
        <a:xfrm>
          <a:off x="1316852" y="701565"/>
          <a:ext cx="271956" cy="91440"/>
        </a:xfrm>
        <a:custGeom>
          <a:avLst/>
          <a:gdLst/>
          <a:ahLst/>
          <a:cxnLst/>
          <a:rect l="0" t="0" r="0" b="0"/>
          <a:pathLst>
            <a:path>
              <a:moveTo>
                <a:pt x="0" y="45720"/>
              </a:moveTo>
              <a:lnTo>
                <a:pt x="271956"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5266" y="745773"/>
        <a:ext cx="15127" cy="3025"/>
      </dsp:txXfrm>
    </dsp:sp>
    <dsp:sp modelId="{830A16CA-561B-5E4B-809F-65D871E0DEAF}">
      <dsp:nvSpPr>
        <dsp:cNvPr id="0" name=""/>
        <dsp:cNvSpPr/>
      </dsp:nvSpPr>
      <dsp:spPr>
        <a:xfrm>
          <a:off x="3191" y="352647"/>
          <a:ext cx="1315461" cy="78927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 Pick up toothbrush from holder </a:t>
          </a:r>
        </a:p>
      </dsp:txBody>
      <dsp:txXfrm>
        <a:off x="3191" y="352647"/>
        <a:ext cx="1315461" cy="789276"/>
      </dsp:txXfrm>
    </dsp:sp>
    <dsp:sp modelId="{CB9B1B1B-9011-1E40-9436-D5C0F58733C7}">
      <dsp:nvSpPr>
        <dsp:cNvPr id="0" name=""/>
        <dsp:cNvSpPr/>
      </dsp:nvSpPr>
      <dsp:spPr>
        <a:xfrm>
          <a:off x="2934870" y="701565"/>
          <a:ext cx="271956" cy="91440"/>
        </a:xfrm>
        <a:custGeom>
          <a:avLst/>
          <a:gdLst/>
          <a:ahLst/>
          <a:cxnLst/>
          <a:rect l="0" t="0" r="0" b="0"/>
          <a:pathLst>
            <a:path>
              <a:moveTo>
                <a:pt x="0" y="45720"/>
              </a:moveTo>
              <a:lnTo>
                <a:pt x="271956"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3284" y="745773"/>
        <a:ext cx="15127" cy="3025"/>
      </dsp:txXfrm>
    </dsp:sp>
    <dsp:sp modelId="{A6F405AD-17B8-D44A-B2FB-3BFF8D19F617}">
      <dsp:nvSpPr>
        <dsp:cNvPr id="0" name=""/>
        <dsp:cNvSpPr/>
      </dsp:nvSpPr>
      <dsp:spPr>
        <a:xfrm>
          <a:off x="1621208" y="352647"/>
          <a:ext cx="1315461" cy="789276"/>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2. Pick up toothpaste from holder </a:t>
          </a:r>
        </a:p>
      </dsp:txBody>
      <dsp:txXfrm>
        <a:off x="1621208" y="352647"/>
        <a:ext cx="1315461" cy="789276"/>
      </dsp:txXfrm>
    </dsp:sp>
    <dsp:sp modelId="{D1BFAE91-7E10-8041-BEC7-9DF6AE2CCA27}">
      <dsp:nvSpPr>
        <dsp:cNvPr id="0" name=""/>
        <dsp:cNvSpPr/>
      </dsp:nvSpPr>
      <dsp:spPr>
        <a:xfrm>
          <a:off x="4552888" y="701565"/>
          <a:ext cx="271956" cy="91440"/>
        </a:xfrm>
        <a:custGeom>
          <a:avLst/>
          <a:gdLst/>
          <a:ahLst/>
          <a:cxnLst/>
          <a:rect l="0" t="0" r="0" b="0"/>
          <a:pathLst>
            <a:path>
              <a:moveTo>
                <a:pt x="0" y="45720"/>
              </a:moveTo>
              <a:lnTo>
                <a:pt x="271956"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302" y="745773"/>
        <a:ext cx="15127" cy="3025"/>
      </dsp:txXfrm>
    </dsp:sp>
    <dsp:sp modelId="{250E482C-B6D8-5942-AD9B-B7D82B8B4B37}">
      <dsp:nvSpPr>
        <dsp:cNvPr id="0" name=""/>
        <dsp:cNvSpPr/>
      </dsp:nvSpPr>
      <dsp:spPr>
        <a:xfrm>
          <a:off x="3239226" y="352647"/>
          <a:ext cx="1315461" cy="789276"/>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3. Remove the cap of the toothpaste </a:t>
          </a:r>
        </a:p>
      </dsp:txBody>
      <dsp:txXfrm>
        <a:off x="3239226" y="352647"/>
        <a:ext cx="1315461" cy="789276"/>
      </dsp:txXfrm>
    </dsp:sp>
    <dsp:sp modelId="{CA73EAE0-8812-064D-8950-11DFFF004F08}">
      <dsp:nvSpPr>
        <dsp:cNvPr id="0" name=""/>
        <dsp:cNvSpPr/>
      </dsp:nvSpPr>
      <dsp:spPr>
        <a:xfrm>
          <a:off x="6170905" y="701565"/>
          <a:ext cx="271956" cy="91440"/>
        </a:xfrm>
        <a:custGeom>
          <a:avLst/>
          <a:gdLst/>
          <a:ahLst/>
          <a:cxnLst/>
          <a:rect l="0" t="0" r="0" b="0"/>
          <a:pathLst>
            <a:path>
              <a:moveTo>
                <a:pt x="0" y="45720"/>
              </a:moveTo>
              <a:lnTo>
                <a:pt x="271956"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99319" y="745773"/>
        <a:ext cx="15127" cy="3025"/>
      </dsp:txXfrm>
    </dsp:sp>
    <dsp:sp modelId="{290676C1-111F-4F41-9353-9011E75A670C}">
      <dsp:nvSpPr>
        <dsp:cNvPr id="0" name=""/>
        <dsp:cNvSpPr/>
      </dsp:nvSpPr>
      <dsp:spPr>
        <a:xfrm>
          <a:off x="4857244" y="352647"/>
          <a:ext cx="1315461" cy="789276"/>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4. Squeeze a small amount of paste on the toothbrush </a:t>
          </a:r>
        </a:p>
      </dsp:txBody>
      <dsp:txXfrm>
        <a:off x="4857244" y="352647"/>
        <a:ext cx="1315461" cy="789276"/>
      </dsp:txXfrm>
    </dsp:sp>
    <dsp:sp modelId="{C06839C4-0ADB-EE40-AC96-D5FB61F15029}">
      <dsp:nvSpPr>
        <dsp:cNvPr id="0" name=""/>
        <dsp:cNvSpPr/>
      </dsp:nvSpPr>
      <dsp:spPr>
        <a:xfrm>
          <a:off x="7788923" y="701565"/>
          <a:ext cx="271956" cy="91440"/>
        </a:xfrm>
        <a:custGeom>
          <a:avLst/>
          <a:gdLst/>
          <a:ahLst/>
          <a:cxnLst/>
          <a:rect l="0" t="0" r="0" b="0"/>
          <a:pathLst>
            <a:path>
              <a:moveTo>
                <a:pt x="0" y="45720"/>
              </a:moveTo>
              <a:lnTo>
                <a:pt x="271956"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17337" y="745773"/>
        <a:ext cx="15127" cy="3025"/>
      </dsp:txXfrm>
    </dsp:sp>
    <dsp:sp modelId="{B47B06C9-8CD9-4142-8D79-430243E726C2}">
      <dsp:nvSpPr>
        <dsp:cNvPr id="0" name=""/>
        <dsp:cNvSpPr/>
      </dsp:nvSpPr>
      <dsp:spPr>
        <a:xfrm>
          <a:off x="6475261" y="352647"/>
          <a:ext cx="1315461" cy="78927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5. Get a cup from the counter </a:t>
          </a:r>
        </a:p>
      </dsp:txBody>
      <dsp:txXfrm>
        <a:off x="6475261" y="352647"/>
        <a:ext cx="1315461" cy="789276"/>
      </dsp:txXfrm>
    </dsp:sp>
    <dsp:sp modelId="{DB6BC134-D481-2043-BB33-C99536156C8D}">
      <dsp:nvSpPr>
        <dsp:cNvPr id="0" name=""/>
        <dsp:cNvSpPr/>
      </dsp:nvSpPr>
      <dsp:spPr>
        <a:xfrm>
          <a:off x="9406941" y="701565"/>
          <a:ext cx="271956" cy="91440"/>
        </a:xfrm>
        <a:custGeom>
          <a:avLst/>
          <a:gdLst/>
          <a:ahLst/>
          <a:cxnLst/>
          <a:rect l="0" t="0" r="0" b="0"/>
          <a:pathLst>
            <a:path>
              <a:moveTo>
                <a:pt x="0" y="45720"/>
              </a:moveTo>
              <a:lnTo>
                <a:pt x="271956"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535355" y="745773"/>
        <a:ext cx="15127" cy="3025"/>
      </dsp:txXfrm>
    </dsp:sp>
    <dsp:sp modelId="{DDED5776-7192-284C-BCFD-20C19F841CBC}">
      <dsp:nvSpPr>
        <dsp:cNvPr id="0" name=""/>
        <dsp:cNvSpPr/>
      </dsp:nvSpPr>
      <dsp:spPr>
        <a:xfrm>
          <a:off x="8093279" y="352647"/>
          <a:ext cx="1315461" cy="78927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6. Turn on water </a:t>
          </a:r>
        </a:p>
      </dsp:txBody>
      <dsp:txXfrm>
        <a:off x="8093279" y="352647"/>
        <a:ext cx="1315461" cy="789276"/>
      </dsp:txXfrm>
    </dsp:sp>
    <dsp:sp modelId="{BDA72B94-DA4E-BB42-9807-0D24C4029645}">
      <dsp:nvSpPr>
        <dsp:cNvPr id="0" name=""/>
        <dsp:cNvSpPr/>
      </dsp:nvSpPr>
      <dsp:spPr>
        <a:xfrm>
          <a:off x="660921" y="1140124"/>
          <a:ext cx="9708106" cy="271956"/>
        </a:xfrm>
        <a:custGeom>
          <a:avLst/>
          <a:gdLst/>
          <a:ahLst/>
          <a:cxnLst/>
          <a:rect l="0" t="0" r="0" b="0"/>
          <a:pathLst>
            <a:path>
              <a:moveTo>
                <a:pt x="9708106" y="0"/>
              </a:moveTo>
              <a:lnTo>
                <a:pt x="9708106" y="153078"/>
              </a:lnTo>
              <a:lnTo>
                <a:pt x="0" y="153078"/>
              </a:lnTo>
              <a:lnTo>
                <a:pt x="0" y="271956"/>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154" y="1274589"/>
        <a:ext cx="485640" cy="3025"/>
      </dsp:txXfrm>
    </dsp:sp>
    <dsp:sp modelId="{8DD59C09-1D11-7843-87F0-CCB1F6FFBF60}">
      <dsp:nvSpPr>
        <dsp:cNvPr id="0" name=""/>
        <dsp:cNvSpPr/>
      </dsp:nvSpPr>
      <dsp:spPr>
        <a:xfrm>
          <a:off x="9711297" y="352647"/>
          <a:ext cx="1315461" cy="789276"/>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7. Get a cup of water </a:t>
          </a:r>
        </a:p>
      </dsp:txBody>
      <dsp:txXfrm>
        <a:off x="9711297" y="352647"/>
        <a:ext cx="1315461" cy="789276"/>
      </dsp:txXfrm>
    </dsp:sp>
    <dsp:sp modelId="{FE795CE1-35F3-A045-A8B8-5C3D48951252}">
      <dsp:nvSpPr>
        <dsp:cNvPr id="0" name=""/>
        <dsp:cNvSpPr/>
      </dsp:nvSpPr>
      <dsp:spPr>
        <a:xfrm>
          <a:off x="1316852" y="1793399"/>
          <a:ext cx="271956" cy="91440"/>
        </a:xfrm>
        <a:custGeom>
          <a:avLst/>
          <a:gdLst/>
          <a:ahLst/>
          <a:cxnLst/>
          <a:rect l="0" t="0" r="0" b="0"/>
          <a:pathLst>
            <a:path>
              <a:moveTo>
                <a:pt x="0" y="45720"/>
              </a:moveTo>
              <a:lnTo>
                <a:pt x="271956"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5266" y="1837606"/>
        <a:ext cx="15127" cy="3025"/>
      </dsp:txXfrm>
    </dsp:sp>
    <dsp:sp modelId="{E3D4F71F-4D36-074D-8257-D5A39C39D867}">
      <dsp:nvSpPr>
        <dsp:cNvPr id="0" name=""/>
        <dsp:cNvSpPr/>
      </dsp:nvSpPr>
      <dsp:spPr>
        <a:xfrm>
          <a:off x="3191" y="1444480"/>
          <a:ext cx="1315461" cy="789276"/>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8. Turn off water </a:t>
          </a:r>
        </a:p>
      </dsp:txBody>
      <dsp:txXfrm>
        <a:off x="3191" y="1444480"/>
        <a:ext cx="1315461" cy="789276"/>
      </dsp:txXfrm>
    </dsp:sp>
    <dsp:sp modelId="{B9BDCA78-7DB8-8649-8D57-B004D12DB431}">
      <dsp:nvSpPr>
        <dsp:cNvPr id="0" name=""/>
        <dsp:cNvSpPr/>
      </dsp:nvSpPr>
      <dsp:spPr>
        <a:xfrm>
          <a:off x="2934870" y="1793399"/>
          <a:ext cx="271956" cy="91440"/>
        </a:xfrm>
        <a:custGeom>
          <a:avLst/>
          <a:gdLst/>
          <a:ahLst/>
          <a:cxnLst/>
          <a:rect l="0" t="0" r="0" b="0"/>
          <a:pathLst>
            <a:path>
              <a:moveTo>
                <a:pt x="0" y="45720"/>
              </a:moveTo>
              <a:lnTo>
                <a:pt x="271956"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3284" y="1837606"/>
        <a:ext cx="15127" cy="3025"/>
      </dsp:txXfrm>
    </dsp:sp>
    <dsp:sp modelId="{13E9F20E-3851-DA45-861F-39622D808E7B}">
      <dsp:nvSpPr>
        <dsp:cNvPr id="0" name=""/>
        <dsp:cNvSpPr/>
      </dsp:nvSpPr>
      <dsp:spPr>
        <a:xfrm>
          <a:off x="1621208" y="1444480"/>
          <a:ext cx="1315461" cy="789276"/>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9. Dampen the brush with water </a:t>
          </a:r>
        </a:p>
      </dsp:txBody>
      <dsp:txXfrm>
        <a:off x="1621208" y="1444480"/>
        <a:ext cx="1315461" cy="789276"/>
      </dsp:txXfrm>
    </dsp:sp>
    <dsp:sp modelId="{E1577E76-193B-C547-9675-52756B182DB5}">
      <dsp:nvSpPr>
        <dsp:cNvPr id="0" name=""/>
        <dsp:cNvSpPr/>
      </dsp:nvSpPr>
      <dsp:spPr>
        <a:xfrm>
          <a:off x="4552888" y="1793399"/>
          <a:ext cx="271956" cy="91440"/>
        </a:xfrm>
        <a:custGeom>
          <a:avLst/>
          <a:gdLst/>
          <a:ahLst/>
          <a:cxnLst/>
          <a:rect l="0" t="0" r="0" b="0"/>
          <a:pathLst>
            <a:path>
              <a:moveTo>
                <a:pt x="0" y="45720"/>
              </a:moveTo>
              <a:lnTo>
                <a:pt x="271956"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302" y="1837606"/>
        <a:ext cx="15127" cy="3025"/>
      </dsp:txXfrm>
    </dsp:sp>
    <dsp:sp modelId="{917FFA47-E342-D042-92A9-DB6D1088662C}">
      <dsp:nvSpPr>
        <dsp:cNvPr id="0" name=""/>
        <dsp:cNvSpPr/>
      </dsp:nvSpPr>
      <dsp:spPr>
        <a:xfrm>
          <a:off x="3239226" y="1444480"/>
          <a:ext cx="1315461" cy="78927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10. Place brush in mouth </a:t>
          </a:r>
        </a:p>
      </dsp:txBody>
      <dsp:txXfrm>
        <a:off x="3239226" y="1444480"/>
        <a:ext cx="1315461" cy="789276"/>
      </dsp:txXfrm>
    </dsp:sp>
    <dsp:sp modelId="{E16F2850-FECD-464D-94A9-FCD88AB13B64}">
      <dsp:nvSpPr>
        <dsp:cNvPr id="0" name=""/>
        <dsp:cNvSpPr/>
      </dsp:nvSpPr>
      <dsp:spPr>
        <a:xfrm>
          <a:off x="6170905" y="1793399"/>
          <a:ext cx="271956" cy="91440"/>
        </a:xfrm>
        <a:custGeom>
          <a:avLst/>
          <a:gdLst/>
          <a:ahLst/>
          <a:cxnLst/>
          <a:rect l="0" t="0" r="0" b="0"/>
          <a:pathLst>
            <a:path>
              <a:moveTo>
                <a:pt x="0" y="45720"/>
              </a:moveTo>
              <a:lnTo>
                <a:pt x="271956"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99319" y="1837606"/>
        <a:ext cx="15127" cy="3025"/>
      </dsp:txXfrm>
    </dsp:sp>
    <dsp:sp modelId="{BBED66C5-C807-634A-8F9E-F18CE81674FC}">
      <dsp:nvSpPr>
        <dsp:cNvPr id="0" name=""/>
        <dsp:cNvSpPr/>
      </dsp:nvSpPr>
      <dsp:spPr>
        <a:xfrm>
          <a:off x="4857244" y="1444480"/>
          <a:ext cx="1315461" cy="78927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11. Brush the bottom teeth on the right side of mouth </a:t>
          </a:r>
        </a:p>
      </dsp:txBody>
      <dsp:txXfrm>
        <a:off x="4857244" y="1444480"/>
        <a:ext cx="1315461" cy="789276"/>
      </dsp:txXfrm>
    </dsp:sp>
    <dsp:sp modelId="{14B69BCD-A274-D242-A70F-E5845A7E8AFC}">
      <dsp:nvSpPr>
        <dsp:cNvPr id="0" name=""/>
        <dsp:cNvSpPr/>
      </dsp:nvSpPr>
      <dsp:spPr>
        <a:xfrm>
          <a:off x="7788923" y="1793399"/>
          <a:ext cx="271956" cy="91440"/>
        </a:xfrm>
        <a:custGeom>
          <a:avLst/>
          <a:gdLst/>
          <a:ahLst/>
          <a:cxnLst/>
          <a:rect l="0" t="0" r="0" b="0"/>
          <a:pathLst>
            <a:path>
              <a:moveTo>
                <a:pt x="0" y="45720"/>
              </a:moveTo>
              <a:lnTo>
                <a:pt x="271956"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17337" y="1837606"/>
        <a:ext cx="15127" cy="3025"/>
      </dsp:txXfrm>
    </dsp:sp>
    <dsp:sp modelId="{684441DF-AE9F-F846-A901-3C77B0052CD0}">
      <dsp:nvSpPr>
        <dsp:cNvPr id="0" name=""/>
        <dsp:cNvSpPr/>
      </dsp:nvSpPr>
      <dsp:spPr>
        <a:xfrm>
          <a:off x="6475261" y="1444480"/>
          <a:ext cx="1315461" cy="789276"/>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12. Brush the bottom teeth on the left side of mouth </a:t>
          </a:r>
        </a:p>
      </dsp:txBody>
      <dsp:txXfrm>
        <a:off x="6475261" y="1444480"/>
        <a:ext cx="1315461" cy="789276"/>
      </dsp:txXfrm>
    </dsp:sp>
    <dsp:sp modelId="{AAA53709-8E7C-8D40-A709-511C0A1C6B1B}">
      <dsp:nvSpPr>
        <dsp:cNvPr id="0" name=""/>
        <dsp:cNvSpPr/>
      </dsp:nvSpPr>
      <dsp:spPr>
        <a:xfrm>
          <a:off x="9406941" y="1793399"/>
          <a:ext cx="271956" cy="91440"/>
        </a:xfrm>
        <a:custGeom>
          <a:avLst/>
          <a:gdLst/>
          <a:ahLst/>
          <a:cxnLst/>
          <a:rect l="0" t="0" r="0" b="0"/>
          <a:pathLst>
            <a:path>
              <a:moveTo>
                <a:pt x="0" y="45720"/>
              </a:moveTo>
              <a:lnTo>
                <a:pt x="271956"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535355" y="1837606"/>
        <a:ext cx="15127" cy="3025"/>
      </dsp:txXfrm>
    </dsp:sp>
    <dsp:sp modelId="{440A292B-1242-F541-9BFF-E17077B87E34}">
      <dsp:nvSpPr>
        <dsp:cNvPr id="0" name=""/>
        <dsp:cNvSpPr/>
      </dsp:nvSpPr>
      <dsp:spPr>
        <a:xfrm>
          <a:off x="8093279" y="1444480"/>
          <a:ext cx="1315461" cy="789276"/>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13. Brush the bottom teeth on the middle of mouth </a:t>
          </a:r>
        </a:p>
      </dsp:txBody>
      <dsp:txXfrm>
        <a:off x="8093279" y="1444480"/>
        <a:ext cx="1315461" cy="789276"/>
      </dsp:txXfrm>
    </dsp:sp>
    <dsp:sp modelId="{E915AB2D-8317-D441-8DE1-0605BAA038F4}">
      <dsp:nvSpPr>
        <dsp:cNvPr id="0" name=""/>
        <dsp:cNvSpPr/>
      </dsp:nvSpPr>
      <dsp:spPr>
        <a:xfrm>
          <a:off x="660921" y="2231957"/>
          <a:ext cx="9708106" cy="271956"/>
        </a:xfrm>
        <a:custGeom>
          <a:avLst/>
          <a:gdLst/>
          <a:ahLst/>
          <a:cxnLst/>
          <a:rect l="0" t="0" r="0" b="0"/>
          <a:pathLst>
            <a:path>
              <a:moveTo>
                <a:pt x="9708106" y="0"/>
              </a:moveTo>
              <a:lnTo>
                <a:pt x="9708106" y="153078"/>
              </a:lnTo>
              <a:lnTo>
                <a:pt x="0" y="153078"/>
              </a:lnTo>
              <a:lnTo>
                <a:pt x="0" y="271956"/>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154" y="2366422"/>
        <a:ext cx="485640" cy="3025"/>
      </dsp:txXfrm>
    </dsp:sp>
    <dsp:sp modelId="{A7C66C9B-5CE3-994A-87EF-B81C89DAE721}">
      <dsp:nvSpPr>
        <dsp:cNvPr id="0" name=""/>
        <dsp:cNvSpPr/>
      </dsp:nvSpPr>
      <dsp:spPr>
        <a:xfrm>
          <a:off x="9711297" y="1444480"/>
          <a:ext cx="1315461" cy="789276"/>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14. Brush the top teeth on the right side of mouth </a:t>
          </a:r>
        </a:p>
      </dsp:txBody>
      <dsp:txXfrm>
        <a:off x="9711297" y="1444480"/>
        <a:ext cx="1315461" cy="789276"/>
      </dsp:txXfrm>
    </dsp:sp>
    <dsp:sp modelId="{E0EEC143-C2DF-7B42-843B-D74AB34835C5}">
      <dsp:nvSpPr>
        <dsp:cNvPr id="0" name=""/>
        <dsp:cNvSpPr/>
      </dsp:nvSpPr>
      <dsp:spPr>
        <a:xfrm>
          <a:off x="1316852" y="2885232"/>
          <a:ext cx="271956" cy="91440"/>
        </a:xfrm>
        <a:custGeom>
          <a:avLst/>
          <a:gdLst/>
          <a:ahLst/>
          <a:cxnLst/>
          <a:rect l="0" t="0" r="0" b="0"/>
          <a:pathLst>
            <a:path>
              <a:moveTo>
                <a:pt x="0" y="45720"/>
              </a:moveTo>
              <a:lnTo>
                <a:pt x="271956"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5266" y="2929439"/>
        <a:ext cx="15127" cy="3025"/>
      </dsp:txXfrm>
    </dsp:sp>
    <dsp:sp modelId="{4F3B3006-DDEC-D741-AA02-87DE647D12C9}">
      <dsp:nvSpPr>
        <dsp:cNvPr id="0" name=""/>
        <dsp:cNvSpPr/>
      </dsp:nvSpPr>
      <dsp:spPr>
        <a:xfrm>
          <a:off x="3191" y="2536313"/>
          <a:ext cx="1315461" cy="78927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15. Brush the top teeth on the left side of mouth </a:t>
          </a:r>
        </a:p>
      </dsp:txBody>
      <dsp:txXfrm>
        <a:off x="3191" y="2536313"/>
        <a:ext cx="1315461" cy="789276"/>
      </dsp:txXfrm>
    </dsp:sp>
    <dsp:sp modelId="{2207826E-3E36-F748-B044-BB2EC9C6ACB4}">
      <dsp:nvSpPr>
        <dsp:cNvPr id="0" name=""/>
        <dsp:cNvSpPr/>
      </dsp:nvSpPr>
      <dsp:spPr>
        <a:xfrm>
          <a:off x="2934870" y="2885232"/>
          <a:ext cx="271956" cy="91440"/>
        </a:xfrm>
        <a:custGeom>
          <a:avLst/>
          <a:gdLst/>
          <a:ahLst/>
          <a:cxnLst/>
          <a:rect l="0" t="0" r="0" b="0"/>
          <a:pathLst>
            <a:path>
              <a:moveTo>
                <a:pt x="0" y="45720"/>
              </a:moveTo>
              <a:lnTo>
                <a:pt x="271956"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3284" y="2929439"/>
        <a:ext cx="15127" cy="3025"/>
      </dsp:txXfrm>
    </dsp:sp>
    <dsp:sp modelId="{27B3C369-5D67-A54F-93E4-946FA47DEC9B}">
      <dsp:nvSpPr>
        <dsp:cNvPr id="0" name=""/>
        <dsp:cNvSpPr/>
      </dsp:nvSpPr>
      <dsp:spPr>
        <a:xfrm>
          <a:off x="1621208" y="2536313"/>
          <a:ext cx="1315461" cy="78927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16. Brush the top teeth on the middle of mouth </a:t>
          </a:r>
        </a:p>
      </dsp:txBody>
      <dsp:txXfrm>
        <a:off x="1621208" y="2536313"/>
        <a:ext cx="1315461" cy="789276"/>
      </dsp:txXfrm>
    </dsp:sp>
    <dsp:sp modelId="{E636E830-448B-0348-921E-F2BE4C5014A0}">
      <dsp:nvSpPr>
        <dsp:cNvPr id="0" name=""/>
        <dsp:cNvSpPr/>
      </dsp:nvSpPr>
      <dsp:spPr>
        <a:xfrm>
          <a:off x="4552888" y="2885232"/>
          <a:ext cx="271956" cy="91440"/>
        </a:xfrm>
        <a:custGeom>
          <a:avLst/>
          <a:gdLst/>
          <a:ahLst/>
          <a:cxnLst/>
          <a:rect l="0" t="0" r="0" b="0"/>
          <a:pathLst>
            <a:path>
              <a:moveTo>
                <a:pt x="0" y="45720"/>
              </a:moveTo>
              <a:lnTo>
                <a:pt x="271956"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302" y="2929439"/>
        <a:ext cx="15127" cy="3025"/>
      </dsp:txXfrm>
    </dsp:sp>
    <dsp:sp modelId="{9CBAC29C-87B6-DC4C-9C40-E4A5167BACEB}">
      <dsp:nvSpPr>
        <dsp:cNvPr id="0" name=""/>
        <dsp:cNvSpPr/>
      </dsp:nvSpPr>
      <dsp:spPr>
        <a:xfrm>
          <a:off x="3239226" y="2536313"/>
          <a:ext cx="1315461" cy="789276"/>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17. Spit foam into the sink </a:t>
          </a:r>
        </a:p>
      </dsp:txBody>
      <dsp:txXfrm>
        <a:off x="3239226" y="2536313"/>
        <a:ext cx="1315461" cy="789276"/>
      </dsp:txXfrm>
    </dsp:sp>
    <dsp:sp modelId="{7878DF4C-590C-EA43-B072-60D0EDFC7EF3}">
      <dsp:nvSpPr>
        <dsp:cNvPr id="0" name=""/>
        <dsp:cNvSpPr/>
      </dsp:nvSpPr>
      <dsp:spPr>
        <a:xfrm>
          <a:off x="6170905" y="2885232"/>
          <a:ext cx="271956" cy="91440"/>
        </a:xfrm>
        <a:custGeom>
          <a:avLst/>
          <a:gdLst/>
          <a:ahLst/>
          <a:cxnLst/>
          <a:rect l="0" t="0" r="0" b="0"/>
          <a:pathLst>
            <a:path>
              <a:moveTo>
                <a:pt x="0" y="45720"/>
              </a:moveTo>
              <a:lnTo>
                <a:pt x="271956"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99319" y="2929439"/>
        <a:ext cx="15127" cy="3025"/>
      </dsp:txXfrm>
    </dsp:sp>
    <dsp:sp modelId="{C5285D07-813C-7945-9BFD-DE3EC36510E8}">
      <dsp:nvSpPr>
        <dsp:cNvPr id="0" name=""/>
        <dsp:cNvSpPr/>
      </dsp:nvSpPr>
      <dsp:spPr>
        <a:xfrm>
          <a:off x="4857244" y="2536313"/>
          <a:ext cx="1315461" cy="789276"/>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18. Rinse mouth with water in the cup </a:t>
          </a:r>
        </a:p>
      </dsp:txBody>
      <dsp:txXfrm>
        <a:off x="4857244" y="2536313"/>
        <a:ext cx="1315461" cy="789276"/>
      </dsp:txXfrm>
    </dsp:sp>
    <dsp:sp modelId="{97DB8DBE-3D24-5641-ADB5-7C81EE02B555}">
      <dsp:nvSpPr>
        <dsp:cNvPr id="0" name=""/>
        <dsp:cNvSpPr/>
      </dsp:nvSpPr>
      <dsp:spPr>
        <a:xfrm>
          <a:off x="7788923" y="2885232"/>
          <a:ext cx="271956" cy="91440"/>
        </a:xfrm>
        <a:custGeom>
          <a:avLst/>
          <a:gdLst/>
          <a:ahLst/>
          <a:cxnLst/>
          <a:rect l="0" t="0" r="0" b="0"/>
          <a:pathLst>
            <a:path>
              <a:moveTo>
                <a:pt x="0" y="45720"/>
              </a:moveTo>
              <a:lnTo>
                <a:pt x="271956"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17337" y="2929439"/>
        <a:ext cx="15127" cy="3025"/>
      </dsp:txXfrm>
    </dsp:sp>
    <dsp:sp modelId="{1B2567FD-BC53-194D-AD81-39D6CDD3979A}">
      <dsp:nvSpPr>
        <dsp:cNvPr id="0" name=""/>
        <dsp:cNvSpPr/>
      </dsp:nvSpPr>
      <dsp:spPr>
        <a:xfrm>
          <a:off x="6475261" y="2536313"/>
          <a:ext cx="1315461" cy="789276"/>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19. Turn on water </a:t>
          </a:r>
        </a:p>
      </dsp:txBody>
      <dsp:txXfrm>
        <a:off x="6475261" y="2536313"/>
        <a:ext cx="1315461" cy="789276"/>
      </dsp:txXfrm>
    </dsp:sp>
    <dsp:sp modelId="{B4A18125-9EF8-394B-A2AE-1244750DB736}">
      <dsp:nvSpPr>
        <dsp:cNvPr id="0" name=""/>
        <dsp:cNvSpPr/>
      </dsp:nvSpPr>
      <dsp:spPr>
        <a:xfrm>
          <a:off x="9406941" y="2885232"/>
          <a:ext cx="271956" cy="91440"/>
        </a:xfrm>
        <a:custGeom>
          <a:avLst/>
          <a:gdLst/>
          <a:ahLst/>
          <a:cxnLst/>
          <a:rect l="0" t="0" r="0" b="0"/>
          <a:pathLst>
            <a:path>
              <a:moveTo>
                <a:pt x="0" y="45720"/>
              </a:moveTo>
              <a:lnTo>
                <a:pt x="271956"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535355" y="2929439"/>
        <a:ext cx="15127" cy="3025"/>
      </dsp:txXfrm>
    </dsp:sp>
    <dsp:sp modelId="{658F2209-75F0-AC47-A6CC-F5033C7047AD}">
      <dsp:nvSpPr>
        <dsp:cNvPr id="0" name=""/>
        <dsp:cNvSpPr/>
      </dsp:nvSpPr>
      <dsp:spPr>
        <a:xfrm>
          <a:off x="8093279" y="2536313"/>
          <a:ext cx="1315461" cy="789276"/>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20. Rinse the toothbrush </a:t>
          </a:r>
        </a:p>
      </dsp:txBody>
      <dsp:txXfrm>
        <a:off x="8093279" y="2536313"/>
        <a:ext cx="1315461" cy="789276"/>
      </dsp:txXfrm>
    </dsp:sp>
    <dsp:sp modelId="{62848A90-B644-504C-928B-44A2ABB84F77}">
      <dsp:nvSpPr>
        <dsp:cNvPr id="0" name=""/>
        <dsp:cNvSpPr/>
      </dsp:nvSpPr>
      <dsp:spPr>
        <a:xfrm>
          <a:off x="9711297" y="2536313"/>
          <a:ext cx="1315461" cy="78927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459" tIns="67661" rIns="64459" bIns="67661" numCol="1" spcCol="1270" anchor="ctr" anchorCtr="0">
          <a:noAutofit/>
        </a:bodyPr>
        <a:lstStyle/>
        <a:p>
          <a:pPr marL="0" lvl="0" indent="0" algn="ctr" defTabSz="533400">
            <a:lnSpc>
              <a:spcPct val="90000"/>
            </a:lnSpc>
            <a:spcBef>
              <a:spcPct val="0"/>
            </a:spcBef>
            <a:spcAft>
              <a:spcPct val="35000"/>
            </a:spcAft>
            <a:buNone/>
          </a:pPr>
          <a:r>
            <a:rPr lang="en-US" sz="1200" kern="1200"/>
            <a:t>21. Turn off water </a:t>
          </a:r>
        </a:p>
      </dsp:txBody>
      <dsp:txXfrm>
        <a:off x="9711297" y="2536313"/>
        <a:ext cx="1315461" cy="7892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94767-28EE-4D3A-A82E-F7531CFCC34F}">
      <dsp:nvSpPr>
        <dsp:cNvPr id="0" name=""/>
        <dsp:cNvSpPr/>
      </dsp:nvSpPr>
      <dsp:spPr>
        <a:xfrm>
          <a:off x="6409" y="1109852"/>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C1D03-BD06-40B3-99DE-FC82B6066714}">
      <dsp:nvSpPr>
        <dsp:cNvPr id="0" name=""/>
        <dsp:cNvSpPr/>
      </dsp:nvSpPr>
      <dsp:spPr>
        <a:xfrm>
          <a:off x="312701" y="1416144"/>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E86F41-8201-42C6-8033-78E4D78FBD40}">
      <dsp:nvSpPr>
        <dsp:cNvPr id="0" name=""/>
        <dsp:cNvSpPr/>
      </dsp:nvSpPr>
      <dsp:spPr>
        <a:xfrm>
          <a:off x="1777484" y="1109852"/>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Each step in the task analysis that was performed independently without prompting was scored as correct.</a:t>
          </a:r>
        </a:p>
      </dsp:txBody>
      <dsp:txXfrm>
        <a:off x="1777484" y="1109852"/>
        <a:ext cx="3437969" cy="1458532"/>
      </dsp:txXfrm>
    </dsp:sp>
    <dsp:sp modelId="{FC6FA30C-D703-4DEF-B1E7-EEBCE20CF525}">
      <dsp:nvSpPr>
        <dsp:cNvPr id="0" name=""/>
        <dsp:cNvSpPr/>
      </dsp:nvSpPr>
      <dsp:spPr>
        <a:xfrm>
          <a:off x="5814495" y="1109852"/>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49BE6-C57F-4681-9753-658E5E52BF8B}">
      <dsp:nvSpPr>
        <dsp:cNvPr id="0" name=""/>
        <dsp:cNvSpPr/>
      </dsp:nvSpPr>
      <dsp:spPr>
        <a:xfrm>
          <a:off x="6120786" y="1416144"/>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AA9A8B-2510-46B2-9969-267BEBCFAEF8}">
      <dsp:nvSpPr>
        <dsp:cNvPr id="0" name=""/>
        <dsp:cNvSpPr/>
      </dsp:nvSpPr>
      <dsp:spPr>
        <a:xfrm>
          <a:off x="7585570" y="1109852"/>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According to the baseline data, the client was not able to brush his teeth independently in naturally occurring opportunities and performed 0/21 steps of the task analysis. </a:t>
          </a:r>
        </a:p>
      </dsp:txBody>
      <dsp:txXfrm>
        <a:off x="7585570" y="1109852"/>
        <a:ext cx="3437969" cy="1458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F69C4-D7E1-4AE6-83BD-6461A04753F1}">
      <dsp:nvSpPr>
        <dsp:cNvPr id="0" name=""/>
        <dsp:cNvSpPr/>
      </dsp:nvSpPr>
      <dsp:spPr>
        <a:xfrm>
          <a:off x="6409" y="67936"/>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C52C9-C082-4180-A923-BEE2E29A9EA7}">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AB3131-4102-477D-9AB1-F7BC10212CDE}">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Steps 1 through 20 in the task analysis will be completed by the instructors, except for step 21 — “turn off the water.”</a:t>
          </a:r>
        </a:p>
      </dsp:txBody>
      <dsp:txXfrm>
        <a:off x="1777484" y="67936"/>
        <a:ext cx="3437969" cy="1458532"/>
      </dsp:txXfrm>
    </dsp:sp>
    <dsp:sp modelId="{6D9EBCB1-6C72-47F9-AC16-AF32DBF26BA0}">
      <dsp:nvSpPr>
        <dsp:cNvPr id="0" name=""/>
        <dsp:cNvSpPr/>
      </dsp:nvSpPr>
      <dsp:spPr>
        <a:xfrm>
          <a:off x="5814495" y="67936"/>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06409-2317-40D0-AA10-E8AD4D0CEF5E}">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AC3F75-B7D4-42C3-AB13-3B989D7DA174}">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Reinforcement will come at the end of the chain: A story time will be provided as reinforcement when E. completes the last step independently. </a:t>
          </a:r>
        </a:p>
      </dsp:txBody>
      <dsp:txXfrm>
        <a:off x="7585570" y="67936"/>
        <a:ext cx="3437969" cy="1458532"/>
      </dsp:txXfrm>
    </dsp:sp>
    <dsp:sp modelId="{DFD134A1-EC05-489F-A0CC-223C8AE91390}">
      <dsp:nvSpPr>
        <dsp:cNvPr id="0" name=""/>
        <dsp:cNvSpPr/>
      </dsp:nvSpPr>
      <dsp:spPr>
        <a:xfrm>
          <a:off x="6409" y="2151769"/>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0C701-1E0D-48BF-9314-79C5501083FE}">
      <dsp:nvSpPr>
        <dsp:cNvPr id="0" name=""/>
        <dsp:cNvSpPr/>
      </dsp:nvSpPr>
      <dsp:spPr>
        <a:xfrm>
          <a:off x="312701" y="2458061"/>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F79D9C-4C6A-4904-AB43-B58877CF04C5}">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After E. can complete the step 21 independently three consecutive sessions, he will be required to complete step 20 —“rinse the toothbrush” and step 21 “turn off water” before having the story time as reinforcement. </a:t>
          </a:r>
        </a:p>
      </dsp:txBody>
      <dsp:txXfrm>
        <a:off x="1777484" y="2151769"/>
        <a:ext cx="3437969" cy="1458532"/>
      </dsp:txXfrm>
    </dsp:sp>
    <dsp:sp modelId="{83BF609E-E829-4D27-99ED-CA8E7508E19A}">
      <dsp:nvSpPr>
        <dsp:cNvPr id="0" name=""/>
        <dsp:cNvSpPr/>
      </dsp:nvSpPr>
      <dsp:spPr>
        <a:xfrm>
          <a:off x="5814495" y="2151769"/>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39617B-0E1B-479E-A782-9EA920E4B733}">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D3F359-8A58-4D35-B4D1-7D8D7E0BA2E0}">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This backward sequence will proceed until all the steps in the task analysis have been taught. </a:t>
          </a:r>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77603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Client Background Information</a:t>
            </a:r>
            <a:r>
              <a:rPr lang="en-US" sz="1200" kern="1200" dirty="0">
                <a:solidFill>
                  <a:schemeClr val="tx1"/>
                </a:solidFill>
                <a:effectLst/>
                <a:latin typeface="+mn-lt"/>
                <a:ea typeface="+mn-ea"/>
                <a:cs typeface="+mn-cs"/>
              </a:rPr>
              <a:t>: E. is a 10 year old boy who was diagnosed with Down’s syndrome ten years ago and ASD eight years ago. He has below average daily life skills for his age. He is underweight (52 pounds) and has severe destructive behavior during mealtime. He had previous exposure to chaining training of dressing and taking a shower in an ABA agency for three weeks. The in-home sessions occur Monday to Friday from 6 pm to 9 pm.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44011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Goal and Purpose</a:t>
            </a:r>
            <a:r>
              <a:rPr lang="en-US" sz="1200" kern="1200" dirty="0">
                <a:solidFill>
                  <a:schemeClr val="tx1"/>
                </a:solidFill>
                <a:effectLst/>
                <a:latin typeface="+mn-lt"/>
                <a:ea typeface="+mn-ea"/>
                <a:cs typeface="+mn-cs"/>
              </a:rPr>
              <a:t>: E.’s parents reported that E. has lost three teeth because of cavities; he has destructive behaviors (e.g., swiping the cup away) when drinking cold milk (taken from the refrigerator) at mealtime. The goal of this competency is to teach E. how to brush teeth independently in order to develop his self-care skills, potentially reduce tooth pain, and reduce destructive behaviors at mealtime. According to the report from the CDC (Children’s Dental Center), 42% of kids have cavities in their teeth. This can be prevented by brushing teeth two times a day. Having healthy teeth will increase the opportunity for E. to take in nutritious food every day. He will gain weight and have a stronger body from having more food. E.’s goal is to independently brush his teeth in 100% of naturally occurring opportunities, across one month.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46419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Task Analysis</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Pick up toothbrush from holder </a:t>
            </a:r>
          </a:p>
          <a:p>
            <a:pPr lvl="0"/>
            <a:r>
              <a:rPr lang="en-US" sz="1200" kern="1200" dirty="0">
                <a:solidFill>
                  <a:schemeClr val="tx1"/>
                </a:solidFill>
                <a:effectLst/>
                <a:latin typeface="+mn-lt"/>
                <a:ea typeface="+mn-ea"/>
                <a:cs typeface="+mn-cs"/>
              </a:rPr>
              <a:t>Pick up toothpaste from holder </a:t>
            </a:r>
          </a:p>
          <a:p>
            <a:pPr lvl="0"/>
            <a:r>
              <a:rPr lang="en-US" sz="1200" kern="1200" dirty="0">
                <a:solidFill>
                  <a:schemeClr val="tx1"/>
                </a:solidFill>
                <a:effectLst/>
                <a:latin typeface="+mn-lt"/>
                <a:ea typeface="+mn-ea"/>
                <a:cs typeface="+mn-cs"/>
              </a:rPr>
              <a:t>Remove the cap of the toothpaste </a:t>
            </a:r>
          </a:p>
          <a:p>
            <a:pPr lvl="0"/>
            <a:r>
              <a:rPr lang="en-US" sz="1200" kern="1200" dirty="0">
                <a:solidFill>
                  <a:schemeClr val="tx1"/>
                </a:solidFill>
                <a:effectLst/>
                <a:latin typeface="+mn-lt"/>
                <a:ea typeface="+mn-ea"/>
                <a:cs typeface="+mn-cs"/>
              </a:rPr>
              <a:t>Squeeze a small amount of paste on the toothbrush </a:t>
            </a:r>
          </a:p>
          <a:p>
            <a:pPr lvl="0"/>
            <a:r>
              <a:rPr lang="en-US" sz="1200" kern="1200" dirty="0">
                <a:solidFill>
                  <a:schemeClr val="tx1"/>
                </a:solidFill>
                <a:effectLst/>
                <a:latin typeface="+mn-lt"/>
                <a:ea typeface="+mn-ea"/>
                <a:cs typeface="+mn-cs"/>
              </a:rPr>
              <a:t>Get a cup from the counter </a:t>
            </a:r>
          </a:p>
          <a:p>
            <a:pPr lvl="0"/>
            <a:r>
              <a:rPr lang="en-US" sz="1200" kern="1200" dirty="0">
                <a:solidFill>
                  <a:schemeClr val="tx1"/>
                </a:solidFill>
                <a:effectLst/>
                <a:latin typeface="+mn-lt"/>
                <a:ea typeface="+mn-ea"/>
                <a:cs typeface="+mn-cs"/>
              </a:rPr>
              <a:t>Turn on water </a:t>
            </a:r>
          </a:p>
          <a:p>
            <a:pPr lvl="0"/>
            <a:r>
              <a:rPr lang="en-US" sz="1200" kern="1200" dirty="0">
                <a:solidFill>
                  <a:schemeClr val="tx1"/>
                </a:solidFill>
                <a:effectLst/>
                <a:latin typeface="+mn-lt"/>
                <a:ea typeface="+mn-ea"/>
                <a:cs typeface="+mn-cs"/>
              </a:rPr>
              <a:t>Get a cup of water </a:t>
            </a:r>
          </a:p>
          <a:p>
            <a:pPr lvl="0"/>
            <a:r>
              <a:rPr lang="en-US" sz="1200" kern="1200" dirty="0">
                <a:solidFill>
                  <a:schemeClr val="tx1"/>
                </a:solidFill>
                <a:effectLst/>
                <a:latin typeface="+mn-lt"/>
                <a:ea typeface="+mn-ea"/>
                <a:cs typeface="+mn-cs"/>
              </a:rPr>
              <a:t>Turn off water </a:t>
            </a:r>
          </a:p>
          <a:p>
            <a:pPr lvl="0"/>
            <a:r>
              <a:rPr lang="en-US" sz="1200" kern="1200" dirty="0">
                <a:solidFill>
                  <a:schemeClr val="tx1"/>
                </a:solidFill>
                <a:effectLst/>
                <a:latin typeface="+mn-lt"/>
                <a:ea typeface="+mn-ea"/>
                <a:cs typeface="+mn-cs"/>
              </a:rPr>
              <a:t>Dampen the brush with water </a:t>
            </a:r>
          </a:p>
          <a:p>
            <a:pPr lvl="0"/>
            <a:r>
              <a:rPr lang="en-US" sz="1200" kern="1200" dirty="0">
                <a:solidFill>
                  <a:schemeClr val="tx1"/>
                </a:solidFill>
                <a:effectLst/>
                <a:latin typeface="+mn-lt"/>
                <a:ea typeface="+mn-ea"/>
                <a:cs typeface="+mn-cs"/>
              </a:rPr>
              <a:t>Place brush in mouth </a:t>
            </a:r>
          </a:p>
          <a:p>
            <a:pPr lvl="0"/>
            <a:r>
              <a:rPr lang="en-US" sz="1200" kern="1200" dirty="0">
                <a:solidFill>
                  <a:schemeClr val="tx1"/>
                </a:solidFill>
                <a:effectLst/>
                <a:latin typeface="+mn-lt"/>
                <a:ea typeface="+mn-ea"/>
                <a:cs typeface="+mn-cs"/>
              </a:rPr>
              <a:t>Brush the bottom teeth on the right side of mouth </a:t>
            </a:r>
          </a:p>
          <a:p>
            <a:pPr lvl="0"/>
            <a:r>
              <a:rPr lang="en-US" sz="1200" kern="1200" dirty="0">
                <a:solidFill>
                  <a:schemeClr val="tx1"/>
                </a:solidFill>
                <a:effectLst/>
                <a:latin typeface="+mn-lt"/>
                <a:ea typeface="+mn-ea"/>
                <a:cs typeface="+mn-cs"/>
              </a:rPr>
              <a:t>Brush the bottom teeth on the left side of mouth </a:t>
            </a:r>
          </a:p>
          <a:p>
            <a:pPr lvl="0"/>
            <a:r>
              <a:rPr lang="en-US" sz="1200" kern="1200" dirty="0">
                <a:solidFill>
                  <a:schemeClr val="tx1"/>
                </a:solidFill>
                <a:effectLst/>
                <a:latin typeface="+mn-lt"/>
                <a:ea typeface="+mn-ea"/>
                <a:cs typeface="+mn-cs"/>
              </a:rPr>
              <a:t>Brush the bottom teeth on the middle of mouth </a:t>
            </a:r>
          </a:p>
          <a:p>
            <a:pPr lvl="0"/>
            <a:r>
              <a:rPr lang="en-US" sz="1200" kern="1200" dirty="0">
                <a:solidFill>
                  <a:schemeClr val="tx1"/>
                </a:solidFill>
                <a:effectLst/>
                <a:latin typeface="+mn-lt"/>
                <a:ea typeface="+mn-ea"/>
                <a:cs typeface="+mn-cs"/>
              </a:rPr>
              <a:t>Brush the top teeth on the right side of mouth </a:t>
            </a:r>
          </a:p>
          <a:p>
            <a:pPr lvl="0"/>
            <a:r>
              <a:rPr lang="en-US" sz="1200" kern="1200" dirty="0">
                <a:solidFill>
                  <a:schemeClr val="tx1"/>
                </a:solidFill>
                <a:effectLst/>
                <a:latin typeface="+mn-lt"/>
                <a:ea typeface="+mn-ea"/>
                <a:cs typeface="+mn-cs"/>
              </a:rPr>
              <a:t>Brush the top teeth on the left side of mouth </a:t>
            </a:r>
          </a:p>
          <a:p>
            <a:pPr lvl="0"/>
            <a:r>
              <a:rPr lang="en-US" sz="1200" kern="1200" dirty="0">
                <a:solidFill>
                  <a:schemeClr val="tx1"/>
                </a:solidFill>
                <a:effectLst/>
                <a:latin typeface="+mn-lt"/>
                <a:ea typeface="+mn-ea"/>
                <a:cs typeface="+mn-cs"/>
              </a:rPr>
              <a:t>Brush the top teeth on the middle of mouth </a:t>
            </a:r>
          </a:p>
          <a:p>
            <a:pPr lvl="0"/>
            <a:r>
              <a:rPr lang="en-US" sz="1200" kern="1200" dirty="0">
                <a:solidFill>
                  <a:schemeClr val="tx1"/>
                </a:solidFill>
                <a:effectLst/>
                <a:latin typeface="+mn-lt"/>
                <a:ea typeface="+mn-ea"/>
                <a:cs typeface="+mn-cs"/>
              </a:rPr>
              <a:t>Spit foam into the sink </a:t>
            </a:r>
          </a:p>
          <a:p>
            <a:pPr lvl="0"/>
            <a:r>
              <a:rPr lang="en-US" sz="1200" kern="1200" dirty="0">
                <a:solidFill>
                  <a:schemeClr val="tx1"/>
                </a:solidFill>
                <a:effectLst/>
                <a:latin typeface="+mn-lt"/>
                <a:ea typeface="+mn-ea"/>
                <a:cs typeface="+mn-cs"/>
              </a:rPr>
              <a:t>Rinse mouth with water in the cup </a:t>
            </a:r>
          </a:p>
          <a:p>
            <a:pPr lvl="0"/>
            <a:r>
              <a:rPr lang="en-US" sz="1200" kern="1200" dirty="0">
                <a:solidFill>
                  <a:schemeClr val="tx1"/>
                </a:solidFill>
                <a:effectLst/>
                <a:latin typeface="+mn-lt"/>
                <a:ea typeface="+mn-ea"/>
                <a:cs typeface="+mn-cs"/>
              </a:rPr>
              <a:t>Turn on water </a:t>
            </a:r>
          </a:p>
          <a:p>
            <a:pPr lvl="0"/>
            <a:r>
              <a:rPr lang="en-US" sz="1200" kern="1200" dirty="0">
                <a:solidFill>
                  <a:schemeClr val="tx1"/>
                </a:solidFill>
                <a:effectLst/>
                <a:latin typeface="+mn-lt"/>
                <a:ea typeface="+mn-ea"/>
                <a:cs typeface="+mn-cs"/>
              </a:rPr>
              <a:t>Rinse the toothbrush </a:t>
            </a:r>
          </a:p>
          <a:p>
            <a:pPr lvl="0"/>
            <a:r>
              <a:rPr lang="en-US" sz="1200" kern="1200" dirty="0">
                <a:solidFill>
                  <a:schemeClr val="tx1"/>
                </a:solidFill>
                <a:effectLst/>
                <a:latin typeface="+mn-lt"/>
                <a:ea typeface="+mn-ea"/>
                <a:cs typeface="+mn-cs"/>
              </a:rPr>
              <a:t>Turn off water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153824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Baseline</a:t>
            </a:r>
            <a:r>
              <a:rPr lang="en-US" sz="1200" kern="1200" dirty="0">
                <a:solidFill>
                  <a:schemeClr val="tx1"/>
                </a:solidFill>
                <a:effectLst/>
                <a:latin typeface="+mn-lt"/>
                <a:ea typeface="+mn-ea"/>
                <a:cs typeface="+mn-cs"/>
              </a:rPr>
              <a:t>: In baseline, each step in the task analysis that was performed independently without prompting was scored as correct. According to the baseline data, the client was not able to brush his teeth independently in naturally occurring opportunities and performed 0/21 steps of the task analysis.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05489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Backward Chaining</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Based on the baseline data, the intervention will be conducted using backward chaining. In backward training, steps 1 through 20 in the task analysis will be completed by the instructors, except for step 21 — “turn off the water.” Reinforcement will come at the end of the chain. A story time will be provided as reinforcement when E. completes the last step independently. After E. can complete the step 21 independently three consecutive sessions, he will be required to complete step 20 —“rinse the toothbrush” and step 21 “turn off water” before having the story time as reinforcement. This backward sequence will proceed until all the steps in the task analysis have been taught.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247570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7002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12/4/19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12/4/19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12/4/19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01642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49960" y="1507414"/>
            <a:ext cx="7295507" cy="3703320"/>
          </a:xfrm>
        </p:spPr>
        <p:txBody>
          <a:bodyPr anchor="ctr">
            <a:normAutofit/>
          </a:bodyPr>
          <a:lstStyle/>
          <a:p>
            <a:r>
              <a:rPr lang="en-US" sz="4800" dirty="0"/>
              <a:t>Shaping Competency</a:t>
            </a:r>
          </a:p>
        </p:txBody>
      </p:sp>
      <p:sp>
        <p:nvSpPr>
          <p:cNvPr id="3" name="Content Placeholder 2"/>
          <p:cNvSpPr>
            <a:spLocks noGrp="1"/>
          </p:cNvSpPr>
          <p:nvPr>
            <p:ph type="subTitle" idx="1"/>
          </p:nvPr>
        </p:nvSpPr>
        <p:spPr>
          <a:xfrm>
            <a:off x="444342" y="1507414"/>
            <a:ext cx="3330781" cy="3703320"/>
          </a:xfrm>
          <a:ln w="57150">
            <a:noFill/>
          </a:ln>
        </p:spPr>
        <p:txBody>
          <a:bodyPr anchor="ctr">
            <a:normAutofit/>
          </a:bodyPr>
          <a:lstStyle/>
          <a:p>
            <a:pPr algn="r"/>
            <a:r>
              <a:rPr lang="en-US" sz="2000" dirty="0"/>
              <a:t>Zhen Lin</a:t>
            </a:r>
            <a:endParaRPr sz="2000" dirty="0"/>
          </a:p>
        </p:txBody>
      </p:sp>
      <p:sp>
        <p:nvSpPr>
          <p:cNvPr id="11" name="Rectangle 10">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313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solidFill>
                  <a:srgbClr val="FFFEFF"/>
                </a:solidFill>
              </a:rPr>
              <a:t>Client Background Information</a:t>
            </a:r>
          </a:p>
        </p:txBody>
      </p:sp>
      <p:graphicFrame>
        <p:nvGraphicFramePr>
          <p:cNvPr id="13" name="Content Placeholder 2">
            <a:extLst>
              <a:ext uri="{FF2B5EF4-FFF2-40B4-BE49-F238E27FC236}">
                <a16:creationId xmlns:a16="http://schemas.microsoft.com/office/drawing/2014/main" id="{90A293F3-92D8-4B54-8E68-2A0FCFDE6CA4}"/>
              </a:ext>
            </a:extLst>
          </p:cNvPr>
          <p:cNvGraphicFramePr/>
          <p:nvPr>
            <p:extLst>
              <p:ext uri="{D42A27DB-BD31-4B8C-83A1-F6EECF244321}">
                <p14:modId xmlns:p14="http://schemas.microsoft.com/office/powerpoint/2010/main" val="274038508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987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4487"/>
            <a:ext cx="11029616" cy="718870"/>
          </a:xfrm>
        </p:spPr>
        <p:txBody>
          <a:bodyPr>
            <a:normAutofit/>
          </a:bodyPr>
          <a:lstStyle/>
          <a:p>
            <a:r>
              <a:rPr lang="en-US">
                <a:solidFill>
                  <a:srgbClr val="FFFEFF"/>
                </a:solidFill>
              </a:rPr>
              <a:t>Goal and purpose</a:t>
            </a:r>
          </a:p>
        </p:txBody>
      </p:sp>
      <p:graphicFrame>
        <p:nvGraphicFramePr>
          <p:cNvPr id="22" name="Content Placeholder 2">
            <a:extLst>
              <a:ext uri="{FF2B5EF4-FFF2-40B4-BE49-F238E27FC236}">
                <a16:creationId xmlns:a16="http://schemas.microsoft.com/office/drawing/2014/main" id="{59D422D0-7C9D-41A2-8CB8-6B510910E63D}"/>
              </a:ext>
            </a:extLst>
          </p:cNvPr>
          <p:cNvGraphicFramePr>
            <a:graphicFrameLocks noGrp="1"/>
          </p:cNvGraphicFramePr>
          <p:nvPr>
            <p:ph idx="1"/>
            <p:extLst>
              <p:ext uri="{D42A27DB-BD31-4B8C-83A1-F6EECF244321}">
                <p14:modId xmlns:p14="http://schemas.microsoft.com/office/powerpoint/2010/main" val="2763528357"/>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635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8444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8444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8088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57866"/>
            <a:ext cx="11309338" cy="16566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4845617"/>
            <a:ext cx="11029616" cy="1013800"/>
          </a:xfrm>
        </p:spPr>
        <p:txBody>
          <a:bodyPr>
            <a:normAutofit/>
          </a:bodyPr>
          <a:lstStyle/>
          <a:p>
            <a:r>
              <a:rPr lang="en-US">
                <a:solidFill>
                  <a:srgbClr val="FFFEFF"/>
                </a:solidFill>
              </a:rPr>
              <a:t>Task Analysis</a:t>
            </a:r>
          </a:p>
        </p:txBody>
      </p:sp>
      <p:graphicFrame>
        <p:nvGraphicFramePr>
          <p:cNvPr id="13" name="Content Placeholder 2">
            <a:extLst>
              <a:ext uri="{FF2B5EF4-FFF2-40B4-BE49-F238E27FC236}">
                <a16:creationId xmlns:a16="http://schemas.microsoft.com/office/drawing/2014/main" id="{F6AFC7B9-5ABF-4DBB-AFDC-6FA89BF4C722}"/>
              </a:ext>
            </a:extLst>
          </p:cNvPr>
          <p:cNvGraphicFramePr>
            <a:graphicFrameLocks noGrp="1"/>
          </p:cNvGraphicFramePr>
          <p:nvPr>
            <p:ph idx="1"/>
            <p:extLst>
              <p:ext uri="{D42A27DB-BD31-4B8C-83A1-F6EECF244321}">
                <p14:modId xmlns:p14="http://schemas.microsoft.com/office/powerpoint/2010/main" val="847508541"/>
              </p:ext>
            </p:extLst>
          </p:nvPr>
        </p:nvGraphicFramePr>
        <p:xfrm>
          <a:off x="581025" y="728488"/>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950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8444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1">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8444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8088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57866"/>
            <a:ext cx="11309338" cy="16566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4845617"/>
            <a:ext cx="11029616" cy="1013800"/>
          </a:xfrm>
        </p:spPr>
        <p:txBody>
          <a:bodyPr>
            <a:normAutofit/>
          </a:bodyPr>
          <a:lstStyle/>
          <a:p>
            <a:r>
              <a:rPr lang="en-US">
                <a:solidFill>
                  <a:srgbClr val="FFFEFF"/>
                </a:solidFill>
              </a:rPr>
              <a:t>baseline</a:t>
            </a:r>
          </a:p>
        </p:txBody>
      </p:sp>
      <p:graphicFrame>
        <p:nvGraphicFramePr>
          <p:cNvPr id="13" name="Content Placeholder 2">
            <a:extLst>
              <a:ext uri="{FF2B5EF4-FFF2-40B4-BE49-F238E27FC236}">
                <a16:creationId xmlns:a16="http://schemas.microsoft.com/office/drawing/2014/main" id="{5B042ACA-A541-44D4-BA56-90931E4E2739}"/>
              </a:ext>
            </a:extLst>
          </p:cNvPr>
          <p:cNvGraphicFramePr>
            <a:graphicFrameLocks noGrp="1"/>
          </p:cNvGraphicFramePr>
          <p:nvPr>
            <p:ph idx="1"/>
            <p:extLst>
              <p:ext uri="{D42A27DB-BD31-4B8C-83A1-F6EECF244321}">
                <p14:modId xmlns:p14="http://schemas.microsoft.com/office/powerpoint/2010/main" val="3279712833"/>
              </p:ext>
            </p:extLst>
          </p:nvPr>
        </p:nvGraphicFramePr>
        <p:xfrm>
          <a:off x="581025" y="728488"/>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298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8444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8444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8088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57866"/>
            <a:ext cx="11309338" cy="16566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4845617"/>
            <a:ext cx="11029616" cy="1013800"/>
          </a:xfrm>
        </p:spPr>
        <p:txBody>
          <a:bodyPr>
            <a:normAutofit/>
          </a:bodyPr>
          <a:lstStyle/>
          <a:p>
            <a:r>
              <a:rPr lang="en-US">
                <a:solidFill>
                  <a:srgbClr val="FFFEFF"/>
                </a:solidFill>
              </a:rPr>
              <a:t>Backward chaining</a:t>
            </a:r>
          </a:p>
        </p:txBody>
      </p:sp>
      <p:graphicFrame>
        <p:nvGraphicFramePr>
          <p:cNvPr id="13" name="Content Placeholder 2">
            <a:extLst>
              <a:ext uri="{FF2B5EF4-FFF2-40B4-BE49-F238E27FC236}">
                <a16:creationId xmlns:a16="http://schemas.microsoft.com/office/drawing/2014/main" id="{891951CB-8F63-4064-9F8F-046E0469FD72}"/>
              </a:ext>
            </a:extLst>
          </p:cNvPr>
          <p:cNvGraphicFramePr>
            <a:graphicFrameLocks noGrp="1"/>
          </p:cNvGraphicFramePr>
          <p:nvPr>
            <p:ph idx="1"/>
            <p:extLst>
              <p:ext uri="{D42A27DB-BD31-4B8C-83A1-F6EECF244321}">
                <p14:modId xmlns:p14="http://schemas.microsoft.com/office/powerpoint/2010/main" val="2481480082"/>
              </p:ext>
            </p:extLst>
          </p:nvPr>
        </p:nvGraphicFramePr>
        <p:xfrm>
          <a:off x="581025" y="728488"/>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030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B89715-0C08-460F-B428-54CD79978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663" y="4999383"/>
            <a:ext cx="10641406" cy="952428"/>
          </a:xfrm>
        </p:spPr>
        <p:txBody>
          <a:bodyPr anchor="ctr">
            <a:normAutofit/>
          </a:bodyPr>
          <a:lstStyle/>
          <a:p>
            <a:r>
              <a:rPr lang="en-US" sz="3200" dirty="0">
                <a:solidFill>
                  <a:schemeClr val="accent1"/>
                </a:solidFill>
              </a:rPr>
              <a:t>Discussion QUESTION</a:t>
            </a:r>
          </a:p>
        </p:txBody>
      </p:sp>
      <p:sp>
        <p:nvSpPr>
          <p:cNvPr id="18" name="Rectangle 17">
            <a:extLst>
              <a:ext uri="{FF2B5EF4-FFF2-40B4-BE49-F238E27FC236}">
                <a16:creationId xmlns:a16="http://schemas.microsoft.com/office/drawing/2014/main" id="{7937B2BA-7A3F-4338-9F35-A23EE736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1"/>
            <a:ext cx="11298933" cy="4377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91663" y="854923"/>
            <a:ext cx="10641406" cy="3678303"/>
          </a:xfrm>
        </p:spPr>
        <p:txBody>
          <a:bodyPr>
            <a:normAutofit/>
          </a:bodyPr>
          <a:lstStyle/>
          <a:p>
            <a:r>
              <a:rPr lang="en-US" sz="2400" dirty="0"/>
              <a:t>What should we do if the client stuck on one of the steps (e.g., do not know how to spit)?</a:t>
            </a:r>
          </a:p>
          <a:p>
            <a:endParaRPr lang="en-US" sz="2400" dirty="0"/>
          </a:p>
          <a:p>
            <a:endParaRPr lang="en-US" sz="2400" dirty="0"/>
          </a:p>
        </p:txBody>
      </p:sp>
      <p:sp>
        <p:nvSpPr>
          <p:cNvPr id="20" name="Rectangle 19">
            <a:extLst>
              <a:ext uri="{FF2B5EF4-FFF2-40B4-BE49-F238E27FC236}">
                <a16:creationId xmlns:a16="http://schemas.microsoft.com/office/drawing/2014/main" id="{F677D424-9960-4ACA-BCD2-505B987C4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5732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4247F3-70BF-4860-A663-2ECA100F9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05732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81D5223-6DF2-4751-8B5D-D37B5D98A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5376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1361487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1160</Words>
  <Application>Microsoft Macintosh PowerPoint</Application>
  <PresentationFormat>Widescreen</PresentationFormat>
  <Paragraphs>81</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Gill Sans MT</vt:lpstr>
      <vt:lpstr>Wingdings 2</vt:lpstr>
      <vt:lpstr>Dividend</vt:lpstr>
      <vt:lpstr>Shaping Competency</vt:lpstr>
      <vt:lpstr>Client Background Information</vt:lpstr>
      <vt:lpstr>Goal and purpose</vt:lpstr>
      <vt:lpstr>Task Analysis</vt:lpstr>
      <vt:lpstr>baseline</vt:lpstr>
      <vt:lpstr>Backward chaining</vt:lpstr>
      <vt:lpstr>Discussion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Shaping Competency</dc:title>
  <dc:creator>Zhen Lin</dc:creator>
  <cp:lastModifiedBy>Zhen Lin</cp:lastModifiedBy>
  <cp:revision>2</cp:revision>
  <dcterms:created xsi:type="dcterms:W3CDTF">2019-12-04T18:39:34Z</dcterms:created>
  <dcterms:modified xsi:type="dcterms:W3CDTF">2019-12-04T18:41:35Z</dcterms:modified>
</cp:coreProperties>
</file>