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3"/>
  </p:normalViewPr>
  <p:slideViewPr>
    <p:cSldViewPr snapToGrid="0" snapToObjects="1">
      <p:cViewPr varScale="1">
        <p:scale>
          <a:sx n="90" d="100"/>
          <a:sy n="90" d="100"/>
        </p:scale>
        <p:origin x="23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23.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22.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CB49604-5F07-4D42-869D-7EAA5532D38D}" type="doc">
      <dgm:prSet loTypeId="urn:microsoft.com/office/officeart/2018/5/layout/IconCircle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CD5646FB-7078-477E-88F2-598EA7AE5AAD}">
      <dgm:prSet/>
      <dgm:spPr/>
      <dgm:t>
        <a:bodyPr/>
        <a:lstStyle/>
        <a:p>
          <a:pPr>
            <a:defRPr cap="all"/>
          </a:pPr>
          <a:r>
            <a:rPr lang="en-US"/>
            <a:t>The target behavior of interest in this competency:</a:t>
          </a:r>
        </a:p>
      </dgm:t>
    </dgm:pt>
    <dgm:pt modelId="{1FEEF658-F05E-49F3-B1BA-ADB885982AD5}" type="parTrans" cxnId="{3AE48ED3-32CC-4C7B-A1DD-7F60EC9C6DA9}">
      <dgm:prSet/>
      <dgm:spPr/>
      <dgm:t>
        <a:bodyPr/>
        <a:lstStyle/>
        <a:p>
          <a:endParaRPr lang="en-US"/>
        </a:p>
      </dgm:t>
    </dgm:pt>
    <dgm:pt modelId="{36C7E97E-062C-476E-82DF-13D42BB7B3BE}" type="sibTrans" cxnId="{3AE48ED3-32CC-4C7B-A1DD-7F60EC9C6DA9}">
      <dgm:prSet/>
      <dgm:spPr/>
      <dgm:t>
        <a:bodyPr/>
        <a:lstStyle/>
        <a:p>
          <a:endParaRPr lang="en-US"/>
        </a:p>
      </dgm:t>
    </dgm:pt>
    <dgm:pt modelId="{C329FAD8-23CC-4195-9277-9DB2FAF60E36}">
      <dgm:prSet/>
      <dgm:spPr/>
      <dgm:t>
        <a:bodyPr/>
        <a:lstStyle/>
        <a:p>
          <a:endParaRPr lang="en-US" dirty="0"/>
        </a:p>
      </dgm:t>
    </dgm:pt>
    <dgm:pt modelId="{EC3FA881-35E8-49EF-9562-B8B7AA2E4D65}" type="parTrans" cxnId="{C32908E9-FB85-4C9E-9330-7FE419F984BC}">
      <dgm:prSet/>
      <dgm:spPr/>
      <dgm:t>
        <a:bodyPr/>
        <a:lstStyle/>
        <a:p>
          <a:endParaRPr lang="en-US"/>
        </a:p>
      </dgm:t>
    </dgm:pt>
    <dgm:pt modelId="{AA7512D5-F8A3-42ED-A33A-8D4DF6E66721}" type="sibTrans" cxnId="{C32908E9-FB85-4C9E-9330-7FE419F984BC}">
      <dgm:prSet/>
      <dgm:spPr/>
      <dgm:t>
        <a:bodyPr/>
        <a:lstStyle/>
        <a:p>
          <a:endParaRPr lang="en-US"/>
        </a:p>
      </dgm:t>
    </dgm:pt>
    <dgm:pt modelId="{8C21075C-4D53-4346-B6DB-9E439013452B}">
      <dgm:prSet/>
      <dgm:spPr/>
      <dgm:t>
        <a:bodyPr/>
        <a:lstStyle/>
        <a:p>
          <a:endParaRPr lang="en-US"/>
        </a:p>
      </dgm:t>
    </dgm:pt>
    <dgm:pt modelId="{1DC16544-641E-4E09-BB20-9C31BE0B9CF0}" type="parTrans" cxnId="{58061C50-55B0-4531-A096-34B736206E61}">
      <dgm:prSet/>
      <dgm:spPr/>
      <dgm:t>
        <a:bodyPr/>
        <a:lstStyle/>
        <a:p>
          <a:endParaRPr lang="en-US"/>
        </a:p>
      </dgm:t>
    </dgm:pt>
    <dgm:pt modelId="{E648887F-4F44-4730-9AD2-4420A9609E40}" type="sibTrans" cxnId="{58061C50-55B0-4531-A096-34B736206E61}">
      <dgm:prSet/>
      <dgm:spPr/>
      <dgm:t>
        <a:bodyPr/>
        <a:lstStyle/>
        <a:p>
          <a:endParaRPr lang="en-US"/>
        </a:p>
      </dgm:t>
    </dgm:pt>
    <dgm:pt modelId="{68DE9731-74F6-4ABE-9758-0B579623C630}">
      <dgm:prSet/>
      <dgm:spPr/>
      <dgm:t>
        <a:bodyPr/>
        <a:lstStyle/>
        <a:p>
          <a:endParaRPr lang="en-US"/>
        </a:p>
      </dgm:t>
    </dgm:pt>
    <dgm:pt modelId="{D9E98B0E-EFE2-4E4A-B224-7E17853FFB58}" type="parTrans" cxnId="{A35311B9-D699-4458-B2BC-C0C4005E7E97}">
      <dgm:prSet/>
      <dgm:spPr/>
      <dgm:t>
        <a:bodyPr/>
        <a:lstStyle/>
        <a:p>
          <a:endParaRPr lang="en-US"/>
        </a:p>
      </dgm:t>
    </dgm:pt>
    <dgm:pt modelId="{7911A5C3-484F-47E7-931C-CE1AD0E0773D}" type="sibTrans" cxnId="{A35311B9-D699-4458-B2BC-C0C4005E7E97}">
      <dgm:prSet/>
      <dgm:spPr/>
      <dgm:t>
        <a:bodyPr/>
        <a:lstStyle/>
        <a:p>
          <a:endParaRPr lang="en-US"/>
        </a:p>
      </dgm:t>
    </dgm:pt>
    <dgm:pt modelId="{64707A71-252D-4BC4-8362-2C1F2CA10AD8}" type="pres">
      <dgm:prSet presAssocID="{3CB49604-5F07-4D42-869D-7EAA5532D38D}" presName="root" presStyleCnt="0">
        <dgm:presLayoutVars>
          <dgm:dir/>
          <dgm:resizeHandles val="exact"/>
        </dgm:presLayoutVars>
      </dgm:prSet>
      <dgm:spPr/>
    </dgm:pt>
    <dgm:pt modelId="{5E290488-357B-4DEC-A6DE-46850FDF0CC2}" type="pres">
      <dgm:prSet presAssocID="{CD5646FB-7078-477E-88F2-598EA7AE5AAD}" presName="compNode" presStyleCnt="0"/>
      <dgm:spPr/>
    </dgm:pt>
    <dgm:pt modelId="{96B286D0-A726-4400-937C-AEAACF86229B}" type="pres">
      <dgm:prSet presAssocID="{CD5646FB-7078-477E-88F2-598EA7AE5AAD}" presName="iconBgRect" presStyleLbl="bgShp" presStyleIdx="0" presStyleCnt="1"/>
      <dgm:spPr/>
    </dgm:pt>
    <dgm:pt modelId="{1F873BFA-2094-464C-8FF8-D3C4462E96C2}" type="pres">
      <dgm:prSet presAssocID="{CD5646FB-7078-477E-88F2-598EA7AE5AAD}" presName="iconRect" presStyleLbl="node1" presStyleIdx="0" presStyleCnt="1" custLinFactNeighborX="0" custLinFactNeighborY="2120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42ECF272-53EB-4BF5-807E-5FDAB36E8DE4}" type="pres">
      <dgm:prSet presAssocID="{CD5646FB-7078-477E-88F2-598EA7AE5AAD}" presName="spaceRect" presStyleCnt="0"/>
      <dgm:spPr/>
    </dgm:pt>
    <dgm:pt modelId="{5C347A33-25FF-42E9-8AF3-2875AF102F12}" type="pres">
      <dgm:prSet presAssocID="{CD5646FB-7078-477E-88F2-598EA7AE5AAD}" presName="textRect" presStyleLbl="revTx" presStyleIdx="0" presStyleCnt="1">
        <dgm:presLayoutVars>
          <dgm:chMax val="1"/>
          <dgm:chPref val="1"/>
        </dgm:presLayoutVars>
      </dgm:prSet>
      <dgm:spPr/>
    </dgm:pt>
  </dgm:ptLst>
  <dgm:cxnLst>
    <dgm:cxn modelId="{5D54CA3D-C3FB-425A-892A-17BBE720DC7B}" type="presOf" srcId="{3CB49604-5F07-4D42-869D-7EAA5532D38D}" destId="{64707A71-252D-4BC4-8362-2C1F2CA10AD8}" srcOrd="0" destOrd="0" presId="urn:microsoft.com/office/officeart/2018/5/layout/IconCircleLabelList"/>
    <dgm:cxn modelId="{58061C50-55B0-4531-A096-34B736206E61}" srcId="{CD5646FB-7078-477E-88F2-598EA7AE5AAD}" destId="{8C21075C-4D53-4346-B6DB-9E439013452B}" srcOrd="1" destOrd="0" parTransId="{1DC16544-641E-4E09-BB20-9C31BE0B9CF0}" sibTransId="{E648887F-4F44-4730-9AD2-4420A9609E40}"/>
    <dgm:cxn modelId="{9807517E-0C1D-433A-9C12-FB389C35DAF4}" type="presOf" srcId="{CD5646FB-7078-477E-88F2-598EA7AE5AAD}" destId="{5C347A33-25FF-42E9-8AF3-2875AF102F12}" srcOrd="0" destOrd="0" presId="urn:microsoft.com/office/officeart/2018/5/layout/IconCircleLabelList"/>
    <dgm:cxn modelId="{A35311B9-D699-4458-B2BC-C0C4005E7E97}" srcId="{CD5646FB-7078-477E-88F2-598EA7AE5AAD}" destId="{68DE9731-74F6-4ABE-9758-0B579623C630}" srcOrd="2" destOrd="0" parTransId="{D9E98B0E-EFE2-4E4A-B224-7E17853FFB58}" sibTransId="{7911A5C3-484F-47E7-931C-CE1AD0E0773D}"/>
    <dgm:cxn modelId="{3AE48ED3-32CC-4C7B-A1DD-7F60EC9C6DA9}" srcId="{3CB49604-5F07-4D42-869D-7EAA5532D38D}" destId="{CD5646FB-7078-477E-88F2-598EA7AE5AAD}" srcOrd="0" destOrd="0" parTransId="{1FEEF658-F05E-49F3-B1BA-ADB885982AD5}" sibTransId="{36C7E97E-062C-476E-82DF-13D42BB7B3BE}"/>
    <dgm:cxn modelId="{C32908E9-FB85-4C9E-9330-7FE419F984BC}" srcId="{CD5646FB-7078-477E-88F2-598EA7AE5AAD}" destId="{C329FAD8-23CC-4195-9277-9DB2FAF60E36}" srcOrd="0" destOrd="0" parTransId="{EC3FA881-35E8-49EF-9562-B8B7AA2E4D65}" sibTransId="{AA7512D5-F8A3-42ED-A33A-8D4DF6E66721}"/>
    <dgm:cxn modelId="{B25C67C6-D770-4CDE-AC8E-2F07C5B83BC2}" type="presParOf" srcId="{64707A71-252D-4BC4-8362-2C1F2CA10AD8}" destId="{5E290488-357B-4DEC-A6DE-46850FDF0CC2}" srcOrd="0" destOrd="0" presId="urn:microsoft.com/office/officeart/2018/5/layout/IconCircleLabelList"/>
    <dgm:cxn modelId="{5A7B4B83-4177-4692-90FA-438018C998FB}" type="presParOf" srcId="{5E290488-357B-4DEC-A6DE-46850FDF0CC2}" destId="{96B286D0-A726-4400-937C-AEAACF86229B}" srcOrd="0" destOrd="0" presId="urn:microsoft.com/office/officeart/2018/5/layout/IconCircleLabelList"/>
    <dgm:cxn modelId="{74F143F0-CE1D-44E6-A87A-59865A88A54F}" type="presParOf" srcId="{5E290488-357B-4DEC-A6DE-46850FDF0CC2}" destId="{1F873BFA-2094-464C-8FF8-D3C4462E96C2}" srcOrd="1" destOrd="0" presId="urn:microsoft.com/office/officeart/2018/5/layout/IconCircleLabelList"/>
    <dgm:cxn modelId="{A698447A-8D4D-4A82-9F08-AAC44AA07FE7}" type="presParOf" srcId="{5E290488-357B-4DEC-A6DE-46850FDF0CC2}" destId="{42ECF272-53EB-4BF5-807E-5FDAB36E8DE4}" srcOrd="2" destOrd="0" presId="urn:microsoft.com/office/officeart/2018/5/layout/IconCircleLabelList"/>
    <dgm:cxn modelId="{7F1674FA-C8F6-43B1-B7A4-841392DF930A}" type="presParOf" srcId="{5E290488-357B-4DEC-A6DE-46850FDF0CC2}" destId="{5C347A33-25FF-42E9-8AF3-2875AF102F1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F7EAB8-A02B-4E4A-ADE6-5E42AE0BA3C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E23AEB2-5A17-439D-B707-75C11B3003E4}">
      <dgm:prSet/>
      <dgm:spPr/>
      <dgm:t>
        <a:bodyPr/>
        <a:lstStyle/>
        <a:p>
          <a:pPr>
            <a:lnSpc>
              <a:spcPct val="100000"/>
            </a:lnSpc>
          </a:pPr>
          <a:r>
            <a:rPr lang="en-US"/>
            <a:t>Data were collected trial by instructors utilized a pen and designed table to record the number of responses within sessions. </a:t>
          </a:r>
        </a:p>
      </dgm:t>
    </dgm:pt>
    <dgm:pt modelId="{C6728BF6-C9EF-42B2-81CB-2E6FF380951A}" type="parTrans" cxnId="{21DCFE06-5B30-45A2-95C2-E4E11CBB69AA}">
      <dgm:prSet/>
      <dgm:spPr/>
      <dgm:t>
        <a:bodyPr/>
        <a:lstStyle/>
        <a:p>
          <a:endParaRPr lang="en-US"/>
        </a:p>
      </dgm:t>
    </dgm:pt>
    <dgm:pt modelId="{C43D1A4F-A462-43EF-9653-08B3DD59E3A6}" type="sibTrans" cxnId="{21DCFE06-5B30-45A2-95C2-E4E11CBB69AA}">
      <dgm:prSet/>
      <dgm:spPr/>
      <dgm:t>
        <a:bodyPr/>
        <a:lstStyle/>
        <a:p>
          <a:pPr>
            <a:lnSpc>
              <a:spcPct val="100000"/>
            </a:lnSpc>
          </a:pPr>
          <a:endParaRPr lang="en-US"/>
        </a:p>
      </dgm:t>
    </dgm:pt>
    <dgm:pt modelId="{2C839F64-0AB0-4AD2-8FF8-A04F34EDB0A8}">
      <dgm:prSet/>
      <dgm:spPr/>
      <dgm:t>
        <a:bodyPr/>
        <a:lstStyle/>
        <a:p>
          <a:pPr>
            <a:lnSpc>
              <a:spcPct val="100000"/>
            </a:lnSpc>
          </a:pPr>
          <a:r>
            <a:rPr lang="en-US"/>
            <a:t>The rate of desired reactions per hour was calculated for each session. </a:t>
          </a:r>
        </a:p>
      </dgm:t>
    </dgm:pt>
    <dgm:pt modelId="{25F4CC67-4814-4E4E-9784-E443DCFBE9E0}" type="parTrans" cxnId="{50551B7B-9168-4664-BF1F-974A30D85C2D}">
      <dgm:prSet/>
      <dgm:spPr/>
      <dgm:t>
        <a:bodyPr/>
        <a:lstStyle/>
        <a:p>
          <a:endParaRPr lang="en-US"/>
        </a:p>
      </dgm:t>
    </dgm:pt>
    <dgm:pt modelId="{2BDD08D3-4335-4FF0-B887-37D6C4F771CB}" type="sibTrans" cxnId="{50551B7B-9168-4664-BF1F-974A30D85C2D}">
      <dgm:prSet/>
      <dgm:spPr/>
      <dgm:t>
        <a:bodyPr/>
        <a:lstStyle/>
        <a:p>
          <a:pPr>
            <a:lnSpc>
              <a:spcPct val="100000"/>
            </a:lnSpc>
          </a:pPr>
          <a:endParaRPr lang="en-US"/>
        </a:p>
      </dgm:t>
    </dgm:pt>
    <dgm:pt modelId="{4A89FE89-9674-40CD-9058-7ABA1EE8037F}">
      <dgm:prSet/>
      <dgm:spPr/>
      <dgm:t>
        <a:bodyPr/>
        <a:lstStyle/>
        <a:p>
          <a:pPr>
            <a:lnSpc>
              <a:spcPct val="100000"/>
            </a:lnSpc>
          </a:pPr>
          <a:r>
            <a:rPr lang="en-US"/>
            <a:t>The target behavior is defined as a naturally and dependently occurring of a single word answer (objects or activities). </a:t>
          </a:r>
        </a:p>
      </dgm:t>
    </dgm:pt>
    <dgm:pt modelId="{AE1FCA99-6596-4E9C-AFE8-C6C36B1638F1}" type="parTrans" cxnId="{6C50264B-B67B-492A-BBB4-88AA750BA450}">
      <dgm:prSet/>
      <dgm:spPr/>
      <dgm:t>
        <a:bodyPr/>
        <a:lstStyle/>
        <a:p>
          <a:endParaRPr lang="en-US"/>
        </a:p>
      </dgm:t>
    </dgm:pt>
    <dgm:pt modelId="{6FBC93A2-1B39-41BD-BE3C-17FDB8C8A5A1}" type="sibTrans" cxnId="{6C50264B-B67B-492A-BBB4-88AA750BA450}">
      <dgm:prSet/>
      <dgm:spPr/>
      <dgm:t>
        <a:bodyPr/>
        <a:lstStyle/>
        <a:p>
          <a:pPr>
            <a:lnSpc>
              <a:spcPct val="100000"/>
            </a:lnSpc>
          </a:pPr>
          <a:endParaRPr lang="en-US"/>
        </a:p>
      </dgm:t>
    </dgm:pt>
    <dgm:pt modelId="{7AD69653-280E-4485-A346-C7961A5B7B0A}">
      <dgm:prSet/>
      <dgm:spPr/>
      <dgm:t>
        <a:bodyPr/>
        <a:lstStyle/>
        <a:p>
          <a:pPr>
            <a:lnSpc>
              <a:spcPct val="100000"/>
            </a:lnSpc>
          </a:pPr>
          <a:r>
            <a:rPr lang="en-US"/>
            <a:t>Pointing or partial response would not count as a correct response. </a:t>
          </a:r>
          <a:br>
            <a:rPr lang="en-US"/>
          </a:br>
          <a:endParaRPr lang="en-US"/>
        </a:p>
      </dgm:t>
    </dgm:pt>
    <dgm:pt modelId="{3AD9A866-BA36-4826-8CBF-F82643E3BDCB}" type="parTrans" cxnId="{5C3A7995-58ED-4FCE-BC31-44DF87CBA849}">
      <dgm:prSet/>
      <dgm:spPr/>
      <dgm:t>
        <a:bodyPr/>
        <a:lstStyle/>
        <a:p>
          <a:endParaRPr lang="en-US"/>
        </a:p>
      </dgm:t>
    </dgm:pt>
    <dgm:pt modelId="{40FF38B7-ED9F-4CB7-81E9-4605C0437D75}" type="sibTrans" cxnId="{5C3A7995-58ED-4FCE-BC31-44DF87CBA849}">
      <dgm:prSet/>
      <dgm:spPr/>
      <dgm:t>
        <a:bodyPr/>
        <a:lstStyle/>
        <a:p>
          <a:endParaRPr lang="en-US"/>
        </a:p>
      </dgm:t>
    </dgm:pt>
    <dgm:pt modelId="{9A716DDE-FB9C-48B0-84B2-9D493640C37C}" type="pres">
      <dgm:prSet presAssocID="{ECF7EAB8-A02B-4E4A-ADE6-5E42AE0BA3CA}" presName="root" presStyleCnt="0">
        <dgm:presLayoutVars>
          <dgm:dir/>
          <dgm:resizeHandles val="exact"/>
        </dgm:presLayoutVars>
      </dgm:prSet>
      <dgm:spPr/>
    </dgm:pt>
    <dgm:pt modelId="{A0483EC3-8448-4146-BEC0-079E35DE434D}" type="pres">
      <dgm:prSet presAssocID="{ECF7EAB8-A02B-4E4A-ADE6-5E42AE0BA3CA}" presName="container" presStyleCnt="0">
        <dgm:presLayoutVars>
          <dgm:dir/>
          <dgm:resizeHandles val="exact"/>
        </dgm:presLayoutVars>
      </dgm:prSet>
      <dgm:spPr/>
    </dgm:pt>
    <dgm:pt modelId="{AB9D4E23-948F-442A-9883-AA648A5660EB}" type="pres">
      <dgm:prSet presAssocID="{9E23AEB2-5A17-439D-B707-75C11B3003E4}" presName="compNode" presStyleCnt="0"/>
      <dgm:spPr/>
    </dgm:pt>
    <dgm:pt modelId="{CDBEE08F-67A6-4BBF-B6A5-1CB79B0FF2BB}" type="pres">
      <dgm:prSet presAssocID="{9E23AEB2-5A17-439D-B707-75C11B3003E4}" presName="iconBgRect" presStyleLbl="bgShp" presStyleIdx="0" presStyleCnt="4"/>
      <dgm:spPr/>
    </dgm:pt>
    <dgm:pt modelId="{1340A5CB-0A31-49BB-B554-D96317F2DDAB}" type="pres">
      <dgm:prSet presAssocID="{9E23AEB2-5A17-439D-B707-75C11B3003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Bar Chart"/>
        </a:ext>
      </dgm:extLst>
    </dgm:pt>
    <dgm:pt modelId="{D940E9B0-B666-42A0-B0AC-0B71E749378E}" type="pres">
      <dgm:prSet presAssocID="{9E23AEB2-5A17-439D-B707-75C11B3003E4}" presName="spaceRect" presStyleCnt="0"/>
      <dgm:spPr/>
    </dgm:pt>
    <dgm:pt modelId="{E1C4160A-FA85-48F0-B42B-820BDE56ED9A}" type="pres">
      <dgm:prSet presAssocID="{9E23AEB2-5A17-439D-B707-75C11B3003E4}" presName="textRect" presStyleLbl="revTx" presStyleIdx="0" presStyleCnt="4">
        <dgm:presLayoutVars>
          <dgm:chMax val="1"/>
          <dgm:chPref val="1"/>
        </dgm:presLayoutVars>
      </dgm:prSet>
      <dgm:spPr/>
    </dgm:pt>
    <dgm:pt modelId="{D29B6632-8F40-4F72-BCF6-A07A0FCCF0C3}" type="pres">
      <dgm:prSet presAssocID="{C43D1A4F-A462-43EF-9653-08B3DD59E3A6}" presName="sibTrans" presStyleLbl="sibTrans2D1" presStyleIdx="0" presStyleCnt="0"/>
      <dgm:spPr/>
    </dgm:pt>
    <dgm:pt modelId="{EF8C6B20-D692-44D0-94D5-831F341F7ECE}" type="pres">
      <dgm:prSet presAssocID="{2C839F64-0AB0-4AD2-8FF8-A04F34EDB0A8}" presName="compNode" presStyleCnt="0"/>
      <dgm:spPr/>
    </dgm:pt>
    <dgm:pt modelId="{E375D909-5393-4336-9F74-8091C1881547}" type="pres">
      <dgm:prSet presAssocID="{2C839F64-0AB0-4AD2-8FF8-A04F34EDB0A8}" presName="iconBgRect" presStyleLbl="bgShp" presStyleIdx="1" presStyleCnt="4"/>
      <dgm:spPr/>
    </dgm:pt>
    <dgm:pt modelId="{8B927E5A-25ED-4B88-AF92-3AE65AFEB144}" type="pres">
      <dgm:prSet presAssocID="{2C839F64-0AB0-4AD2-8FF8-A04F34EDB0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6B79A76-6059-43B4-B431-3A9D16AE5F2D}" type="pres">
      <dgm:prSet presAssocID="{2C839F64-0AB0-4AD2-8FF8-A04F34EDB0A8}" presName="spaceRect" presStyleCnt="0"/>
      <dgm:spPr/>
    </dgm:pt>
    <dgm:pt modelId="{820379BD-F798-409A-8C49-874477C5EC8C}" type="pres">
      <dgm:prSet presAssocID="{2C839F64-0AB0-4AD2-8FF8-A04F34EDB0A8}" presName="textRect" presStyleLbl="revTx" presStyleIdx="1" presStyleCnt="4">
        <dgm:presLayoutVars>
          <dgm:chMax val="1"/>
          <dgm:chPref val="1"/>
        </dgm:presLayoutVars>
      </dgm:prSet>
      <dgm:spPr/>
    </dgm:pt>
    <dgm:pt modelId="{9C0C90F4-5B1C-42A0-BAE0-47583B3EE707}" type="pres">
      <dgm:prSet presAssocID="{2BDD08D3-4335-4FF0-B887-37D6C4F771CB}" presName="sibTrans" presStyleLbl="sibTrans2D1" presStyleIdx="0" presStyleCnt="0"/>
      <dgm:spPr/>
    </dgm:pt>
    <dgm:pt modelId="{ECC35D47-29E2-4ECC-8A3F-3D3A85C1B1B4}" type="pres">
      <dgm:prSet presAssocID="{4A89FE89-9674-40CD-9058-7ABA1EE8037F}" presName="compNode" presStyleCnt="0"/>
      <dgm:spPr/>
    </dgm:pt>
    <dgm:pt modelId="{ED232CC3-7A84-422A-A5DB-50BF336F28FE}" type="pres">
      <dgm:prSet presAssocID="{4A89FE89-9674-40CD-9058-7ABA1EE8037F}" presName="iconBgRect" presStyleLbl="bgShp" presStyleIdx="2" presStyleCnt="4"/>
      <dgm:spPr/>
    </dgm:pt>
    <dgm:pt modelId="{CE7285AF-316D-442D-8BAE-8276E24B7071}" type="pres">
      <dgm:prSet presAssocID="{4A89FE89-9674-40CD-9058-7ABA1EE803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5A32A105-684F-428A-82E7-1784769CA1F8}" type="pres">
      <dgm:prSet presAssocID="{4A89FE89-9674-40CD-9058-7ABA1EE8037F}" presName="spaceRect" presStyleCnt="0"/>
      <dgm:spPr/>
    </dgm:pt>
    <dgm:pt modelId="{AD7D6415-B0C1-4CD0-B304-3C811355AE54}" type="pres">
      <dgm:prSet presAssocID="{4A89FE89-9674-40CD-9058-7ABA1EE8037F}" presName="textRect" presStyleLbl="revTx" presStyleIdx="2" presStyleCnt="4">
        <dgm:presLayoutVars>
          <dgm:chMax val="1"/>
          <dgm:chPref val="1"/>
        </dgm:presLayoutVars>
      </dgm:prSet>
      <dgm:spPr/>
    </dgm:pt>
    <dgm:pt modelId="{BC9AB83D-57EB-4936-B541-C39BAEA0E53E}" type="pres">
      <dgm:prSet presAssocID="{6FBC93A2-1B39-41BD-BE3C-17FDB8C8A5A1}" presName="sibTrans" presStyleLbl="sibTrans2D1" presStyleIdx="0" presStyleCnt="0"/>
      <dgm:spPr/>
    </dgm:pt>
    <dgm:pt modelId="{C3AF13FB-E848-43E6-A527-C2C94D1F4910}" type="pres">
      <dgm:prSet presAssocID="{7AD69653-280E-4485-A346-C7961A5B7B0A}" presName="compNode" presStyleCnt="0"/>
      <dgm:spPr/>
    </dgm:pt>
    <dgm:pt modelId="{FD6044F0-9993-4932-B4A8-6913F010FD35}" type="pres">
      <dgm:prSet presAssocID="{7AD69653-280E-4485-A346-C7961A5B7B0A}" presName="iconBgRect" presStyleLbl="bgShp" presStyleIdx="3" presStyleCnt="4"/>
      <dgm:spPr/>
    </dgm:pt>
    <dgm:pt modelId="{CCD95827-E93D-490F-BA6D-80C583D42AF8}" type="pres">
      <dgm:prSet presAssocID="{7AD69653-280E-4485-A346-C7961A5B7B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33D8656B-D262-47CE-B101-BF77E528CB03}" type="pres">
      <dgm:prSet presAssocID="{7AD69653-280E-4485-A346-C7961A5B7B0A}" presName="spaceRect" presStyleCnt="0"/>
      <dgm:spPr/>
    </dgm:pt>
    <dgm:pt modelId="{DE7887C0-F4A2-46DA-A08F-185978C81E21}" type="pres">
      <dgm:prSet presAssocID="{7AD69653-280E-4485-A346-C7961A5B7B0A}" presName="textRect" presStyleLbl="revTx" presStyleIdx="3" presStyleCnt="4">
        <dgm:presLayoutVars>
          <dgm:chMax val="1"/>
          <dgm:chPref val="1"/>
        </dgm:presLayoutVars>
      </dgm:prSet>
      <dgm:spPr/>
    </dgm:pt>
  </dgm:ptLst>
  <dgm:cxnLst>
    <dgm:cxn modelId="{21DCFE06-5B30-45A2-95C2-E4E11CBB69AA}" srcId="{ECF7EAB8-A02B-4E4A-ADE6-5E42AE0BA3CA}" destId="{9E23AEB2-5A17-439D-B707-75C11B3003E4}" srcOrd="0" destOrd="0" parTransId="{C6728BF6-C9EF-42B2-81CB-2E6FF380951A}" sibTransId="{C43D1A4F-A462-43EF-9653-08B3DD59E3A6}"/>
    <dgm:cxn modelId="{5E4EFF2F-374E-774B-939F-84E36517AE06}" type="presOf" srcId="{C43D1A4F-A462-43EF-9653-08B3DD59E3A6}" destId="{D29B6632-8F40-4F72-BCF6-A07A0FCCF0C3}" srcOrd="0" destOrd="0" presId="urn:microsoft.com/office/officeart/2018/2/layout/IconCircleList"/>
    <dgm:cxn modelId="{E93F0D3A-1612-0248-988B-598D7EF0BB50}" type="presOf" srcId="{6FBC93A2-1B39-41BD-BE3C-17FDB8C8A5A1}" destId="{BC9AB83D-57EB-4936-B541-C39BAEA0E53E}" srcOrd="0" destOrd="0" presId="urn:microsoft.com/office/officeart/2018/2/layout/IconCircleList"/>
    <dgm:cxn modelId="{6C50264B-B67B-492A-BBB4-88AA750BA450}" srcId="{ECF7EAB8-A02B-4E4A-ADE6-5E42AE0BA3CA}" destId="{4A89FE89-9674-40CD-9058-7ABA1EE8037F}" srcOrd="2" destOrd="0" parTransId="{AE1FCA99-6596-4E9C-AFE8-C6C36B1638F1}" sibTransId="{6FBC93A2-1B39-41BD-BE3C-17FDB8C8A5A1}"/>
    <dgm:cxn modelId="{42451B67-C648-CE4C-92CB-BA0C852633E6}" type="presOf" srcId="{2BDD08D3-4335-4FF0-B887-37D6C4F771CB}" destId="{9C0C90F4-5B1C-42A0-BAE0-47583B3EE707}" srcOrd="0" destOrd="0" presId="urn:microsoft.com/office/officeart/2018/2/layout/IconCircleList"/>
    <dgm:cxn modelId="{50551B7B-9168-4664-BF1F-974A30D85C2D}" srcId="{ECF7EAB8-A02B-4E4A-ADE6-5E42AE0BA3CA}" destId="{2C839F64-0AB0-4AD2-8FF8-A04F34EDB0A8}" srcOrd="1" destOrd="0" parTransId="{25F4CC67-4814-4E4E-9784-E443DCFBE9E0}" sibTransId="{2BDD08D3-4335-4FF0-B887-37D6C4F771CB}"/>
    <dgm:cxn modelId="{6648D77C-D048-864D-A1E2-70755E43F864}" type="presOf" srcId="{ECF7EAB8-A02B-4E4A-ADE6-5E42AE0BA3CA}" destId="{9A716DDE-FB9C-48B0-84B2-9D493640C37C}" srcOrd="0" destOrd="0" presId="urn:microsoft.com/office/officeart/2018/2/layout/IconCircleList"/>
    <dgm:cxn modelId="{5634478B-794C-FB47-86CE-DAFAE3B15694}" type="presOf" srcId="{7AD69653-280E-4485-A346-C7961A5B7B0A}" destId="{DE7887C0-F4A2-46DA-A08F-185978C81E21}" srcOrd="0" destOrd="0" presId="urn:microsoft.com/office/officeart/2018/2/layout/IconCircleList"/>
    <dgm:cxn modelId="{5C3A7995-58ED-4FCE-BC31-44DF87CBA849}" srcId="{ECF7EAB8-A02B-4E4A-ADE6-5E42AE0BA3CA}" destId="{7AD69653-280E-4485-A346-C7961A5B7B0A}" srcOrd="3" destOrd="0" parTransId="{3AD9A866-BA36-4826-8CBF-F82643E3BDCB}" sibTransId="{40FF38B7-ED9F-4CB7-81E9-4605C0437D75}"/>
    <dgm:cxn modelId="{5D7936BE-54F2-8E43-A83C-DE2C989FB760}" type="presOf" srcId="{4A89FE89-9674-40CD-9058-7ABA1EE8037F}" destId="{AD7D6415-B0C1-4CD0-B304-3C811355AE54}" srcOrd="0" destOrd="0" presId="urn:microsoft.com/office/officeart/2018/2/layout/IconCircleList"/>
    <dgm:cxn modelId="{1E9687C2-4ACD-FE41-AD28-65E162005502}" type="presOf" srcId="{2C839F64-0AB0-4AD2-8FF8-A04F34EDB0A8}" destId="{820379BD-F798-409A-8C49-874477C5EC8C}" srcOrd="0" destOrd="0" presId="urn:microsoft.com/office/officeart/2018/2/layout/IconCircleList"/>
    <dgm:cxn modelId="{9FE32EEB-2387-ED4A-B17D-8AA23FCD22BE}" type="presOf" srcId="{9E23AEB2-5A17-439D-B707-75C11B3003E4}" destId="{E1C4160A-FA85-48F0-B42B-820BDE56ED9A}" srcOrd="0" destOrd="0" presId="urn:microsoft.com/office/officeart/2018/2/layout/IconCircleList"/>
    <dgm:cxn modelId="{D32120B3-276D-AE4D-8116-B5EAECBF0758}" type="presParOf" srcId="{9A716DDE-FB9C-48B0-84B2-9D493640C37C}" destId="{A0483EC3-8448-4146-BEC0-079E35DE434D}" srcOrd="0" destOrd="0" presId="urn:microsoft.com/office/officeart/2018/2/layout/IconCircleList"/>
    <dgm:cxn modelId="{4C77FD59-0A52-5E4F-A946-4747163A29E9}" type="presParOf" srcId="{A0483EC3-8448-4146-BEC0-079E35DE434D}" destId="{AB9D4E23-948F-442A-9883-AA648A5660EB}" srcOrd="0" destOrd="0" presId="urn:microsoft.com/office/officeart/2018/2/layout/IconCircleList"/>
    <dgm:cxn modelId="{B08C8B80-BDB9-5C40-9646-A8732359726C}" type="presParOf" srcId="{AB9D4E23-948F-442A-9883-AA648A5660EB}" destId="{CDBEE08F-67A6-4BBF-B6A5-1CB79B0FF2BB}" srcOrd="0" destOrd="0" presId="urn:microsoft.com/office/officeart/2018/2/layout/IconCircleList"/>
    <dgm:cxn modelId="{3795C560-7B7C-8641-A136-949FD648B44B}" type="presParOf" srcId="{AB9D4E23-948F-442A-9883-AA648A5660EB}" destId="{1340A5CB-0A31-49BB-B554-D96317F2DDAB}" srcOrd="1" destOrd="0" presId="urn:microsoft.com/office/officeart/2018/2/layout/IconCircleList"/>
    <dgm:cxn modelId="{C980572A-91FA-494F-986D-01BDF51058A3}" type="presParOf" srcId="{AB9D4E23-948F-442A-9883-AA648A5660EB}" destId="{D940E9B0-B666-42A0-B0AC-0B71E749378E}" srcOrd="2" destOrd="0" presId="urn:microsoft.com/office/officeart/2018/2/layout/IconCircleList"/>
    <dgm:cxn modelId="{EB3F99A9-9F1E-6D47-AA4D-14E2D89312D7}" type="presParOf" srcId="{AB9D4E23-948F-442A-9883-AA648A5660EB}" destId="{E1C4160A-FA85-48F0-B42B-820BDE56ED9A}" srcOrd="3" destOrd="0" presId="urn:microsoft.com/office/officeart/2018/2/layout/IconCircleList"/>
    <dgm:cxn modelId="{08541BE5-BE7D-FB4B-AC62-E2EB7F7556AD}" type="presParOf" srcId="{A0483EC3-8448-4146-BEC0-079E35DE434D}" destId="{D29B6632-8F40-4F72-BCF6-A07A0FCCF0C3}" srcOrd="1" destOrd="0" presId="urn:microsoft.com/office/officeart/2018/2/layout/IconCircleList"/>
    <dgm:cxn modelId="{9B2F53D2-7432-1249-9DD4-33C8F4FD9D3E}" type="presParOf" srcId="{A0483EC3-8448-4146-BEC0-079E35DE434D}" destId="{EF8C6B20-D692-44D0-94D5-831F341F7ECE}" srcOrd="2" destOrd="0" presId="urn:microsoft.com/office/officeart/2018/2/layout/IconCircleList"/>
    <dgm:cxn modelId="{BDDE336E-3E93-0446-A676-95D4FED9634E}" type="presParOf" srcId="{EF8C6B20-D692-44D0-94D5-831F341F7ECE}" destId="{E375D909-5393-4336-9F74-8091C1881547}" srcOrd="0" destOrd="0" presId="urn:microsoft.com/office/officeart/2018/2/layout/IconCircleList"/>
    <dgm:cxn modelId="{466879DF-A6A9-8741-9A44-01964C0A006B}" type="presParOf" srcId="{EF8C6B20-D692-44D0-94D5-831F341F7ECE}" destId="{8B927E5A-25ED-4B88-AF92-3AE65AFEB144}" srcOrd="1" destOrd="0" presId="urn:microsoft.com/office/officeart/2018/2/layout/IconCircleList"/>
    <dgm:cxn modelId="{8C7ABB0D-30BE-A846-9570-FE583AD636EB}" type="presParOf" srcId="{EF8C6B20-D692-44D0-94D5-831F341F7ECE}" destId="{B6B79A76-6059-43B4-B431-3A9D16AE5F2D}" srcOrd="2" destOrd="0" presId="urn:microsoft.com/office/officeart/2018/2/layout/IconCircleList"/>
    <dgm:cxn modelId="{D736C886-10F2-CB4F-98B6-17AB14D8DDE8}" type="presParOf" srcId="{EF8C6B20-D692-44D0-94D5-831F341F7ECE}" destId="{820379BD-F798-409A-8C49-874477C5EC8C}" srcOrd="3" destOrd="0" presId="urn:microsoft.com/office/officeart/2018/2/layout/IconCircleList"/>
    <dgm:cxn modelId="{83C2D096-BF2A-F246-83E1-78B1EEB7F4A6}" type="presParOf" srcId="{A0483EC3-8448-4146-BEC0-079E35DE434D}" destId="{9C0C90F4-5B1C-42A0-BAE0-47583B3EE707}" srcOrd="3" destOrd="0" presId="urn:microsoft.com/office/officeart/2018/2/layout/IconCircleList"/>
    <dgm:cxn modelId="{90B576A1-9680-914F-9343-505BABC908B4}" type="presParOf" srcId="{A0483EC3-8448-4146-BEC0-079E35DE434D}" destId="{ECC35D47-29E2-4ECC-8A3F-3D3A85C1B1B4}" srcOrd="4" destOrd="0" presId="urn:microsoft.com/office/officeart/2018/2/layout/IconCircleList"/>
    <dgm:cxn modelId="{6EB61BDA-0B3F-B94F-A4A0-12CECBC84C97}" type="presParOf" srcId="{ECC35D47-29E2-4ECC-8A3F-3D3A85C1B1B4}" destId="{ED232CC3-7A84-422A-A5DB-50BF336F28FE}" srcOrd="0" destOrd="0" presId="urn:microsoft.com/office/officeart/2018/2/layout/IconCircleList"/>
    <dgm:cxn modelId="{B512FBC4-53AC-8744-9D46-CD6AA425C78C}" type="presParOf" srcId="{ECC35D47-29E2-4ECC-8A3F-3D3A85C1B1B4}" destId="{CE7285AF-316D-442D-8BAE-8276E24B7071}" srcOrd="1" destOrd="0" presId="urn:microsoft.com/office/officeart/2018/2/layout/IconCircleList"/>
    <dgm:cxn modelId="{4A74C5FC-99A8-0845-B07A-56FB92198CFE}" type="presParOf" srcId="{ECC35D47-29E2-4ECC-8A3F-3D3A85C1B1B4}" destId="{5A32A105-684F-428A-82E7-1784769CA1F8}" srcOrd="2" destOrd="0" presId="urn:microsoft.com/office/officeart/2018/2/layout/IconCircleList"/>
    <dgm:cxn modelId="{84442389-EA4B-204E-9E45-92F8BF61B53D}" type="presParOf" srcId="{ECC35D47-29E2-4ECC-8A3F-3D3A85C1B1B4}" destId="{AD7D6415-B0C1-4CD0-B304-3C811355AE54}" srcOrd="3" destOrd="0" presId="urn:microsoft.com/office/officeart/2018/2/layout/IconCircleList"/>
    <dgm:cxn modelId="{25055514-8A13-F148-BC99-7102613FEADA}" type="presParOf" srcId="{A0483EC3-8448-4146-BEC0-079E35DE434D}" destId="{BC9AB83D-57EB-4936-B541-C39BAEA0E53E}" srcOrd="5" destOrd="0" presId="urn:microsoft.com/office/officeart/2018/2/layout/IconCircleList"/>
    <dgm:cxn modelId="{5EEA9EB3-5E64-5746-8DF6-6BFEC5FF929D}" type="presParOf" srcId="{A0483EC3-8448-4146-BEC0-079E35DE434D}" destId="{C3AF13FB-E848-43E6-A527-C2C94D1F4910}" srcOrd="6" destOrd="0" presId="urn:microsoft.com/office/officeart/2018/2/layout/IconCircleList"/>
    <dgm:cxn modelId="{BF411DF7-B0A2-0741-99E2-EEF0D11F3736}" type="presParOf" srcId="{C3AF13FB-E848-43E6-A527-C2C94D1F4910}" destId="{FD6044F0-9993-4932-B4A8-6913F010FD35}" srcOrd="0" destOrd="0" presId="urn:microsoft.com/office/officeart/2018/2/layout/IconCircleList"/>
    <dgm:cxn modelId="{7E494E14-E3FB-114F-A48D-BFFDAC4B6438}" type="presParOf" srcId="{C3AF13FB-E848-43E6-A527-C2C94D1F4910}" destId="{CCD95827-E93D-490F-BA6D-80C583D42AF8}" srcOrd="1" destOrd="0" presId="urn:microsoft.com/office/officeart/2018/2/layout/IconCircleList"/>
    <dgm:cxn modelId="{5DBD65A7-A0E0-4E4B-AD60-7E06BEAAC9C8}" type="presParOf" srcId="{C3AF13FB-E848-43E6-A527-C2C94D1F4910}" destId="{33D8656B-D262-47CE-B101-BF77E528CB03}" srcOrd="2" destOrd="0" presId="urn:microsoft.com/office/officeart/2018/2/layout/IconCircleList"/>
    <dgm:cxn modelId="{0D41EEA4-1E6A-F541-A7DE-EA562D9CAE85}" type="presParOf" srcId="{C3AF13FB-E848-43E6-A527-C2C94D1F4910}" destId="{DE7887C0-F4A2-46DA-A08F-185978C81E2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19087-8A81-4076-9CC0-0F5FFB6EF4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7BC923-1E4E-4CA3-91CD-AA191DAC77C9}">
      <dgm:prSet/>
      <dgm:spPr/>
      <dgm:t>
        <a:bodyPr/>
        <a:lstStyle/>
        <a:p>
          <a:pPr>
            <a:lnSpc>
              <a:spcPct val="100000"/>
            </a:lnSpc>
          </a:pPr>
          <a:r>
            <a:rPr lang="en-US"/>
            <a:t>Baseline data were collected in the first two sessions. </a:t>
          </a:r>
        </a:p>
      </dgm:t>
    </dgm:pt>
    <dgm:pt modelId="{DCD68E89-B08F-4E4A-B57F-F66622DCD54C}" type="parTrans" cxnId="{776654FD-B96E-45BD-93D3-9B4F3BA0B168}">
      <dgm:prSet/>
      <dgm:spPr/>
      <dgm:t>
        <a:bodyPr/>
        <a:lstStyle/>
        <a:p>
          <a:endParaRPr lang="en-US"/>
        </a:p>
      </dgm:t>
    </dgm:pt>
    <dgm:pt modelId="{9A26A1FC-630E-4208-951E-FF71493E6191}" type="sibTrans" cxnId="{776654FD-B96E-45BD-93D3-9B4F3BA0B168}">
      <dgm:prSet/>
      <dgm:spPr/>
      <dgm:t>
        <a:bodyPr/>
        <a:lstStyle/>
        <a:p>
          <a:endParaRPr lang="en-US"/>
        </a:p>
      </dgm:t>
    </dgm:pt>
    <dgm:pt modelId="{715A01CD-B2DF-4D2C-988B-11E9AA81A627}">
      <dgm:prSet/>
      <dgm:spPr/>
      <dgm:t>
        <a:bodyPr/>
        <a:lstStyle/>
        <a:p>
          <a:pPr>
            <a:lnSpc>
              <a:spcPct val="100000"/>
            </a:lnSpc>
          </a:pPr>
          <a:r>
            <a:rPr lang="en-US"/>
            <a:t>The rate of the client’s spontaneous mand is very low (an average rate of spontaneous mand is 1.5) in the two hours session. </a:t>
          </a:r>
        </a:p>
      </dgm:t>
    </dgm:pt>
    <dgm:pt modelId="{285BB635-3B0E-41CE-BC54-0C87CECA9A68}" type="parTrans" cxnId="{D1972EFC-C584-408B-94D4-7B0566ADF8C6}">
      <dgm:prSet/>
      <dgm:spPr/>
      <dgm:t>
        <a:bodyPr/>
        <a:lstStyle/>
        <a:p>
          <a:endParaRPr lang="en-US"/>
        </a:p>
      </dgm:t>
    </dgm:pt>
    <dgm:pt modelId="{373115F8-B2AA-4A28-BC74-8BCA20EB121B}" type="sibTrans" cxnId="{D1972EFC-C584-408B-94D4-7B0566ADF8C6}">
      <dgm:prSet/>
      <dgm:spPr/>
      <dgm:t>
        <a:bodyPr/>
        <a:lstStyle/>
        <a:p>
          <a:endParaRPr lang="en-US"/>
        </a:p>
      </dgm:t>
    </dgm:pt>
    <dgm:pt modelId="{A1B7AB79-A15A-4D19-B210-D02E6CC3F567}">
      <dgm:prSet/>
      <dgm:spPr/>
      <dgm:t>
        <a:bodyPr/>
        <a:lstStyle/>
        <a:p>
          <a:pPr>
            <a:lnSpc>
              <a:spcPct val="100000"/>
            </a:lnSpc>
          </a:pPr>
          <a:r>
            <a:rPr lang="en-US"/>
            <a:t>In the baseline, no praise (e.g., “good job for saying chocolate!”) or prompt (e.g., “say ‘chocolate’”) was given to client. </a:t>
          </a:r>
        </a:p>
      </dgm:t>
    </dgm:pt>
    <dgm:pt modelId="{54171020-CC48-4212-8E38-E68161D15280}" type="parTrans" cxnId="{6E3AADFF-FD30-4277-AE37-2C9B936EE614}">
      <dgm:prSet/>
      <dgm:spPr/>
      <dgm:t>
        <a:bodyPr/>
        <a:lstStyle/>
        <a:p>
          <a:endParaRPr lang="en-US"/>
        </a:p>
      </dgm:t>
    </dgm:pt>
    <dgm:pt modelId="{1BDF0D4B-6EA4-4D77-8E30-0450C182A751}" type="sibTrans" cxnId="{6E3AADFF-FD30-4277-AE37-2C9B936EE614}">
      <dgm:prSet/>
      <dgm:spPr/>
      <dgm:t>
        <a:bodyPr/>
        <a:lstStyle/>
        <a:p>
          <a:endParaRPr lang="en-US"/>
        </a:p>
      </dgm:t>
    </dgm:pt>
    <dgm:pt modelId="{F76507B6-5522-4902-9A66-54FF0C7A1287}" type="pres">
      <dgm:prSet presAssocID="{4AF19087-8A81-4076-9CC0-0F5FFB6EF4AA}" presName="root" presStyleCnt="0">
        <dgm:presLayoutVars>
          <dgm:dir/>
          <dgm:resizeHandles val="exact"/>
        </dgm:presLayoutVars>
      </dgm:prSet>
      <dgm:spPr/>
    </dgm:pt>
    <dgm:pt modelId="{5D3EA860-CA4C-496A-8580-948BD7C44E29}" type="pres">
      <dgm:prSet presAssocID="{417BC923-1E4E-4CA3-91CD-AA191DAC77C9}" presName="compNode" presStyleCnt="0"/>
      <dgm:spPr/>
    </dgm:pt>
    <dgm:pt modelId="{551BAB59-3BF5-493F-9F43-4F01EAC5A565}" type="pres">
      <dgm:prSet presAssocID="{417BC923-1E4E-4CA3-91CD-AA191DAC77C9}" presName="bgRect" presStyleLbl="bgShp" presStyleIdx="0" presStyleCnt="3"/>
      <dgm:spPr/>
    </dgm:pt>
    <dgm:pt modelId="{7C5801F1-0FD1-43D3-BF11-D214D7247333}" type="pres">
      <dgm:prSet presAssocID="{417BC923-1E4E-4CA3-91CD-AA191DAC77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9A1CA9A-E5E2-4AEC-B5FA-3E6048C88A80}" type="pres">
      <dgm:prSet presAssocID="{417BC923-1E4E-4CA3-91CD-AA191DAC77C9}" presName="spaceRect" presStyleCnt="0"/>
      <dgm:spPr/>
    </dgm:pt>
    <dgm:pt modelId="{D4F674B4-9360-4630-B4CD-A238768C0C56}" type="pres">
      <dgm:prSet presAssocID="{417BC923-1E4E-4CA3-91CD-AA191DAC77C9}" presName="parTx" presStyleLbl="revTx" presStyleIdx="0" presStyleCnt="3">
        <dgm:presLayoutVars>
          <dgm:chMax val="0"/>
          <dgm:chPref val="0"/>
        </dgm:presLayoutVars>
      </dgm:prSet>
      <dgm:spPr/>
    </dgm:pt>
    <dgm:pt modelId="{ECEBC17E-3CD8-4109-A564-4917E96C8E18}" type="pres">
      <dgm:prSet presAssocID="{9A26A1FC-630E-4208-951E-FF71493E6191}" presName="sibTrans" presStyleCnt="0"/>
      <dgm:spPr/>
    </dgm:pt>
    <dgm:pt modelId="{096D47D3-FC83-4E05-B573-01D16B1ABAF2}" type="pres">
      <dgm:prSet presAssocID="{715A01CD-B2DF-4D2C-988B-11E9AA81A627}" presName="compNode" presStyleCnt="0"/>
      <dgm:spPr/>
    </dgm:pt>
    <dgm:pt modelId="{BBE7EA40-AC81-407B-B776-22E06FCE9C69}" type="pres">
      <dgm:prSet presAssocID="{715A01CD-B2DF-4D2C-988B-11E9AA81A627}" presName="bgRect" presStyleLbl="bgShp" presStyleIdx="1" presStyleCnt="3"/>
      <dgm:spPr/>
    </dgm:pt>
    <dgm:pt modelId="{5C52E080-F86B-4117-9E0A-23E715A5C9C5}" type="pres">
      <dgm:prSet presAssocID="{715A01CD-B2DF-4D2C-988B-11E9AA81A6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91507392-E010-4016-8FC3-10F9F122F832}" type="pres">
      <dgm:prSet presAssocID="{715A01CD-B2DF-4D2C-988B-11E9AA81A627}" presName="spaceRect" presStyleCnt="0"/>
      <dgm:spPr/>
    </dgm:pt>
    <dgm:pt modelId="{6AC99B8F-B8F6-4706-A8BA-D3BC82AA1265}" type="pres">
      <dgm:prSet presAssocID="{715A01CD-B2DF-4D2C-988B-11E9AA81A627}" presName="parTx" presStyleLbl="revTx" presStyleIdx="1" presStyleCnt="3">
        <dgm:presLayoutVars>
          <dgm:chMax val="0"/>
          <dgm:chPref val="0"/>
        </dgm:presLayoutVars>
      </dgm:prSet>
      <dgm:spPr/>
    </dgm:pt>
    <dgm:pt modelId="{EFA7E250-EA68-451A-897E-3744F69909C9}" type="pres">
      <dgm:prSet presAssocID="{373115F8-B2AA-4A28-BC74-8BCA20EB121B}" presName="sibTrans" presStyleCnt="0"/>
      <dgm:spPr/>
    </dgm:pt>
    <dgm:pt modelId="{19EF2BCA-0F85-4D59-BFFA-B910D3829CDC}" type="pres">
      <dgm:prSet presAssocID="{A1B7AB79-A15A-4D19-B210-D02E6CC3F567}" presName="compNode" presStyleCnt="0"/>
      <dgm:spPr/>
    </dgm:pt>
    <dgm:pt modelId="{A00F264F-386B-43D9-BFC7-A39E4BE59796}" type="pres">
      <dgm:prSet presAssocID="{A1B7AB79-A15A-4D19-B210-D02E6CC3F567}" presName="bgRect" presStyleLbl="bgShp" presStyleIdx="2" presStyleCnt="3"/>
      <dgm:spPr/>
    </dgm:pt>
    <dgm:pt modelId="{E31C3848-2C9F-487E-94CE-0962ED6E5A93}" type="pres">
      <dgm:prSet presAssocID="{A1B7AB79-A15A-4D19-B210-D02E6CC3F5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7A8EAF5A-E794-4412-8ED4-9A76F5E024B2}" type="pres">
      <dgm:prSet presAssocID="{A1B7AB79-A15A-4D19-B210-D02E6CC3F567}" presName="spaceRect" presStyleCnt="0"/>
      <dgm:spPr/>
    </dgm:pt>
    <dgm:pt modelId="{979D666C-F72F-4557-B05B-899FFA7CA3E5}" type="pres">
      <dgm:prSet presAssocID="{A1B7AB79-A15A-4D19-B210-D02E6CC3F567}" presName="parTx" presStyleLbl="revTx" presStyleIdx="2" presStyleCnt="3">
        <dgm:presLayoutVars>
          <dgm:chMax val="0"/>
          <dgm:chPref val="0"/>
        </dgm:presLayoutVars>
      </dgm:prSet>
      <dgm:spPr/>
    </dgm:pt>
  </dgm:ptLst>
  <dgm:cxnLst>
    <dgm:cxn modelId="{12F30C1E-8813-8A4A-B34F-99F784F09317}" type="presOf" srcId="{4AF19087-8A81-4076-9CC0-0F5FFB6EF4AA}" destId="{F76507B6-5522-4902-9A66-54FF0C7A1287}" srcOrd="0" destOrd="0" presId="urn:microsoft.com/office/officeart/2018/2/layout/IconVerticalSolidList"/>
    <dgm:cxn modelId="{322CA02E-8036-D24E-8733-224DBEFE9DF7}" type="presOf" srcId="{715A01CD-B2DF-4D2C-988B-11E9AA81A627}" destId="{6AC99B8F-B8F6-4706-A8BA-D3BC82AA1265}" srcOrd="0" destOrd="0" presId="urn:microsoft.com/office/officeart/2018/2/layout/IconVerticalSolidList"/>
    <dgm:cxn modelId="{36B8DA9B-606B-C043-BC2E-A76D07E75A5B}" type="presOf" srcId="{A1B7AB79-A15A-4D19-B210-D02E6CC3F567}" destId="{979D666C-F72F-4557-B05B-899FFA7CA3E5}" srcOrd="0" destOrd="0" presId="urn:microsoft.com/office/officeart/2018/2/layout/IconVerticalSolidList"/>
    <dgm:cxn modelId="{28B84BE2-0E41-8241-901C-F30968E109D8}" type="presOf" srcId="{417BC923-1E4E-4CA3-91CD-AA191DAC77C9}" destId="{D4F674B4-9360-4630-B4CD-A238768C0C56}" srcOrd="0" destOrd="0" presId="urn:microsoft.com/office/officeart/2018/2/layout/IconVerticalSolidList"/>
    <dgm:cxn modelId="{D1972EFC-C584-408B-94D4-7B0566ADF8C6}" srcId="{4AF19087-8A81-4076-9CC0-0F5FFB6EF4AA}" destId="{715A01CD-B2DF-4D2C-988B-11E9AA81A627}" srcOrd="1" destOrd="0" parTransId="{285BB635-3B0E-41CE-BC54-0C87CECA9A68}" sibTransId="{373115F8-B2AA-4A28-BC74-8BCA20EB121B}"/>
    <dgm:cxn modelId="{776654FD-B96E-45BD-93D3-9B4F3BA0B168}" srcId="{4AF19087-8A81-4076-9CC0-0F5FFB6EF4AA}" destId="{417BC923-1E4E-4CA3-91CD-AA191DAC77C9}" srcOrd="0" destOrd="0" parTransId="{DCD68E89-B08F-4E4A-B57F-F66622DCD54C}" sibTransId="{9A26A1FC-630E-4208-951E-FF71493E6191}"/>
    <dgm:cxn modelId="{6E3AADFF-FD30-4277-AE37-2C9B936EE614}" srcId="{4AF19087-8A81-4076-9CC0-0F5FFB6EF4AA}" destId="{A1B7AB79-A15A-4D19-B210-D02E6CC3F567}" srcOrd="2" destOrd="0" parTransId="{54171020-CC48-4212-8E38-E68161D15280}" sibTransId="{1BDF0D4B-6EA4-4D77-8E30-0450C182A751}"/>
    <dgm:cxn modelId="{A196D275-DB95-D343-BF1F-17C0E980E100}" type="presParOf" srcId="{F76507B6-5522-4902-9A66-54FF0C7A1287}" destId="{5D3EA860-CA4C-496A-8580-948BD7C44E29}" srcOrd="0" destOrd="0" presId="urn:microsoft.com/office/officeart/2018/2/layout/IconVerticalSolidList"/>
    <dgm:cxn modelId="{6CEDED34-A88F-E944-9192-9522C732FECC}" type="presParOf" srcId="{5D3EA860-CA4C-496A-8580-948BD7C44E29}" destId="{551BAB59-3BF5-493F-9F43-4F01EAC5A565}" srcOrd="0" destOrd="0" presId="urn:microsoft.com/office/officeart/2018/2/layout/IconVerticalSolidList"/>
    <dgm:cxn modelId="{7577D008-D429-CC47-BF98-E11BDB311121}" type="presParOf" srcId="{5D3EA860-CA4C-496A-8580-948BD7C44E29}" destId="{7C5801F1-0FD1-43D3-BF11-D214D7247333}" srcOrd="1" destOrd="0" presId="urn:microsoft.com/office/officeart/2018/2/layout/IconVerticalSolidList"/>
    <dgm:cxn modelId="{B9592E99-95E8-444D-8D9B-140FBB595853}" type="presParOf" srcId="{5D3EA860-CA4C-496A-8580-948BD7C44E29}" destId="{99A1CA9A-E5E2-4AEC-B5FA-3E6048C88A80}" srcOrd="2" destOrd="0" presId="urn:microsoft.com/office/officeart/2018/2/layout/IconVerticalSolidList"/>
    <dgm:cxn modelId="{2A13CF88-FE23-664B-AA50-F27664EDE46F}" type="presParOf" srcId="{5D3EA860-CA4C-496A-8580-948BD7C44E29}" destId="{D4F674B4-9360-4630-B4CD-A238768C0C56}" srcOrd="3" destOrd="0" presId="urn:microsoft.com/office/officeart/2018/2/layout/IconVerticalSolidList"/>
    <dgm:cxn modelId="{3280F6E9-04F4-4642-AD8F-D11F7AC2ABD1}" type="presParOf" srcId="{F76507B6-5522-4902-9A66-54FF0C7A1287}" destId="{ECEBC17E-3CD8-4109-A564-4917E96C8E18}" srcOrd="1" destOrd="0" presId="urn:microsoft.com/office/officeart/2018/2/layout/IconVerticalSolidList"/>
    <dgm:cxn modelId="{EFB64FAD-298C-3043-A401-84B9794E2AC3}" type="presParOf" srcId="{F76507B6-5522-4902-9A66-54FF0C7A1287}" destId="{096D47D3-FC83-4E05-B573-01D16B1ABAF2}" srcOrd="2" destOrd="0" presId="urn:microsoft.com/office/officeart/2018/2/layout/IconVerticalSolidList"/>
    <dgm:cxn modelId="{08BFD8F3-9BF0-AB4B-B207-C552AA6A3777}" type="presParOf" srcId="{096D47D3-FC83-4E05-B573-01D16B1ABAF2}" destId="{BBE7EA40-AC81-407B-B776-22E06FCE9C69}" srcOrd="0" destOrd="0" presId="urn:microsoft.com/office/officeart/2018/2/layout/IconVerticalSolidList"/>
    <dgm:cxn modelId="{13F118DB-5E16-6944-92E6-CE8E64ACC1E9}" type="presParOf" srcId="{096D47D3-FC83-4E05-B573-01D16B1ABAF2}" destId="{5C52E080-F86B-4117-9E0A-23E715A5C9C5}" srcOrd="1" destOrd="0" presId="urn:microsoft.com/office/officeart/2018/2/layout/IconVerticalSolidList"/>
    <dgm:cxn modelId="{C6349444-5400-F74A-BAA4-6DA4947FDEB6}" type="presParOf" srcId="{096D47D3-FC83-4E05-B573-01D16B1ABAF2}" destId="{91507392-E010-4016-8FC3-10F9F122F832}" srcOrd="2" destOrd="0" presId="urn:microsoft.com/office/officeart/2018/2/layout/IconVerticalSolidList"/>
    <dgm:cxn modelId="{6AA65F95-9264-6A4A-9A0A-7FDCD2EAE3F2}" type="presParOf" srcId="{096D47D3-FC83-4E05-B573-01D16B1ABAF2}" destId="{6AC99B8F-B8F6-4706-A8BA-D3BC82AA1265}" srcOrd="3" destOrd="0" presId="urn:microsoft.com/office/officeart/2018/2/layout/IconVerticalSolidList"/>
    <dgm:cxn modelId="{50527E54-EB5B-8C4F-8679-74D080B57AC6}" type="presParOf" srcId="{F76507B6-5522-4902-9A66-54FF0C7A1287}" destId="{EFA7E250-EA68-451A-897E-3744F69909C9}" srcOrd="3" destOrd="0" presId="urn:microsoft.com/office/officeart/2018/2/layout/IconVerticalSolidList"/>
    <dgm:cxn modelId="{F78A149C-C7F8-554F-AEB7-C3DF03C507A4}" type="presParOf" srcId="{F76507B6-5522-4902-9A66-54FF0C7A1287}" destId="{19EF2BCA-0F85-4D59-BFFA-B910D3829CDC}" srcOrd="4" destOrd="0" presId="urn:microsoft.com/office/officeart/2018/2/layout/IconVerticalSolidList"/>
    <dgm:cxn modelId="{079DA3E0-E95A-674A-9BF8-2EC8A886F7D7}" type="presParOf" srcId="{19EF2BCA-0F85-4D59-BFFA-B910D3829CDC}" destId="{A00F264F-386B-43D9-BFC7-A39E4BE59796}" srcOrd="0" destOrd="0" presId="urn:microsoft.com/office/officeart/2018/2/layout/IconVerticalSolidList"/>
    <dgm:cxn modelId="{FC4F6E5B-25D2-814B-A985-671E30CD6520}" type="presParOf" srcId="{19EF2BCA-0F85-4D59-BFFA-B910D3829CDC}" destId="{E31C3848-2C9F-487E-94CE-0962ED6E5A93}" srcOrd="1" destOrd="0" presId="urn:microsoft.com/office/officeart/2018/2/layout/IconVerticalSolidList"/>
    <dgm:cxn modelId="{F74393DE-EFD2-B045-9FCA-2C3BFAD0642A}" type="presParOf" srcId="{19EF2BCA-0F85-4D59-BFFA-B910D3829CDC}" destId="{7A8EAF5A-E794-4412-8ED4-9A76F5E024B2}" srcOrd="2" destOrd="0" presId="urn:microsoft.com/office/officeart/2018/2/layout/IconVerticalSolidList"/>
    <dgm:cxn modelId="{7FE30893-2C76-BB4E-B6FA-8BE61E39D3CE}" type="presParOf" srcId="{19EF2BCA-0F85-4D59-BFFA-B910D3829CDC}" destId="{979D666C-F72F-4557-B05B-899FFA7CA3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3380F7-37EE-4D69-96D5-9A0C25045B18}"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4DE575E5-7317-4FB9-A245-8280D2742014}">
      <dgm:prSet/>
      <dgm:spPr/>
      <dgm:t>
        <a:bodyPr/>
        <a:lstStyle/>
        <a:p>
          <a:r>
            <a:rPr lang="en-US"/>
            <a:t>The instructor contrived opportunities in which the client wanted to get a preferable item within an established routine. The instructor would pause the client before he ran to the preferred item or activity. </a:t>
          </a:r>
        </a:p>
      </dgm:t>
    </dgm:pt>
    <dgm:pt modelId="{F238E901-88A3-4F7C-9D89-2E9131D3A895}" type="parTrans" cxnId="{13B9366D-7089-4EAC-A02A-6176C7F7F069}">
      <dgm:prSet/>
      <dgm:spPr/>
      <dgm:t>
        <a:bodyPr/>
        <a:lstStyle/>
        <a:p>
          <a:endParaRPr lang="en-US"/>
        </a:p>
      </dgm:t>
    </dgm:pt>
    <dgm:pt modelId="{89E5F70E-D848-45A6-AA44-E877F6C01473}" type="sibTrans" cxnId="{13B9366D-7089-4EAC-A02A-6176C7F7F069}">
      <dgm:prSet/>
      <dgm:spPr/>
      <dgm:t>
        <a:bodyPr/>
        <a:lstStyle/>
        <a:p>
          <a:endParaRPr lang="en-US"/>
        </a:p>
      </dgm:t>
    </dgm:pt>
    <dgm:pt modelId="{26A94317-EE43-4E12-9BB0-6C7240F32E56}">
      <dgm:prSet/>
      <dgm:spPr/>
      <dgm:t>
        <a:bodyPr/>
        <a:lstStyle/>
        <a:p>
          <a:r>
            <a:rPr lang="en-US"/>
            <a:t>For example, when the client wanted to run to the ball, the instructor gently blocked him, pointed to the object and wait for him to say: “ball.” </a:t>
          </a:r>
        </a:p>
      </dgm:t>
    </dgm:pt>
    <dgm:pt modelId="{F22F8396-C9DA-44D6-A09C-08AD7B037165}" type="parTrans" cxnId="{51730740-25B1-4F19-B8E8-E439E684EE13}">
      <dgm:prSet/>
      <dgm:spPr/>
      <dgm:t>
        <a:bodyPr/>
        <a:lstStyle/>
        <a:p>
          <a:endParaRPr lang="en-US"/>
        </a:p>
      </dgm:t>
    </dgm:pt>
    <dgm:pt modelId="{9244B3B4-E197-4AD1-9DBA-1D383204F629}" type="sibTrans" cxnId="{51730740-25B1-4F19-B8E8-E439E684EE13}">
      <dgm:prSet/>
      <dgm:spPr/>
      <dgm:t>
        <a:bodyPr/>
        <a:lstStyle/>
        <a:p>
          <a:endParaRPr lang="en-US"/>
        </a:p>
      </dgm:t>
    </dgm:pt>
    <dgm:pt modelId="{1C218D7F-6D63-46D0-BC3F-B47DB3AE1488}">
      <dgm:prSet/>
      <dgm:spPr/>
      <dgm:t>
        <a:bodyPr/>
        <a:lstStyle/>
        <a:p>
          <a:r>
            <a:rPr lang="en-US"/>
            <a:t>When the client responded verbally with a single word (e.g., ball, chocolate), he would immediately reach the preferable item or activity and gained praise from his instructor (e.g. “good job for saying ‘chocolate’). </a:t>
          </a:r>
        </a:p>
      </dgm:t>
    </dgm:pt>
    <dgm:pt modelId="{013FFF85-CC94-4A97-907A-D13FCD439DCA}" type="parTrans" cxnId="{CB99DC01-0A96-4E27-9198-828A8C810470}">
      <dgm:prSet/>
      <dgm:spPr/>
      <dgm:t>
        <a:bodyPr/>
        <a:lstStyle/>
        <a:p>
          <a:endParaRPr lang="en-US"/>
        </a:p>
      </dgm:t>
    </dgm:pt>
    <dgm:pt modelId="{94E1B9D8-BE3D-438A-B976-F8B24FD8F4DB}" type="sibTrans" cxnId="{CB99DC01-0A96-4E27-9198-828A8C810470}">
      <dgm:prSet/>
      <dgm:spPr/>
      <dgm:t>
        <a:bodyPr/>
        <a:lstStyle/>
        <a:p>
          <a:endParaRPr lang="en-US"/>
        </a:p>
      </dgm:t>
    </dgm:pt>
    <dgm:pt modelId="{A0501214-0437-49AE-93DF-F864ED98089D}">
      <dgm:prSet/>
      <dgm:spPr/>
      <dgm:t>
        <a:bodyPr/>
        <a:lstStyle/>
        <a:p>
          <a:r>
            <a:rPr lang="en-US"/>
            <a:t>The instructor would join his preferred activities (e.g., bouncing on a ball) to make this activity the client highly engaged. </a:t>
          </a:r>
        </a:p>
      </dgm:t>
    </dgm:pt>
    <dgm:pt modelId="{DDAD149E-B32D-46CB-B952-C8E6CE133A3B}" type="parTrans" cxnId="{92BD0B90-16A2-4064-92A7-3B63306BE9D5}">
      <dgm:prSet/>
      <dgm:spPr/>
      <dgm:t>
        <a:bodyPr/>
        <a:lstStyle/>
        <a:p>
          <a:endParaRPr lang="en-US"/>
        </a:p>
      </dgm:t>
    </dgm:pt>
    <dgm:pt modelId="{2C6184B5-A253-4CD7-B4C0-C9A8B2F346A0}" type="sibTrans" cxnId="{92BD0B90-16A2-4064-92A7-3B63306BE9D5}">
      <dgm:prSet/>
      <dgm:spPr/>
      <dgm:t>
        <a:bodyPr/>
        <a:lstStyle/>
        <a:p>
          <a:endParaRPr lang="en-US"/>
        </a:p>
      </dgm:t>
    </dgm:pt>
    <dgm:pt modelId="{3D98C12F-36AB-46B3-A834-7064DA39C352}">
      <dgm:prSet/>
      <dgm:spPr/>
      <dgm:t>
        <a:bodyPr/>
        <a:lstStyle/>
        <a:p>
          <a:r>
            <a:rPr lang="en-US"/>
            <a:t>If the client had tantrum behavior when he could not get the item</a:t>
          </a:r>
        </a:p>
      </dgm:t>
    </dgm:pt>
    <dgm:pt modelId="{58743E1F-6CF9-4236-801C-C210B080F5A3}" type="parTrans" cxnId="{1538223A-46DF-4CAC-8D1F-260520151500}">
      <dgm:prSet/>
      <dgm:spPr/>
      <dgm:t>
        <a:bodyPr/>
        <a:lstStyle/>
        <a:p>
          <a:endParaRPr lang="en-US"/>
        </a:p>
      </dgm:t>
    </dgm:pt>
    <dgm:pt modelId="{81D1A93C-75B0-4949-A501-F870C5B09F18}" type="sibTrans" cxnId="{1538223A-46DF-4CAC-8D1F-260520151500}">
      <dgm:prSet/>
      <dgm:spPr/>
      <dgm:t>
        <a:bodyPr/>
        <a:lstStyle/>
        <a:p>
          <a:endParaRPr lang="en-US"/>
        </a:p>
      </dgm:t>
    </dgm:pt>
    <dgm:pt modelId="{F3D15E41-3FE0-4593-886E-6C8A39AF8902}">
      <dgm:prSet/>
      <dgm:spPr/>
      <dgm:t>
        <a:bodyPr/>
        <a:lstStyle/>
        <a:p>
          <a:r>
            <a:rPr lang="en-US" dirty="0"/>
            <a:t>the instructor would prompt him to say the word slowly (e.g., “say (object)”).</a:t>
          </a:r>
        </a:p>
      </dgm:t>
    </dgm:pt>
    <dgm:pt modelId="{5011AB57-52F5-48A9-A8F9-D37C8E5BB97F}" type="parTrans" cxnId="{1F840BE1-8F5D-4BEB-A141-8B3AABA6CE50}">
      <dgm:prSet/>
      <dgm:spPr/>
      <dgm:t>
        <a:bodyPr/>
        <a:lstStyle/>
        <a:p>
          <a:endParaRPr lang="en-US"/>
        </a:p>
      </dgm:t>
    </dgm:pt>
    <dgm:pt modelId="{9CFB8523-52C1-4822-B515-6A2DBF706717}" type="sibTrans" cxnId="{1F840BE1-8F5D-4BEB-A141-8B3AABA6CE50}">
      <dgm:prSet/>
      <dgm:spPr/>
      <dgm:t>
        <a:bodyPr/>
        <a:lstStyle/>
        <a:p>
          <a:endParaRPr lang="en-US"/>
        </a:p>
      </dgm:t>
    </dgm:pt>
    <dgm:pt modelId="{8563B000-3079-46F3-9CA5-DF1A433123DB}">
      <dgm:prSet/>
      <dgm:spPr/>
      <dgm:t>
        <a:bodyPr/>
        <a:lstStyle/>
        <a:p>
          <a:r>
            <a:rPr lang="en-US"/>
            <a:t>Once he tried hard to say the object name, he was allowed to reach the item or activity (but this would not count as correct response).</a:t>
          </a:r>
        </a:p>
      </dgm:t>
    </dgm:pt>
    <dgm:pt modelId="{5D64EEB8-8DAB-456A-92A8-CD2D04FC82F6}" type="parTrans" cxnId="{712CB220-A0BB-4B99-BB4F-446B065E0E98}">
      <dgm:prSet/>
      <dgm:spPr/>
      <dgm:t>
        <a:bodyPr/>
        <a:lstStyle/>
        <a:p>
          <a:endParaRPr lang="en-US"/>
        </a:p>
      </dgm:t>
    </dgm:pt>
    <dgm:pt modelId="{D01F870A-0DA3-4844-A2F2-DA5A84D0AB21}" type="sibTrans" cxnId="{712CB220-A0BB-4B99-BB4F-446B065E0E98}">
      <dgm:prSet/>
      <dgm:spPr/>
      <dgm:t>
        <a:bodyPr/>
        <a:lstStyle/>
        <a:p>
          <a:endParaRPr lang="en-US"/>
        </a:p>
      </dgm:t>
    </dgm:pt>
    <dgm:pt modelId="{E8B3B232-3A73-364C-91D0-EEF91046AEE5}" type="pres">
      <dgm:prSet presAssocID="{453380F7-37EE-4D69-96D5-9A0C25045B18}" presName="Name0" presStyleCnt="0">
        <dgm:presLayoutVars>
          <dgm:dir/>
          <dgm:animLvl val="lvl"/>
          <dgm:resizeHandles val="exact"/>
        </dgm:presLayoutVars>
      </dgm:prSet>
      <dgm:spPr/>
    </dgm:pt>
    <dgm:pt modelId="{00C1984A-329A-3944-8F19-40B11676B845}" type="pres">
      <dgm:prSet presAssocID="{4DE575E5-7317-4FB9-A245-8280D2742014}" presName="composite" presStyleCnt="0"/>
      <dgm:spPr/>
    </dgm:pt>
    <dgm:pt modelId="{DB14C89D-2A98-B84C-86F4-1BD9735F1CE4}" type="pres">
      <dgm:prSet presAssocID="{4DE575E5-7317-4FB9-A245-8280D2742014}" presName="parTx" presStyleLbl="alignNode1" presStyleIdx="0" presStyleCnt="2">
        <dgm:presLayoutVars>
          <dgm:chMax val="0"/>
          <dgm:chPref val="0"/>
          <dgm:bulletEnabled val="1"/>
        </dgm:presLayoutVars>
      </dgm:prSet>
      <dgm:spPr/>
    </dgm:pt>
    <dgm:pt modelId="{B5B9535C-01D3-4048-AAEC-5A044AD6E950}" type="pres">
      <dgm:prSet presAssocID="{4DE575E5-7317-4FB9-A245-8280D2742014}" presName="desTx" presStyleLbl="alignAccFollowNode1" presStyleIdx="0" presStyleCnt="2">
        <dgm:presLayoutVars>
          <dgm:bulletEnabled val="1"/>
        </dgm:presLayoutVars>
      </dgm:prSet>
      <dgm:spPr/>
    </dgm:pt>
    <dgm:pt modelId="{F7B07DB9-4EE0-4A4C-99BF-26EE6E6D7A80}" type="pres">
      <dgm:prSet presAssocID="{89E5F70E-D848-45A6-AA44-E877F6C01473}" presName="space" presStyleCnt="0"/>
      <dgm:spPr/>
    </dgm:pt>
    <dgm:pt modelId="{CD47B0B0-26F6-AF40-9076-DF181B545347}" type="pres">
      <dgm:prSet presAssocID="{3D98C12F-36AB-46B3-A834-7064DA39C352}" presName="composite" presStyleCnt="0"/>
      <dgm:spPr/>
    </dgm:pt>
    <dgm:pt modelId="{3FE5BBF0-53A1-314C-A372-591B417DD94E}" type="pres">
      <dgm:prSet presAssocID="{3D98C12F-36AB-46B3-A834-7064DA39C352}" presName="parTx" presStyleLbl="alignNode1" presStyleIdx="1" presStyleCnt="2">
        <dgm:presLayoutVars>
          <dgm:chMax val="0"/>
          <dgm:chPref val="0"/>
          <dgm:bulletEnabled val="1"/>
        </dgm:presLayoutVars>
      </dgm:prSet>
      <dgm:spPr/>
    </dgm:pt>
    <dgm:pt modelId="{7C863C75-A0FE-6442-9989-21B0B890C034}" type="pres">
      <dgm:prSet presAssocID="{3D98C12F-36AB-46B3-A834-7064DA39C352}" presName="desTx" presStyleLbl="alignAccFollowNode1" presStyleIdx="1" presStyleCnt="2">
        <dgm:presLayoutVars>
          <dgm:bulletEnabled val="1"/>
        </dgm:presLayoutVars>
      </dgm:prSet>
      <dgm:spPr/>
    </dgm:pt>
  </dgm:ptLst>
  <dgm:cxnLst>
    <dgm:cxn modelId="{CB99DC01-0A96-4E27-9198-828A8C810470}" srcId="{4DE575E5-7317-4FB9-A245-8280D2742014}" destId="{1C218D7F-6D63-46D0-BC3F-B47DB3AE1488}" srcOrd="1" destOrd="0" parTransId="{013FFF85-CC94-4A97-907A-D13FCD439DCA}" sibTransId="{94E1B9D8-BE3D-438A-B976-F8B24FD8F4DB}"/>
    <dgm:cxn modelId="{B8BCEF11-9AE2-B64F-A066-D2F70AE03DF2}" type="presOf" srcId="{A0501214-0437-49AE-93DF-F864ED98089D}" destId="{B5B9535C-01D3-4048-AAEC-5A044AD6E950}" srcOrd="0" destOrd="2" presId="urn:microsoft.com/office/officeart/2005/8/layout/hList1"/>
    <dgm:cxn modelId="{712CB220-A0BB-4B99-BB4F-446B065E0E98}" srcId="{3D98C12F-36AB-46B3-A834-7064DA39C352}" destId="{8563B000-3079-46F3-9CA5-DF1A433123DB}" srcOrd="1" destOrd="0" parTransId="{5D64EEB8-8DAB-456A-92A8-CD2D04FC82F6}" sibTransId="{D01F870A-0DA3-4844-A2F2-DA5A84D0AB21}"/>
    <dgm:cxn modelId="{1538223A-46DF-4CAC-8D1F-260520151500}" srcId="{453380F7-37EE-4D69-96D5-9A0C25045B18}" destId="{3D98C12F-36AB-46B3-A834-7064DA39C352}" srcOrd="1" destOrd="0" parTransId="{58743E1F-6CF9-4236-801C-C210B080F5A3}" sibTransId="{81D1A93C-75B0-4949-A501-F870C5B09F18}"/>
    <dgm:cxn modelId="{51730740-25B1-4F19-B8E8-E439E684EE13}" srcId="{4DE575E5-7317-4FB9-A245-8280D2742014}" destId="{26A94317-EE43-4E12-9BB0-6C7240F32E56}" srcOrd="0" destOrd="0" parTransId="{F22F8396-C9DA-44D6-A09C-08AD7B037165}" sibTransId="{9244B3B4-E197-4AD1-9DBA-1D383204F629}"/>
    <dgm:cxn modelId="{0F746642-4C4F-264F-935B-3E88527EDBCF}" type="presOf" srcId="{4DE575E5-7317-4FB9-A245-8280D2742014}" destId="{DB14C89D-2A98-B84C-86F4-1BD9735F1CE4}" srcOrd="0" destOrd="0" presId="urn:microsoft.com/office/officeart/2005/8/layout/hList1"/>
    <dgm:cxn modelId="{BD8C8063-E4EE-6940-AE00-42E93839B234}" type="presOf" srcId="{8563B000-3079-46F3-9CA5-DF1A433123DB}" destId="{7C863C75-A0FE-6442-9989-21B0B890C034}" srcOrd="0" destOrd="1" presId="urn:microsoft.com/office/officeart/2005/8/layout/hList1"/>
    <dgm:cxn modelId="{13B9366D-7089-4EAC-A02A-6176C7F7F069}" srcId="{453380F7-37EE-4D69-96D5-9A0C25045B18}" destId="{4DE575E5-7317-4FB9-A245-8280D2742014}" srcOrd="0" destOrd="0" parTransId="{F238E901-88A3-4F7C-9D89-2E9131D3A895}" sibTransId="{89E5F70E-D848-45A6-AA44-E877F6C01473}"/>
    <dgm:cxn modelId="{181EC278-FE84-8E46-9D8F-2D532A206218}" type="presOf" srcId="{26A94317-EE43-4E12-9BB0-6C7240F32E56}" destId="{B5B9535C-01D3-4048-AAEC-5A044AD6E950}" srcOrd="0" destOrd="0" presId="urn:microsoft.com/office/officeart/2005/8/layout/hList1"/>
    <dgm:cxn modelId="{D04FE883-DB3B-5E4B-AF5B-51C0C9BD21AF}" type="presOf" srcId="{F3D15E41-3FE0-4593-886E-6C8A39AF8902}" destId="{7C863C75-A0FE-6442-9989-21B0B890C034}" srcOrd="0" destOrd="0" presId="urn:microsoft.com/office/officeart/2005/8/layout/hList1"/>
    <dgm:cxn modelId="{92BD0B90-16A2-4064-92A7-3B63306BE9D5}" srcId="{4DE575E5-7317-4FB9-A245-8280D2742014}" destId="{A0501214-0437-49AE-93DF-F864ED98089D}" srcOrd="2" destOrd="0" parTransId="{DDAD149E-B32D-46CB-B952-C8E6CE133A3B}" sibTransId="{2C6184B5-A253-4CD7-B4C0-C9A8B2F346A0}"/>
    <dgm:cxn modelId="{AFE281CD-A9E9-324A-8BAD-5004B801B745}" type="presOf" srcId="{1C218D7F-6D63-46D0-BC3F-B47DB3AE1488}" destId="{B5B9535C-01D3-4048-AAEC-5A044AD6E950}" srcOrd="0" destOrd="1" presId="urn:microsoft.com/office/officeart/2005/8/layout/hList1"/>
    <dgm:cxn modelId="{EAF63CDC-567B-8641-8497-E509AAFF7703}" type="presOf" srcId="{453380F7-37EE-4D69-96D5-9A0C25045B18}" destId="{E8B3B232-3A73-364C-91D0-EEF91046AEE5}" srcOrd="0" destOrd="0" presId="urn:microsoft.com/office/officeart/2005/8/layout/hList1"/>
    <dgm:cxn modelId="{1F840BE1-8F5D-4BEB-A141-8B3AABA6CE50}" srcId="{3D98C12F-36AB-46B3-A834-7064DA39C352}" destId="{F3D15E41-3FE0-4593-886E-6C8A39AF8902}" srcOrd="0" destOrd="0" parTransId="{5011AB57-52F5-48A9-A8F9-D37C8E5BB97F}" sibTransId="{9CFB8523-52C1-4822-B515-6A2DBF706717}"/>
    <dgm:cxn modelId="{C03AE8FA-72C9-2142-8928-4BF147188F3F}" type="presOf" srcId="{3D98C12F-36AB-46B3-A834-7064DA39C352}" destId="{3FE5BBF0-53A1-314C-A372-591B417DD94E}" srcOrd="0" destOrd="0" presId="urn:microsoft.com/office/officeart/2005/8/layout/hList1"/>
    <dgm:cxn modelId="{D1DBC380-3A95-504B-8A99-A2AFAB5181AA}" type="presParOf" srcId="{E8B3B232-3A73-364C-91D0-EEF91046AEE5}" destId="{00C1984A-329A-3944-8F19-40B11676B845}" srcOrd="0" destOrd="0" presId="urn:microsoft.com/office/officeart/2005/8/layout/hList1"/>
    <dgm:cxn modelId="{E7B073DD-FE88-614D-8457-C8FBB90FBA6D}" type="presParOf" srcId="{00C1984A-329A-3944-8F19-40B11676B845}" destId="{DB14C89D-2A98-B84C-86F4-1BD9735F1CE4}" srcOrd="0" destOrd="0" presId="urn:microsoft.com/office/officeart/2005/8/layout/hList1"/>
    <dgm:cxn modelId="{592E4085-7D81-D94C-881E-E7F1AE1B2497}" type="presParOf" srcId="{00C1984A-329A-3944-8F19-40B11676B845}" destId="{B5B9535C-01D3-4048-AAEC-5A044AD6E950}" srcOrd="1" destOrd="0" presId="urn:microsoft.com/office/officeart/2005/8/layout/hList1"/>
    <dgm:cxn modelId="{7BE80E29-1B7F-0741-A4D7-2AA6AFD1734B}" type="presParOf" srcId="{E8B3B232-3A73-364C-91D0-EEF91046AEE5}" destId="{F7B07DB9-4EE0-4A4C-99BF-26EE6E6D7A80}" srcOrd="1" destOrd="0" presId="urn:microsoft.com/office/officeart/2005/8/layout/hList1"/>
    <dgm:cxn modelId="{3AA3A50D-1D5E-2341-8222-B86D89FB4EC0}" type="presParOf" srcId="{E8B3B232-3A73-364C-91D0-EEF91046AEE5}" destId="{CD47B0B0-26F6-AF40-9076-DF181B545347}" srcOrd="2" destOrd="0" presId="urn:microsoft.com/office/officeart/2005/8/layout/hList1"/>
    <dgm:cxn modelId="{A44F9EE0-049C-CA43-A12E-5146F809ADE5}" type="presParOf" srcId="{CD47B0B0-26F6-AF40-9076-DF181B545347}" destId="{3FE5BBF0-53A1-314C-A372-591B417DD94E}" srcOrd="0" destOrd="0" presId="urn:microsoft.com/office/officeart/2005/8/layout/hList1"/>
    <dgm:cxn modelId="{1BEFAA70-6A85-B34B-AEB4-7F24F63D8F71}" type="presParOf" srcId="{CD47B0B0-26F6-AF40-9076-DF181B545347}" destId="{7C863C75-A0FE-6442-9989-21B0B890C03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AF6496-4FAF-4ACE-9B5C-95BF009E9C8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3A3823-9970-4252-A9DE-A28401DFCBDC}">
      <dgm:prSet/>
      <dgm:spPr/>
      <dgm:t>
        <a:bodyPr/>
        <a:lstStyle/>
        <a:p>
          <a:r>
            <a:rPr lang="en-US" dirty="0"/>
            <a:t>After the client can maintain the rate of spontaneous mand above 15 for three consistent sessions, the next step of this competency will teach the client to use three-word manding, for example, “ I want (object).” </a:t>
          </a:r>
        </a:p>
      </dgm:t>
    </dgm:pt>
    <dgm:pt modelId="{E2A280EE-C1D4-4B5B-9B01-826E5F5CA4DD}" type="parTrans" cxnId="{C26EFA06-B76F-42AE-8C6A-1352F02C22D9}">
      <dgm:prSet/>
      <dgm:spPr/>
      <dgm:t>
        <a:bodyPr/>
        <a:lstStyle/>
        <a:p>
          <a:endParaRPr lang="en-US"/>
        </a:p>
      </dgm:t>
    </dgm:pt>
    <dgm:pt modelId="{C2DD9AE3-CA1E-4FDE-A27F-69EFCE3AA155}" type="sibTrans" cxnId="{C26EFA06-B76F-42AE-8C6A-1352F02C22D9}">
      <dgm:prSet/>
      <dgm:spPr/>
      <dgm:t>
        <a:bodyPr/>
        <a:lstStyle/>
        <a:p>
          <a:endParaRPr lang="en-US"/>
        </a:p>
      </dgm:t>
    </dgm:pt>
    <dgm:pt modelId="{49D24CC8-A246-40E2-B3F0-1C41503D7310}">
      <dgm:prSet/>
      <dgm:spPr/>
      <dgm:t>
        <a:bodyPr/>
        <a:lstStyle/>
        <a:p>
          <a:r>
            <a:rPr lang="en-US"/>
            <a:t>Manding in a complete sentence is an essential generalized skill because asking in a sentence is more natural in daily conversation.</a:t>
          </a:r>
        </a:p>
      </dgm:t>
    </dgm:pt>
    <dgm:pt modelId="{0845C77D-7FFF-479E-94A0-18573F6883F9}" type="parTrans" cxnId="{CB15B9F1-CE7C-4F1C-8911-25E7DE330F33}">
      <dgm:prSet/>
      <dgm:spPr/>
      <dgm:t>
        <a:bodyPr/>
        <a:lstStyle/>
        <a:p>
          <a:endParaRPr lang="en-US"/>
        </a:p>
      </dgm:t>
    </dgm:pt>
    <dgm:pt modelId="{59D028C4-AD60-45DA-85CD-5C5385B18C4C}" type="sibTrans" cxnId="{CB15B9F1-CE7C-4F1C-8911-25E7DE330F33}">
      <dgm:prSet/>
      <dgm:spPr/>
      <dgm:t>
        <a:bodyPr/>
        <a:lstStyle/>
        <a:p>
          <a:endParaRPr lang="en-US"/>
        </a:p>
      </dgm:t>
    </dgm:pt>
    <dgm:pt modelId="{FB3623AA-4564-426D-8948-79CFCE76F3CF}" type="pres">
      <dgm:prSet presAssocID="{44AF6496-4FAF-4ACE-9B5C-95BF009E9C86}" presName="root" presStyleCnt="0">
        <dgm:presLayoutVars>
          <dgm:dir/>
          <dgm:resizeHandles val="exact"/>
        </dgm:presLayoutVars>
      </dgm:prSet>
      <dgm:spPr/>
    </dgm:pt>
    <dgm:pt modelId="{C62E2DB5-5785-48B6-95BF-DEE0FFD81B16}" type="pres">
      <dgm:prSet presAssocID="{723A3823-9970-4252-A9DE-A28401DFCBDC}" presName="compNode" presStyleCnt="0"/>
      <dgm:spPr/>
    </dgm:pt>
    <dgm:pt modelId="{9619CF73-4E78-4351-B5E8-576283F1EFA0}" type="pres">
      <dgm:prSet presAssocID="{723A3823-9970-4252-A9DE-A28401DFCBDC}" presName="bgRect" presStyleLbl="bgShp" presStyleIdx="0" presStyleCnt="2"/>
      <dgm:spPr/>
    </dgm:pt>
    <dgm:pt modelId="{E2C80276-3F9F-4490-9A4B-0024A370C570}" type="pres">
      <dgm:prSet presAssocID="{723A3823-9970-4252-A9DE-A28401DFCB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18B7D3CA-5BF3-4E2D-A7B5-AA4176C1F2C2}" type="pres">
      <dgm:prSet presAssocID="{723A3823-9970-4252-A9DE-A28401DFCBDC}" presName="spaceRect" presStyleCnt="0"/>
      <dgm:spPr/>
    </dgm:pt>
    <dgm:pt modelId="{FA7C5D73-11BF-4E09-BB86-3A08673C1BB7}" type="pres">
      <dgm:prSet presAssocID="{723A3823-9970-4252-A9DE-A28401DFCBDC}" presName="parTx" presStyleLbl="revTx" presStyleIdx="0" presStyleCnt="2">
        <dgm:presLayoutVars>
          <dgm:chMax val="0"/>
          <dgm:chPref val="0"/>
        </dgm:presLayoutVars>
      </dgm:prSet>
      <dgm:spPr/>
    </dgm:pt>
    <dgm:pt modelId="{425F196A-115E-4FD6-8CE2-308F6749D65E}" type="pres">
      <dgm:prSet presAssocID="{C2DD9AE3-CA1E-4FDE-A27F-69EFCE3AA155}" presName="sibTrans" presStyleCnt="0"/>
      <dgm:spPr/>
    </dgm:pt>
    <dgm:pt modelId="{1E9DEA95-BC9A-4B51-B2F5-06FB2C809CAC}" type="pres">
      <dgm:prSet presAssocID="{49D24CC8-A246-40E2-B3F0-1C41503D7310}" presName="compNode" presStyleCnt="0"/>
      <dgm:spPr/>
    </dgm:pt>
    <dgm:pt modelId="{84E45807-E54E-4708-9F3C-A835C13695EC}" type="pres">
      <dgm:prSet presAssocID="{49D24CC8-A246-40E2-B3F0-1C41503D7310}" presName="bgRect" presStyleLbl="bgShp" presStyleIdx="1" presStyleCnt="2"/>
      <dgm:spPr/>
    </dgm:pt>
    <dgm:pt modelId="{AF76C64A-8D8E-4C59-AB20-3FA9C6EFC451}" type="pres">
      <dgm:prSet presAssocID="{49D24CC8-A246-40E2-B3F0-1C41503D73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39436275-9F52-4255-8B0E-10CC5B103F57}" type="pres">
      <dgm:prSet presAssocID="{49D24CC8-A246-40E2-B3F0-1C41503D7310}" presName="spaceRect" presStyleCnt="0"/>
      <dgm:spPr/>
    </dgm:pt>
    <dgm:pt modelId="{4F859FA1-29E3-4EEC-9E83-343842B69E5C}" type="pres">
      <dgm:prSet presAssocID="{49D24CC8-A246-40E2-B3F0-1C41503D7310}" presName="parTx" presStyleLbl="revTx" presStyleIdx="1" presStyleCnt="2">
        <dgm:presLayoutVars>
          <dgm:chMax val="0"/>
          <dgm:chPref val="0"/>
        </dgm:presLayoutVars>
      </dgm:prSet>
      <dgm:spPr/>
    </dgm:pt>
  </dgm:ptLst>
  <dgm:cxnLst>
    <dgm:cxn modelId="{C26EFA06-B76F-42AE-8C6A-1352F02C22D9}" srcId="{44AF6496-4FAF-4ACE-9B5C-95BF009E9C86}" destId="{723A3823-9970-4252-A9DE-A28401DFCBDC}" srcOrd="0" destOrd="0" parTransId="{E2A280EE-C1D4-4B5B-9B01-826E5F5CA4DD}" sibTransId="{C2DD9AE3-CA1E-4FDE-A27F-69EFCE3AA155}"/>
    <dgm:cxn modelId="{DE8D3790-D639-4554-8402-EB0D6E433D8D}" type="presOf" srcId="{44AF6496-4FAF-4ACE-9B5C-95BF009E9C86}" destId="{FB3623AA-4564-426D-8948-79CFCE76F3CF}" srcOrd="0" destOrd="0" presId="urn:microsoft.com/office/officeart/2018/2/layout/IconVerticalSolidList"/>
    <dgm:cxn modelId="{76A8A3EA-3110-4CF0-AF12-42A1766CC608}" type="presOf" srcId="{723A3823-9970-4252-A9DE-A28401DFCBDC}" destId="{FA7C5D73-11BF-4E09-BB86-3A08673C1BB7}" srcOrd="0" destOrd="0" presId="urn:microsoft.com/office/officeart/2018/2/layout/IconVerticalSolidList"/>
    <dgm:cxn modelId="{0B11D5F0-6E1F-41CF-9BC4-F6E9D12576FD}" type="presOf" srcId="{49D24CC8-A246-40E2-B3F0-1C41503D7310}" destId="{4F859FA1-29E3-4EEC-9E83-343842B69E5C}" srcOrd="0" destOrd="0" presId="urn:microsoft.com/office/officeart/2018/2/layout/IconVerticalSolidList"/>
    <dgm:cxn modelId="{CB15B9F1-CE7C-4F1C-8911-25E7DE330F33}" srcId="{44AF6496-4FAF-4ACE-9B5C-95BF009E9C86}" destId="{49D24CC8-A246-40E2-B3F0-1C41503D7310}" srcOrd="1" destOrd="0" parTransId="{0845C77D-7FFF-479E-94A0-18573F6883F9}" sibTransId="{59D028C4-AD60-45DA-85CD-5C5385B18C4C}"/>
    <dgm:cxn modelId="{D8CCA670-83B7-457B-95B7-855D4F588914}" type="presParOf" srcId="{FB3623AA-4564-426D-8948-79CFCE76F3CF}" destId="{C62E2DB5-5785-48B6-95BF-DEE0FFD81B16}" srcOrd="0" destOrd="0" presId="urn:microsoft.com/office/officeart/2018/2/layout/IconVerticalSolidList"/>
    <dgm:cxn modelId="{059398E8-063E-4DA6-B328-C48478BBA71B}" type="presParOf" srcId="{C62E2DB5-5785-48B6-95BF-DEE0FFD81B16}" destId="{9619CF73-4E78-4351-B5E8-576283F1EFA0}" srcOrd="0" destOrd="0" presId="urn:microsoft.com/office/officeart/2018/2/layout/IconVerticalSolidList"/>
    <dgm:cxn modelId="{4311C9C6-2019-48A8-A0BC-4432C4EDD455}" type="presParOf" srcId="{C62E2DB5-5785-48B6-95BF-DEE0FFD81B16}" destId="{E2C80276-3F9F-4490-9A4B-0024A370C570}" srcOrd="1" destOrd="0" presId="urn:microsoft.com/office/officeart/2018/2/layout/IconVerticalSolidList"/>
    <dgm:cxn modelId="{5D8A4395-7008-4C59-A4D3-E33B920368D9}" type="presParOf" srcId="{C62E2DB5-5785-48B6-95BF-DEE0FFD81B16}" destId="{18B7D3CA-5BF3-4E2D-A7B5-AA4176C1F2C2}" srcOrd="2" destOrd="0" presId="urn:microsoft.com/office/officeart/2018/2/layout/IconVerticalSolidList"/>
    <dgm:cxn modelId="{48C73564-8D98-4EA1-A55C-3E40DC95F03A}" type="presParOf" srcId="{C62E2DB5-5785-48B6-95BF-DEE0FFD81B16}" destId="{FA7C5D73-11BF-4E09-BB86-3A08673C1BB7}" srcOrd="3" destOrd="0" presId="urn:microsoft.com/office/officeart/2018/2/layout/IconVerticalSolidList"/>
    <dgm:cxn modelId="{F57868D1-F9AD-454A-8EB4-DE0297CF3B22}" type="presParOf" srcId="{FB3623AA-4564-426D-8948-79CFCE76F3CF}" destId="{425F196A-115E-4FD6-8CE2-308F6749D65E}" srcOrd="1" destOrd="0" presId="urn:microsoft.com/office/officeart/2018/2/layout/IconVerticalSolidList"/>
    <dgm:cxn modelId="{792388E4-1D64-4013-9356-C6301F6B220D}" type="presParOf" srcId="{FB3623AA-4564-426D-8948-79CFCE76F3CF}" destId="{1E9DEA95-BC9A-4B51-B2F5-06FB2C809CAC}" srcOrd="2" destOrd="0" presId="urn:microsoft.com/office/officeart/2018/2/layout/IconVerticalSolidList"/>
    <dgm:cxn modelId="{8DA6D9B9-844A-4029-9299-CB15BAE1C6D7}" type="presParOf" srcId="{1E9DEA95-BC9A-4B51-B2F5-06FB2C809CAC}" destId="{84E45807-E54E-4708-9F3C-A835C13695EC}" srcOrd="0" destOrd="0" presId="urn:microsoft.com/office/officeart/2018/2/layout/IconVerticalSolidList"/>
    <dgm:cxn modelId="{9088E8C6-AD98-4086-8AD1-DEE253FF5393}" type="presParOf" srcId="{1E9DEA95-BC9A-4B51-B2F5-06FB2C809CAC}" destId="{AF76C64A-8D8E-4C59-AB20-3FA9C6EFC451}" srcOrd="1" destOrd="0" presId="urn:microsoft.com/office/officeart/2018/2/layout/IconVerticalSolidList"/>
    <dgm:cxn modelId="{3C2CF815-91AD-4BB6-9487-C2DF553008B1}" type="presParOf" srcId="{1E9DEA95-BC9A-4B51-B2F5-06FB2C809CAC}" destId="{39436275-9F52-4255-8B0E-10CC5B103F57}" srcOrd="2" destOrd="0" presId="urn:microsoft.com/office/officeart/2018/2/layout/IconVerticalSolidList"/>
    <dgm:cxn modelId="{4E254EDB-6848-4723-8534-FED609B2A0C8}" type="presParOf" srcId="{1E9DEA95-BC9A-4B51-B2F5-06FB2C809CAC}" destId="{4F859FA1-29E3-4EEC-9E83-343842B69E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286D0-A726-4400-937C-AEAACF86229B}">
      <dsp:nvSpPr>
        <dsp:cNvPr id="0" name=""/>
        <dsp:cNvSpPr/>
      </dsp:nvSpPr>
      <dsp:spPr>
        <a:xfrm>
          <a:off x="1927104" y="19295"/>
          <a:ext cx="2161687" cy="2161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73BFA-2094-464C-8FF8-D3C4462E96C2}">
      <dsp:nvSpPr>
        <dsp:cNvPr id="0" name=""/>
        <dsp:cNvSpPr/>
      </dsp:nvSpPr>
      <dsp:spPr>
        <a:xfrm>
          <a:off x="2387792" y="742954"/>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C347A33-25FF-42E9-8AF3-2875AF102F12}">
      <dsp:nvSpPr>
        <dsp:cNvPr id="0" name=""/>
        <dsp:cNvSpPr/>
      </dsp:nvSpPr>
      <dsp:spPr>
        <a:xfrm>
          <a:off x="1236073" y="285429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The target behavior of interest in this competency:</a:t>
          </a:r>
        </a:p>
      </dsp:txBody>
      <dsp:txXfrm>
        <a:off x="1236073" y="2854295"/>
        <a:ext cx="35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EE08F-67A6-4BBF-B6A5-1CB79B0FF2BB}">
      <dsp:nvSpPr>
        <dsp:cNvPr id="0" name=""/>
        <dsp:cNvSpPr/>
      </dsp:nvSpPr>
      <dsp:spPr>
        <a:xfrm>
          <a:off x="155279" y="185084"/>
          <a:ext cx="1306466" cy="1306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0A5CB-0A31-49BB-B554-D96317F2DDAB}">
      <dsp:nvSpPr>
        <dsp:cNvPr id="0" name=""/>
        <dsp:cNvSpPr/>
      </dsp:nvSpPr>
      <dsp:spPr>
        <a:xfrm>
          <a:off x="429637" y="459442"/>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1C4160A-FA85-48F0-B42B-820BDE56ED9A}">
      <dsp:nvSpPr>
        <dsp:cNvPr id="0" name=""/>
        <dsp:cNvSpPr/>
      </dsp:nvSpPr>
      <dsp:spPr>
        <a:xfrm>
          <a:off x="1741703"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 were collected trial by instructors utilized a pen and designed table to record the number of responses within sessions. </a:t>
          </a:r>
        </a:p>
      </dsp:txBody>
      <dsp:txXfrm>
        <a:off x="1741703" y="185084"/>
        <a:ext cx="3079529" cy="1306466"/>
      </dsp:txXfrm>
    </dsp:sp>
    <dsp:sp modelId="{E375D909-5393-4336-9F74-8091C1881547}">
      <dsp:nvSpPr>
        <dsp:cNvPr id="0" name=""/>
        <dsp:cNvSpPr/>
      </dsp:nvSpPr>
      <dsp:spPr>
        <a:xfrm>
          <a:off x="5357817" y="185084"/>
          <a:ext cx="1306466" cy="13064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27E5A-25ED-4B88-AF92-3AE65AFEB144}">
      <dsp:nvSpPr>
        <dsp:cNvPr id="0" name=""/>
        <dsp:cNvSpPr/>
      </dsp:nvSpPr>
      <dsp:spPr>
        <a:xfrm>
          <a:off x="5632175" y="459442"/>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20379BD-F798-409A-8C49-874477C5EC8C}">
      <dsp:nvSpPr>
        <dsp:cNvPr id="0" name=""/>
        <dsp:cNvSpPr/>
      </dsp:nvSpPr>
      <dsp:spPr>
        <a:xfrm>
          <a:off x="6944241"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The rate of desired reactions per hour was calculated for each session. </a:t>
          </a:r>
        </a:p>
      </dsp:txBody>
      <dsp:txXfrm>
        <a:off x="6944241" y="185084"/>
        <a:ext cx="3079529" cy="1306466"/>
      </dsp:txXfrm>
    </dsp:sp>
    <dsp:sp modelId="{ED232CC3-7A84-422A-A5DB-50BF336F28FE}">
      <dsp:nvSpPr>
        <dsp:cNvPr id="0" name=""/>
        <dsp:cNvSpPr/>
      </dsp:nvSpPr>
      <dsp:spPr>
        <a:xfrm>
          <a:off x="155279" y="2102548"/>
          <a:ext cx="1306466" cy="130646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285AF-316D-442D-8BAE-8276E24B7071}">
      <dsp:nvSpPr>
        <dsp:cNvPr id="0" name=""/>
        <dsp:cNvSpPr/>
      </dsp:nvSpPr>
      <dsp:spPr>
        <a:xfrm>
          <a:off x="429637" y="2376906"/>
          <a:ext cx="757750" cy="757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D7D6415-B0C1-4CD0-B304-3C811355AE54}">
      <dsp:nvSpPr>
        <dsp:cNvPr id="0" name=""/>
        <dsp:cNvSpPr/>
      </dsp:nvSpPr>
      <dsp:spPr>
        <a:xfrm>
          <a:off x="1741703"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The target behavior is defined as a naturally and dependently occurring of a single word answer (objects or activities). </a:t>
          </a:r>
        </a:p>
      </dsp:txBody>
      <dsp:txXfrm>
        <a:off x="1741703" y="2102548"/>
        <a:ext cx="3079529" cy="1306466"/>
      </dsp:txXfrm>
    </dsp:sp>
    <dsp:sp modelId="{FD6044F0-9993-4932-B4A8-6913F010FD35}">
      <dsp:nvSpPr>
        <dsp:cNvPr id="0" name=""/>
        <dsp:cNvSpPr/>
      </dsp:nvSpPr>
      <dsp:spPr>
        <a:xfrm>
          <a:off x="5357817" y="2102548"/>
          <a:ext cx="1306466" cy="130646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95827-E93D-490F-BA6D-80C583D42AF8}">
      <dsp:nvSpPr>
        <dsp:cNvPr id="0" name=""/>
        <dsp:cNvSpPr/>
      </dsp:nvSpPr>
      <dsp:spPr>
        <a:xfrm>
          <a:off x="5632175" y="2376906"/>
          <a:ext cx="757750" cy="757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7887C0-F4A2-46DA-A08F-185978C81E21}">
      <dsp:nvSpPr>
        <dsp:cNvPr id="0" name=""/>
        <dsp:cNvSpPr/>
      </dsp:nvSpPr>
      <dsp:spPr>
        <a:xfrm>
          <a:off x="6944241"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Pointing or partial response would not count as a correct response. </a:t>
          </a:r>
          <a:br>
            <a:rPr lang="en-US" sz="1700" kern="1200"/>
          </a:br>
          <a:endParaRPr lang="en-US" sz="1700" kern="1200"/>
        </a:p>
      </dsp:txBody>
      <dsp:txXfrm>
        <a:off x="6944241" y="2102548"/>
        <a:ext cx="3079529" cy="1306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BAB59-3BF5-493F-9F43-4F01EAC5A565}">
      <dsp:nvSpPr>
        <dsp:cNvPr id="0" name=""/>
        <dsp:cNvSpPr/>
      </dsp:nvSpPr>
      <dsp:spPr>
        <a:xfrm>
          <a:off x="0" y="660"/>
          <a:ext cx="6254749" cy="15450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801F1-0FD1-43D3-BF11-D214D7247333}">
      <dsp:nvSpPr>
        <dsp:cNvPr id="0" name=""/>
        <dsp:cNvSpPr/>
      </dsp:nvSpPr>
      <dsp:spPr>
        <a:xfrm>
          <a:off x="467366" y="348288"/>
          <a:ext cx="849756" cy="849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F674B4-9360-4630-B4CD-A238768C0C56}">
      <dsp:nvSpPr>
        <dsp:cNvPr id="0" name=""/>
        <dsp:cNvSpPr/>
      </dsp:nvSpPr>
      <dsp:spPr>
        <a:xfrm>
          <a:off x="1784489" y="660"/>
          <a:ext cx="4470260" cy="1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14" tIns="163514" rIns="163514" bIns="163514" numCol="1" spcCol="1270" anchor="ctr" anchorCtr="0">
          <a:noAutofit/>
        </a:bodyPr>
        <a:lstStyle/>
        <a:p>
          <a:pPr marL="0" lvl="0" indent="0" algn="l" defTabSz="889000">
            <a:lnSpc>
              <a:spcPct val="100000"/>
            </a:lnSpc>
            <a:spcBef>
              <a:spcPct val="0"/>
            </a:spcBef>
            <a:spcAft>
              <a:spcPct val="35000"/>
            </a:spcAft>
            <a:buNone/>
          </a:pPr>
          <a:r>
            <a:rPr lang="en-US" sz="2000" kern="1200"/>
            <a:t>Baseline data were collected in the first two sessions. </a:t>
          </a:r>
        </a:p>
      </dsp:txBody>
      <dsp:txXfrm>
        <a:off x="1784489" y="660"/>
        <a:ext cx="4470260" cy="1545012"/>
      </dsp:txXfrm>
    </dsp:sp>
    <dsp:sp modelId="{BBE7EA40-AC81-407B-B776-22E06FCE9C69}">
      <dsp:nvSpPr>
        <dsp:cNvPr id="0" name=""/>
        <dsp:cNvSpPr/>
      </dsp:nvSpPr>
      <dsp:spPr>
        <a:xfrm>
          <a:off x="0" y="1931926"/>
          <a:ext cx="6254749" cy="15450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2E080-F86B-4117-9E0A-23E715A5C9C5}">
      <dsp:nvSpPr>
        <dsp:cNvPr id="0" name=""/>
        <dsp:cNvSpPr/>
      </dsp:nvSpPr>
      <dsp:spPr>
        <a:xfrm>
          <a:off x="467366" y="2279554"/>
          <a:ext cx="849756" cy="849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AC99B8F-B8F6-4706-A8BA-D3BC82AA1265}">
      <dsp:nvSpPr>
        <dsp:cNvPr id="0" name=""/>
        <dsp:cNvSpPr/>
      </dsp:nvSpPr>
      <dsp:spPr>
        <a:xfrm>
          <a:off x="1784489" y="1931926"/>
          <a:ext cx="4470260" cy="1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14" tIns="163514" rIns="163514" bIns="163514" numCol="1" spcCol="1270" anchor="ctr" anchorCtr="0">
          <a:noAutofit/>
        </a:bodyPr>
        <a:lstStyle/>
        <a:p>
          <a:pPr marL="0" lvl="0" indent="0" algn="l" defTabSz="889000">
            <a:lnSpc>
              <a:spcPct val="100000"/>
            </a:lnSpc>
            <a:spcBef>
              <a:spcPct val="0"/>
            </a:spcBef>
            <a:spcAft>
              <a:spcPct val="35000"/>
            </a:spcAft>
            <a:buNone/>
          </a:pPr>
          <a:r>
            <a:rPr lang="en-US" sz="2000" kern="1200"/>
            <a:t>The rate of the client’s spontaneous mand is very low (an average rate of spontaneous mand is 1.5) in the two hours session. </a:t>
          </a:r>
        </a:p>
      </dsp:txBody>
      <dsp:txXfrm>
        <a:off x="1784489" y="1931926"/>
        <a:ext cx="4470260" cy="1545012"/>
      </dsp:txXfrm>
    </dsp:sp>
    <dsp:sp modelId="{A00F264F-386B-43D9-BFC7-A39E4BE59796}">
      <dsp:nvSpPr>
        <dsp:cNvPr id="0" name=""/>
        <dsp:cNvSpPr/>
      </dsp:nvSpPr>
      <dsp:spPr>
        <a:xfrm>
          <a:off x="0" y="3863192"/>
          <a:ext cx="6254749" cy="15450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C3848-2C9F-487E-94CE-0962ED6E5A93}">
      <dsp:nvSpPr>
        <dsp:cNvPr id="0" name=""/>
        <dsp:cNvSpPr/>
      </dsp:nvSpPr>
      <dsp:spPr>
        <a:xfrm>
          <a:off x="467366" y="4210819"/>
          <a:ext cx="849756" cy="849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79D666C-F72F-4557-B05B-899FFA7CA3E5}">
      <dsp:nvSpPr>
        <dsp:cNvPr id="0" name=""/>
        <dsp:cNvSpPr/>
      </dsp:nvSpPr>
      <dsp:spPr>
        <a:xfrm>
          <a:off x="1784489" y="3863192"/>
          <a:ext cx="4470260" cy="1545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14" tIns="163514" rIns="163514" bIns="163514" numCol="1" spcCol="1270" anchor="ctr" anchorCtr="0">
          <a:noAutofit/>
        </a:bodyPr>
        <a:lstStyle/>
        <a:p>
          <a:pPr marL="0" lvl="0" indent="0" algn="l" defTabSz="889000">
            <a:lnSpc>
              <a:spcPct val="100000"/>
            </a:lnSpc>
            <a:spcBef>
              <a:spcPct val="0"/>
            </a:spcBef>
            <a:spcAft>
              <a:spcPct val="35000"/>
            </a:spcAft>
            <a:buNone/>
          </a:pPr>
          <a:r>
            <a:rPr lang="en-US" sz="2000" kern="1200"/>
            <a:t>In the baseline, no praise (e.g., “good job for saying chocolate!”) or prompt (e.g., “say ‘chocolate’”) was given to client. </a:t>
          </a:r>
        </a:p>
      </dsp:txBody>
      <dsp:txXfrm>
        <a:off x="1784489" y="3863192"/>
        <a:ext cx="4470260" cy="1545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4C89D-2A98-B84C-86F4-1BD9735F1CE4}">
      <dsp:nvSpPr>
        <dsp:cNvPr id="0" name=""/>
        <dsp:cNvSpPr/>
      </dsp:nvSpPr>
      <dsp:spPr>
        <a:xfrm>
          <a:off x="49" y="86384"/>
          <a:ext cx="4756518" cy="1284416"/>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The instructor contrived opportunities in which the client wanted to get a preferable item within an established routine. The instructor would pause the client before he ran to the preferred item or activity. </a:t>
          </a:r>
        </a:p>
      </dsp:txBody>
      <dsp:txXfrm>
        <a:off x="49" y="86384"/>
        <a:ext cx="4756518" cy="1284416"/>
      </dsp:txXfrm>
    </dsp:sp>
    <dsp:sp modelId="{B5B9535C-01D3-4048-AAEC-5A044AD6E950}">
      <dsp:nvSpPr>
        <dsp:cNvPr id="0" name=""/>
        <dsp:cNvSpPr/>
      </dsp:nvSpPr>
      <dsp:spPr>
        <a:xfrm>
          <a:off x="49" y="1370800"/>
          <a:ext cx="4756518" cy="3079890"/>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For example, when the client wanted to run to the ball, the instructor gently blocked him, pointed to the object and wait for him to say: “ball.” </a:t>
          </a:r>
        </a:p>
        <a:p>
          <a:pPr marL="171450" lvl="1" indent="-171450" algn="l" defTabSz="755650">
            <a:lnSpc>
              <a:spcPct val="90000"/>
            </a:lnSpc>
            <a:spcBef>
              <a:spcPct val="0"/>
            </a:spcBef>
            <a:spcAft>
              <a:spcPct val="15000"/>
            </a:spcAft>
            <a:buChar char="•"/>
          </a:pPr>
          <a:r>
            <a:rPr lang="en-US" sz="1700" kern="1200"/>
            <a:t>When the client responded verbally with a single word (e.g., ball, chocolate), he would immediately reach the preferable item or activity and gained praise from his instructor (e.g. “good job for saying ‘chocolate’). </a:t>
          </a:r>
        </a:p>
        <a:p>
          <a:pPr marL="171450" lvl="1" indent="-171450" algn="l" defTabSz="755650">
            <a:lnSpc>
              <a:spcPct val="90000"/>
            </a:lnSpc>
            <a:spcBef>
              <a:spcPct val="0"/>
            </a:spcBef>
            <a:spcAft>
              <a:spcPct val="15000"/>
            </a:spcAft>
            <a:buChar char="•"/>
          </a:pPr>
          <a:r>
            <a:rPr lang="en-US" sz="1700" kern="1200"/>
            <a:t>The instructor would join his preferred activities (e.g., bouncing on a ball) to make this activity the client highly engaged. </a:t>
          </a:r>
        </a:p>
      </dsp:txBody>
      <dsp:txXfrm>
        <a:off x="49" y="1370800"/>
        <a:ext cx="4756518" cy="3079890"/>
      </dsp:txXfrm>
    </dsp:sp>
    <dsp:sp modelId="{3FE5BBF0-53A1-314C-A372-591B417DD94E}">
      <dsp:nvSpPr>
        <dsp:cNvPr id="0" name=""/>
        <dsp:cNvSpPr/>
      </dsp:nvSpPr>
      <dsp:spPr>
        <a:xfrm>
          <a:off x="5422481" y="86384"/>
          <a:ext cx="4756518" cy="1284416"/>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If the client had tantrum behavior when he could not get the item</a:t>
          </a:r>
        </a:p>
      </dsp:txBody>
      <dsp:txXfrm>
        <a:off x="5422481" y="86384"/>
        <a:ext cx="4756518" cy="1284416"/>
      </dsp:txXfrm>
    </dsp:sp>
    <dsp:sp modelId="{7C863C75-A0FE-6442-9989-21B0B890C034}">
      <dsp:nvSpPr>
        <dsp:cNvPr id="0" name=""/>
        <dsp:cNvSpPr/>
      </dsp:nvSpPr>
      <dsp:spPr>
        <a:xfrm>
          <a:off x="5422481" y="1370800"/>
          <a:ext cx="4756518" cy="3079890"/>
        </a:xfrm>
        <a:prstGeom prst="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instructor would prompt him to say the word slowly (e.g., “say (object)”).</a:t>
          </a:r>
        </a:p>
        <a:p>
          <a:pPr marL="171450" lvl="1" indent="-171450" algn="l" defTabSz="755650">
            <a:lnSpc>
              <a:spcPct val="90000"/>
            </a:lnSpc>
            <a:spcBef>
              <a:spcPct val="0"/>
            </a:spcBef>
            <a:spcAft>
              <a:spcPct val="15000"/>
            </a:spcAft>
            <a:buChar char="•"/>
          </a:pPr>
          <a:r>
            <a:rPr lang="en-US" sz="1700" kern="1200"/>
            <a:t>Once he tried hard to say the object name, he was allowed to reach the item or activity (but this would not count as correct response).</a:t>
          </a:r>
        </a:p>
      </dsp:txBody>
      <dsp:txXfrm>
        <a:off x="5422481" y="1370800"/>
        <a:ext cx="4756518" cy="3079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9CF73-4E78-4351-B5E8-576283F1EFA0}">
      <dsp:nvSpPr>
        <dsp:cNvPr id="0" name=""/>
        <dsp:cNvSpPr/>
      </dsp:nvSpPr>
      <dsp:spPr>
        <a:xfrm>
          <a:off x="0" y="934919"/>
          <a:ext cx="7958137" cy="17260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80276-3F9F-4490-9A4B-0024A370C570}">
      <dsp:nvSpPr>
        <dsp:cNvPr id="0" name=""/>
        <dsp:cNvSpPr/>
      </dsp:nvSpPr>
      <dsp:spPr>
        <a:xfrm>
          <a:off x="522116" y="1323270"/>
          <a:ext cx="949303" cy="949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A7C5D73-11BF-4E09-BB86-3A08673C1BB7}">
      <dsp:nvSpPr>
        <dsp:cNvPr id="0" name=""/>
        <dsp:cNvSpPr/>
      </dsp:nvSpPr>
      <dsp:spPr>
        <a:xfrm>
          <a:off x="1993536" y="934919"/>
          <a:ext cx="5964600" cy="1726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669" tIns="182669" rIns="182669" bIns="182669" numCol="1" spcCol="1270" anchor="ctr" anchorCtr="0">
          <a:noAutofit/>
        </a:bodyPr>
        <a:lstStyle/>
        <a:p>
          <a:pPr marL="0" lvl="0" indent="0" algn="l" defTabSz="889000">
            <a:lnSpc>
              <a:spcPct val="90000"/>
            </a:lnSpc>
            <a:spcBef>
              <a:spcPct val="0"/>
            </a:spcBef>
            <a:spcAft>
              <a:spcPct val="35000"/>
            </a:spcAft>
            <a:buNone/>
          </a:pPr>
          <a:r>
            <a:rPr lang="en-US" sz="2000" kern="1200" dirty="0"/>
            <a:t>After the client can maintain the rate of spontaneous mand above 15 for three consistent sessions, the next step of this competency will teach the client to use three-word manding, for example, “ I want (object).” </a:t>
          </a:r>
        </a:p>
      </dsp:txBody>
      <dsp:txXfrm>
        <a:off x="1993536" y="934919"/>
        <a:ext cx="5964600" cy="1726005"/>
      </dsp:txXfrm>
    </dsp:sp>
    <dsp:sp modelId="{84E45807-E54E-4708-9F3C-A835C13695EC}">
      <dsp:nvSpPr>
        <dsp:cNvPr id="0" name=""/>
        <dsp:cNvSpPr/>
      </dsp:nvSpPr>
      <dsp:spPr>
        <a:xfrm>
          <a:off x="0" y="3092426"/>
          <a:ext cx="7958137" cy="17260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6C64A-8D8E-4C59-AB20-3FA9C6EFC451}">
      <dsp:nvSpPr>
        <dsp:cNvPr id="0" name=""/>
        <dsp:cNvSpPr/>
      </dsp:nvSpPr>
      <dsp:spPr>
        <a:xfrm>
          <a:off x="522116" y="3480777"/>
          <a:ext cx="949303" cy="949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F859FA1-29E3-4EEC-9E83-343842B69E5C}">
      <dsp:nvSpPr>
        <dsp:cNvPr id="0" name=""/>
        <dsp:cNvSpPr/>
      </dsp:nvSpPr>
      <dsp:spPr>
        <a:xfrm>
          <a:off x="1993536" y="3092426"/>
          <a:ext cx="5964600" cy="1726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669" tIns="182669" rIns="182669" bIns="182669" numCol="1" spcCol="1270" anchor="ctr" anchorCtr="0">
          <a:noAutofit/>
        </a:bodyPr>
        <a:lstStyle/>
        <a:p>
          <a:pPr marL="0" lvl="0" indent="0" algn="l" defTabSz="889000">
            <a:lnSpc>
              <a:spcPct val="90000"/>
            </a:lnSpc>
            <a:spcBef>
              <a:spcPct val="0"/>
            </a:spcBef>
            <a:spcAft>
              <a:spcPct val="35000"/>
            </a:spcAft>
            <a:buNone/>
          </a:pPr>
          <a:r>
            <a:rPr lang="en-US" sz="2000" kern="1200"/>
            <a:t>Manding in a complete sentence is an essential generalized skill because asking in a sentence is more natural in daily conversation.</a:t>
          </a:r>
        </a:p>
      </dsp:txBody>
      <dsp:txXfrm>
        <a:off x="1993536" y="3092426"/>
        <a:ext cx="5964600" cy="172600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11/11/19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11/11/19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11/11/19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11/11/19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11/11/19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997E7-89CF-DC40-94FD-93869B6BDFDF}"/>
              </a:ext>
            </a:extLst>
          </p:cNvPr>
          <p:cNvSpPr>
            <a:spLocks noGrp="1"/>
          </p:cNvSpPr>
          <p:nvPr>
            <p:ph type="ctrTitle"/>
          </p:nvPr>
        </p:nvSpPr>
        <p:spPr>
          <a:xfrm>
            <a:off x="1580257" y="864911"/>
            <a:ext cx="9031484" cy="3467282"/>
          </a:xfrm>
        </p:spPr>
        <p:txBody>
          <a:bodyPr anchor="b">
            <a:normAutofit/>
          </a:bodyPr>
          <a:lstStyle/>
          <a:p>
            <a:r>
              <a:rPr lang="en-US" sz="8000"/>
              <a:t>Manding Training</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122A8C8-413B-9D4A-9F59-65E1D590B8D6}"/>
              </a:ext>
            </a:extLst>
          </p:cNvPr>
          <p:cNvSpPr>
            <a:spLocks noGrp="1"/>
          </p:cNvSpPr>
          <p:nvPr>
            <p:ph type="subTitle" idx="1"/>
          </p:nvPr>
        </p:nvSpPr>
        <p:spPr>
          <a:xfrm>
            <a:off x="2073314" y="5493376"/>
            <a:ext cx="8045373" cy="742279"/>
          </a:xfrm>
        </p:spPr>
        <p:txBody>
          <a:bodyPr anchor="ctr">
            <a:normAutofit/>
          </a:bodyPr>
          <a:lstStyle/>
          <a:p>
            <a:r>
              <a:rPr lang="en-US" sz="1800">
                <a:solidFill>
                  <a:srgbClr val="2A1A00"/>
                </a:solidFill>
              </a:rPr>
              <a:t>Zhen Lin</a:t>
            </a:r>
          </a:p>
        </p:txBody>
      </p:sp>
    </p:spTree>
    <p:extLst>
      <p:ext uri="{BB962C8B-B14F-4D97-AF65-F5344CB8AC3E}">
        <p14:creationId xmlns:p14="http://schemas.microsoft.com/office/powerpoint/2010/main" val="275132321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30D-7708-2841-9456-C685DC08ABB8}"/>
              </a:ext>
            </a:extLst>
          </p:cNvPr>
          <p:cNvSpPr>
            <a:spLocks noGrp="1"/>
          </p:cNvSpPr>
          <p:nvPr>
            <p:ph type="title"/>
          </p:nvPr>
        </p:nvSpPr>
        <p:spPr>
          <a:xfrm>
            <a:off x="1251679" y="644525"/>
            <a:ext cx="3384329" cy="5408866"/>
          </a:xfrm>
        </p:spPr>
        <p:txBody>
          <a:bodyPr anchor="ctr">
            <a:normAutofit/>
          </a:bodyPr>
          <a:lstStyle/>
          <a:p>
            <a:r>
              <a:rPr lang="en-US" sz="4000"/>
              <a:t>Next sTEP</a:t>
            </a:r>
          </a:p>
        </p:txBody>
      </p:sp>
      <p:graphicFrame>
        <p:nvGraphicFramePr>
          <p:cNvPr id="5" name="Content Placeholder 2">
            <a:extLst>
              <a:ext uri="{FF2B5EF4-FFF2-40B4-BE49-F238E27FC236}">
                <a16:creationId xmlns:a16="http://schemas.microsoft.com/office/drawing/2014/main" id="{EAB4D717-C3BE-462C-82E1-02B443D728F3}"/>
              </a:ext>
            </a:extLst>
          </p:cNvPr>
          <p:cNvGraphicFramePr>
            <a:graphicFrameLocks noGrp="1"/>
          </p:cNvGraphicFramePr>
          <p:nvPr>
            <p:ph idx="1"/>
            <p:extLst>
              <p:ext uri="{D42A27DB-BD31-4B8C-83A1-F6EECF244321}">
                <p14:modId xmlns:p14="http://schemas.microsoft.com/office/powerpoint/2010/main" val="2583964285"/>
              </p:ext>
            </p:extLst>
          </p:nvPr>
        </p:nvGraphicFramePr>
        <p:xfrm>
          <a:off x="3771900" y="300039"/>
          <a:ext cx="7958137" cy="5753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32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2C21A7C9-6E9F-404D-8D07-BCB1E8BA4026}"/>
              </a:ext>
            </a:extLst>
          </p:cNvPr>
          <p:cNvSpPr>
            <a:spLocks noGrp="1"/>
          </p:cNvSpPr>
          <p:nvPr>
            <p:ph type="title"/>
          </p:nvPr>
        </p:nvSpPr>
        <p:spPr>
          <a:xfrm>
            <a:off x="754144" y="484631"/>
            <a:ext cx="6340519" cy="1638469"/>
          </a:xfrm>
        </p:spPr>
        <p:txBody>
          <a:bodyPr>
            <a:normAutofit/>
          </a:bodyPr>
          <a:lstStyle/>
          <a:p>
            <a:r>
              <a:rPr lang="en-US"/>
              <a:t>Question</a:t>
            </a:r>
            <a:endParaRPr lang="en-US" dirty="0"/>
          </a:p>
        </p:txBody>
      </p:sp>
      <p:sp>
        <p:nvSpPr>
          <p:cNvPr id="21" name="Rectangle 20">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73B1A68-E0F7-EA43-9ADA-14C7A7C08477}"/>
              </a:ext>
            </a:extLst>
          </p:cNvPr>
          <p:cNvSpPr>
            <a:spLocks noGrp="1"/>
          </p:cNvSpPr>
          <p:nvPr>
            <p:ph idx="1"/>
          </p:nvPr>
        </p:nvSpPr>
        <p:spPr>
          <a:xfrm>
            <a:off x="765051" y="2443140"/>
            <a:ext cx="6306309" cy="3930227"/>
          </a:xfrm>
        </p:spPr>
        <p:txBody>
          <a:bodyPr>
            <a:normAutofit/>
          </a:bodyPr>
          <a:lstStyle/>
          <a:p>
            <a:r>
              <a:rPr lang="en-US" dirty="0">
                <a:solidFill>
                  <a:schemeClr val="tx1"/>
                </a:solidFill>
              </a:rPr>
              <a:t>How long can the client get the preferred object or activity after manding? What about he tantrum after we take it away? </a:t>
            </a:r>
          </a:p>
          <a:p>
            <a:pPr lvl="1"/>
            <a:r>
              <a:rPr lang="en-US">
                <a:solidFill>
                  <a:schemeClr val="tx1"/>
                </a:solidFill>
              </a:rPr>
              <a:t>(Think about how annoying when you engage in one activity and another person keep taking it away.)</a:t>
            </a:r>
          </a:p>
          <a:p>
            <a:endParaRPr lang="en-US" dirty="0">
              <a:solidFill>
                <a:schemeClr val="tx1"/>
              </a:solidFill>
            </a:endParaRPr>
          </a:p>
        </p:txBody>
      </p:sp>
      <p:pic>
        <p:nvPicPr>
          <p:cNvPr id="14" name="Graphic 13" descr="Communications">
            <a:extLst>
              <a:ext uri="{FF2B5EF4-FFF2-40B4-BE49-F238E27FC236}">
                <a16:creationId xmlns:a16="http://schemas.microsoft.com/office/drawing/2014/main" id="{CC169975-0796-46B6-BA95-A7CEFE95A4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270604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80CCC-57B1-F740-A353-C2998ADB1BA1}"/>
              </a:ext>
            </a:extLst>
          </p:cNvPr>
          <p:cNvSpPr>
            <a:spLocks noGrp="1"/>
          </p:cNvSpPr>
          <p:nvPr>
            <p:ph type="title"/>
          </p:nvPr>
        </p:nvSpPr>
        <p:spPr>
          <a:xfrm>
            <a:off x="1251677" y="1078378"/>
            <a:ext cx="2917551" cy="4701244"/>
          </a:xfrm>
        </p:spPr>
        <p:txBody>
          <a:bodyPr anchor="ctr">
            <a:normAutofit/>
          </a:bodyPr>
          <a:lstStyle/>
          <a:p>
            <a:r>
              <a:rPr lang="en-US" sz="3600"/>
              <a:t>Purpose</a:t>
            </a:r>
          </a:p>
        </p:txBody>
      </p:sp>
      <p:sp>
        <p:nvSpPr>
          <p:cNvPr id="50"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23" name="Content Placeholder 2">
            <a:extLst>
              <a:ext uri="{FF2B5EF4-FFF2-40B4-BE49-F238E27FC236}">
                <a16:creationId xmlns:a16="http://schemas.microsoft.com/office/drawing/2014/main" id="{799617F5-7BC3-A64A-9C87-698275FC1D6E}"/>
              </a:ext>
            </a:extLst>
          </p:cNvPr>
          <p:cNvSpPr>
            <a:spLocks noGrp="1"/>
          </p:cNvSpPr>
          <p:nvPr>
            <p:ph idx="1"/>
          </p:nvPr>
        </p:nvSpPr>
        <p:spPr>
          <a:xfrm>
            <a:off x="4786313" y="1078378"/>
            <a:ext cx="7243761" cy="4701244"/>
          </a:xfrm>
        </p:spPr>
        <p:txBody>
          <a:bodyPr anchor="ctr">
            <a:noAutofit/>
          </a:bodyPr>
          <a:lstStyle/>
          <a:p>
            <a:pPr marL="0" indent="0">
              <a:lnSpc>
                <a:spcPct val="100000"/>
              </a:lnSpc>
              <a:buNone/>
            </a:pPr>
            <a:r>
              <a:rPr lang="en-US" sz="1600" dirty="0">
                <a:highlight>
                  <a:srgbClr val="00FFFF"/>
                </a:highlight>
              </a:rPr>
              <a:t>What is the competency?</a:t>
            </a:r>
          </a:p>
          <a:p>
            <a:pPr>
              <a:lnSpc>
                <a:spcPct val="100000"/>
              </a:lnSpc>
            </a:pPr>
            <a:r>
              <a:rPr lang="en-US" sz="1600" dirty="0"/>
              <a:t>increase the frequency of spontaneous sounds made of my 5 year old client.</a:t>
            </a:r>
          </a:p>
          <a:p>
            <a:pPr marL="0" indent="0">
              <a:lnSpc>
                <a:spcPct val="100000"/>
              </a:lnSpc>
              <a:buNone/>
            </a:pPr>
            <a:r>
              <a:rPr lang="en-US" sz="1600" dirty="0">
                <a:highlight>
                  <a:srgbClr val="00FFFF"/>
                </a:highlight>
              </a:rPr>
              <a:t>Why we use manding?</a:t>
            </a:r>
          </a:p>
          <a:p>
            <a:pPr>
              <a:lnSpc>
                <a:spcPct val="100000"/>
              </a:lnSpc>
            </a:pPr>
            <a:r>
              <a:rPr lang="en-US" sz="1600" dirty="0"/>
              <a:t>Manding is a commonly used technique to prompt an individual with autism spectrum disorder (ASD) to use verbal behavior. </a:t>
            </a:r>
          </a:p>
          <a:p>
            <a:pPr>
              <a:lnSpc>
                <a:spcPct val="100000"/>
              </a:lnSpc>
            </a:pPr>
            <a:r>
              <a:rPr lang="en-US" sz="1600" dirty="0"/>
              <a:t>When the motivation of an item, activity is high, the instructors use prompting and reinforcement to increase the opportunity of the future verbal behaviors of the individual. </a:t>
            </a:r>
          </a:p>
          <a:p>
            <a:pPr>
              <a:lnSpc>
                <a:spcPct val="100000"/>
              </a:lnSpc>
            </a:pPr>
            <a:r>
              <a:rPr lang="en-US" sz="1600" dirty="0"/>
              <a:t>Asking for preferable items or activities are essential skills for an individual with ASD because many problem behaviors are caused by without verbal skills.</a:t>
            </a:r>
          </a:p>
          <a:p>
            <a:pPr marL="0" indent="0">
              <a:lnSpc>
                <a:spcPct val="100000"/>
              </a:lnSpc>
              <a:buNone/>
            </a:pPr>
            <a:r>
              <a:rPr lang="en-US" sz="1600" dirty="0">
                <a:highlight>
                  <a:srgbClr val="00FFFF"/>
                </a:highlight>
              </a:rPr>
              <a:t>Why is important for this client learn how to mand?</a:t>
            </a:r>
          </a:p>
          <a:p>
            <a:pPr>
              <a:lnSpc>
                <a:spcPct val="100000"/>
              </a:lnSpc>
            </a:pPr>
            <a:r>
              <a:rPr lang="en-US" sz="1600" dirty="0"/>
              <a:t>The client has limited verbal behaviors. </a:t>
            </a:r>
          </a:p>
          <a:p>
            <a:pPr>
              <a:lnSpc>
                <a:spcPct val="100000"/>
              </a:lnSpc>
            </a:pPr>
            <a:r>
              <a:rPr lang="en-US" sz="1600" dirty="0"/>
              <a:t>Severe tantrum behavior (such as self-injurious behaviors and screaming) when he could not get his snacks (e.g., chocolate or candy) or toys (e.g., ball and crayons).  </a:t>
            </a:r>
          </a:p>
          <a:p>
            <a:pPr>
              <a:lnSpc>
                <a:spcPct val="100000"/>
              </a:lnSpc>
            </a:pPr>
            <a:r>
              <a:rPr lang="en-US" sz="1600" dirty="0"/>
              <a:t>repetitively plays the same item because he does not know how to ask for other toys; </a:t>
            </a:r>
          </a:p>
          <a:p>
            <a:pPr>
              <a:lnSpc>
                <a:spcPct val="100000"/>
              </a:lnSpc>
            </a:pPr>
            <a:r>
              <a:rPr lang="en-US" sz="1600" dirty="0"/>
              <a:t>According to previous scientific research, the individual with ASD who can mand for an item will highly decrease the number of problem behaviors above and promote daily communication with families.</a:t>
            </a:r>
          </a:p>
          <a:p>
            <a:pPr marL="0" indent="0">
              <a:lnSpc>
                <a:spcPct val="100000"/>
              </a:lnSpc>
              <a:buNone/>
            </a:pPr>
            <a:endParaRPr lang="en-US" sz="1600" dirty="0"/>
          </a:p>
        </p:txBody>
      </p:sp>
    </p:spTree>
    <p:extLst>
      <p:ext uri="{BB962C8B-B14F-4D97-AF65-F5344CB8AC3E}">
        <p14:creationId xmlns:p14="http://schemas.microsoft.com/office/powerpoint/2010/main" val="136145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52A9ACB7-D7E8-8D48-A9AE-10A2E2FF3536}"/>
              </a:ext>
            </a:extLst>
          </p:cNvPr>
          <p:cNvSpPr>
            <a:spLocks noGrp="1"/>
          </p:cNvSpPr>
          <p:nvPr>
            <p:ph type="title"/>
          </p:nvPr>
        </p:nvSpPr>
        <p:spPr>
          <a:xfrm>
            <a:off x="754144" y="484631"/>
            <a:ext cx="6340519" cy="1638469"/>
          </a:xfrm>
        </p:spPr>
        <p:txBody>
          <a:bodyPr>
            <a:normAutofit/>
          </a:bodyPr>
          <a:lstStyle/>
          <a:p>
            <a:r>
              <a:rPr lang="en-US" dirty="0"/>
              <a:t>Motivation </a:t>
            </a:r>
          </a:p>
        </p:txBody>
      </p:sp>
      <p:sp>
        <p:nvSpPr>
          <p:cNvPr id="16" name="Rectangle 15">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C798D48-C7AC-7C44-8162-146284BCAA15}"/>
              </a:ext>
            </a:extLst>
          </p:cNvPr>
          <p:cNvSpPr>
            <a:spLocks noGrp="1"/>
          </p:cNvSpPr>
          <p:nvPr>
            <p:ph idx="1"/>
          </p:nvPr>
        </p:nvSpPr>
        <p:spPr>
          <a:xfrm>
            <a:off x="765051" y="2443140"/>
            <a:ext cx="6306309" cy="3930227"/>
          </a:xfrm>
        </p:spPr>
        <p:txBody>
          <a:bodyPr>
            <a:normAutofit/>
          </a:bodyPr>
          <a:lstStyle/>
          <a:p>
            <a:r>
              <a:rPr lang="en-US">
                <a:solidFill>
                  <a:schemeClr val="tx1"/>
                </a:solidFill>
              </a:rPr>
              <a:t> In the competency, we used his favorite activities and objects that he reached every day in this competency to increase the likelihood the client asked for them spontaneously. The client would be benefited immediately after a single word verbal response. </a:t>
            </a:r>
          </a:p>
        </p:txBody>
      </p:sp>
      <p:pic>
        <p:nvPicPr>
          <p:cNvPr id="7" name="Graphic 6" descr="Confused Person">
            <a:extLst>
              <a:ext uri="{FF2B5EF4-FFF2-40B4-BE49-F238E27FC236}">
                <a16:creationId xmlns:a16="http://schemas.microsoft.com/office/drawing/2014/main" id="{39F5FAD2-4253-4907-8CD5-9779CD9F7E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76143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8AEDB2D1-6600-F348-B054-368B9DF19502}"/>
              </a:ext>
            </a:extLst>
          </p:cNvPr>
          <p:cNvSpPr>
            <a:spLocks noGrp="1"/>
          </p:cNvSpPr>
          <p:nvPr>
            <p:ph type="title"/>
          </p:nvPr>
        </p:nvSpPr>
        <p:spPr>
          <a:xfrm>
            <a:off x="654128" y="484631"/>
            <a:ext cx="7739105" cy="1638469"/>
          </a:xfrm>
        </p:spPr>
        <p:txBody>
          <a:bodyPr>
            <a:normAutofit/>
          </a:bodyPr>
          <a:lstStyle/>
          <a:p>
            <a:r>
              <a:rPr lang="en-US" dirty="0"/>
              <a:t>Participant and Setting</a:t>
            </a:r>
          </a:p>
        </p:txBody>
      </p:sp>
      <p:sp>
        <p:nvSpPr>
          <p:cNvPr id="28" name="Rectangle 27">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C3708E0-0D58-9B4B-B6F8-A14372E8D583}"/>
              </a:ext>
            </a:extLst>
          </p:cNvPr>
          <p:cNvSpPr>
            <a:spLocks noGrp="1"/>
          </p:cNvSpPr>
          <p:nvPr>
            <p:ph idx="1"/>
          </p:nvPr>
        </p:nvSpPr>
        <p:spPr>
          <a:xfrm>
            <a:off x="484632" y="1303865"/>
            <a:ext cx="6859143" cy="4401692"/>
          </a:xfrm>
        </p:spPr>
        <p:txBody>
          <a:bodyPr>
            <a:noAutofit/>
          </a:bodyPr>
          <a:lstStyle/>
          <a:p>
            <a:pPr>
              <a:lnSpc>
                <a:spcPct val="100000"/>
              </a:lnSpc>
            </a:pPr>
            <a:r>
              <a:rPr lang="en-US" sz="1900" dirty="0">
                <a:solidFill>
                  <a:schemeClr val="tx1"/>
                </a:solidFill>
              </a:rPr>
              <a:t>a 5 year old boy;</a:t>
            </a:r>
          </a:p>
          <a:p>
            <a:pPr>
              <a:lnSpc>
                <a:spcPct val="100000"/>
              </a:lnSpc>
            </a:pPr>
            <a:r>
              <a:rPr lang="en-US" sz="1900" dirty="0">
                <a:solidFill>
                  <a:schemeClr val="tx1"/>
                </a:solidFill>
              </a:rPr>
              <a:t>has participated in Applied Behavior Analysis (ABA) services for 2 months;</a:t>
            </a:r>
          </a:p>
          <a:p>
            <a:pPr>
              <a:lnSpc>
                <a:spcPct val="100000"/>
              </a:lnSpc>
            </a:pPr>
            <a:r>
              <a:rPr lang="en-US" sz="1900" dirty="0">
                <a:solidFill>
                  <a:schemeClr val="tx1"/>
                </a:solidFill>
              </a:rPr>
              <a:t>had a diagnosis of ASD a year ago;</a:t>
            </a:r>
          </a:p>
          <a:p>
            <a:pPr>
              <a:lnSpc>
                <a:spcPct val="100000"/>
              </a:lnSpc>
            </a:pPr>
            <a:r>
              <a:rPr lang="en-US" sz="1900" dirty="0">
                <a:solidFill>
                  <a:schemeClr val="tx1"/>
                </a:solidFill>
              </a:rPr>
              <a:t>displayed severe challenging behavior (e.g., headbanging and screaming) when he could not reach his preferred items;</a:t>
            </a:r>
          </a:p>
          <a:p>
            <a:pPr>
              <a:lnSpc>
                <a:spcPct val="100000"/>
              </a:lnSpc>
            </a:pPr>
            <a:r>
              <a:rPr lang="en-US" sz="1900" dirty="0">
                <a:solidFill>
                  <a:schemeClr val="tx1"/>
                </a:solidFill>
              </a:rPr>
              <a:t>has basic echoic skills when the instructor prompted him to but was not able to use meaningful words to ask for preferred items;</a:t>
            </a:r>
          </a:p>
          <a:p>
            <a:pPr>
              <a:lnSpc>
                <a:spcPct val="100000"/>
              </a:lnSpc>
            </a:pPr>
            <a:r>
              <a:rPr lang="en-US" sz="1900" dirty="0">
                <a:solidFill>
                  <a:schemeClr val="tx1"/>
                </a:solidFill>
              </a:rPr>
              <a:t> His family speaks Mandarin at home;</a:t>
            </a:r>
          </a:p>
          <a:p>
            <a:pPr>
              <a:lnSpc>
                <a:spcPct val="100000"/>
              </a:lnSpc>
            </a:pPr>
            <a:r>
              <a:rPr lang="en-US" sz="1900" dirty="0">
                <a:solidFill>
                  <a:schemeClr val="tx1"/>
                </a:solidFill>
              </a:rPr>
              <a:t> Both baseline and intervention sessions occurred in his home.;</a:t>
            </a:r>
          </a:p>
          <a:p>
            <a:pPr>
              <a:lnSpc>
                <a:spcPct val="100000"/>
              </a:lnSpc>
            </a:pPr>
            <a:r>
              <a:rPr lang="en-US" sz="1900" dirty="0">
                <a:solidFill>
                  <a:schemeClr val="tx1"/>
                </a:solidFill>
              </a:rPr>
              <a:t>The sessions conducted in his playroom, which contained a cabinet (toys inside), a small table, and two chairs. </a:t>
            </a:r>
          </a:p>
          <a:p>
            <a:pPr>
              <a:lnSpc>
                <a:spcPct val="100000"/>
              </a:lnSpc>
            </a:pPr>
            <a:r>
              <a:rPr lang="en-US" sz="1900" dirty="0">
                <a:solidFill>
                  <a:schemeClr val="tx1"/>
                </a:solidFill>
              </a:rPr>
              <a:t>The training occurred every weekday afternoon from 4 pm to 6 pm within ABA intervention sessions. </a:t>
            </a:r>
          </a:p>
          <a:p>
            <a:pPr>
              <a:lnSpc>
                <a:spcPct val="100000"/>
              </a:lnSpc>
            </a:pPr>
            <a:endParaRPr lang="en-US" sz="1900" dirty="0">
              <a:solidFill>
                <a:schemeClr val="tx1"/>
              </a:solidFill>
            </a:endParaRPr>
          </a:p>
        </p:txBody>
      </p:sp>
      <p:pic>
        <p:nvPicPr>
          <p:cNvPr id="19" name="Graphic 6" descr="Presentation with Checklist">
            <a:extLst>
              <a:ext uri="{FF2B5EF4-FFF2-40B4-BE49-F238E27FC236}">
                <a16:creationId xmlns:a16="http://schemas.microsoft.com/office/drawing/2014/main" id="{5F933A58-06FD-4AA0-AF4B-928E784B2D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200593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42B1-2E62-494D-8DAD-6C5C4F8E1637}"/>
              </a:ext>
            </a:extLst>
          </p:cNvPr>
          <p:cNvSpPr>
            <a:spLocks noGrp="1"/>
          </p:cNvSpPr>
          <p:nvPr>
            <p:ph type="title"/>
          </p:nvPr>
        </p:nvSpPr>
        <p:spPr>
          <a:xfrm>
            <a:off x="1207964" y="383751"/>
            <a:ext cx="6015897" cy="1492132"/>
          </a:xfrm>
        </p:spPr>
        <p:txBody>
          <a:bodyPr>
            <a:normAutofit/>
          </a:bodyPr>
          <a:lstStyle/>
          <a:p>
            <a:r>
              <a:rPr lang="en-US" dirty="0"/>
              <a:t>Dependent Variable</a:t>
            </a:r>
          </a:p>
        </p:txBody>
      </p:sp>
      <p:graphicFrame>
        <p:nvGraphicFramePr>
          <p:cNvPr id="7" name="Content Placeholder 2">
            <a:extLst>
              <a:ext uri="{FF2B5EF4-FFF2-40B4-BE49-F238E27FC236}">
                <a16:creationId xmlns:a16="http://schemas.microsoft.com/office/drawing/2014/main" id="{D1DBCE05-D082-48F1-A138-248C6A4C0833}"/>
              </a:ext>
            </a:extLst>
          </p:cNvPr>
          <p:cNvGraphicFramePr>
            <a:graphicFrameLocks noGrp="1"/>
          </p:cNvGraphicFramePr>
          <p:nvPr>
            <p:ph idx="1"/>
            <p:extLst>
              <p:ext uri="{D42A27DB-BD31-4B8C-83A1-F6EECF244321}">
                <p14:modId xmlns:p14="http://schemas.microsoft.com/office/powerpoint/2010/main" val="608927858"/>
              </p:ext>
            </p:extLst>
          </p:nvPr>
        </p:nvGraphicFramePr>
        <p:xfrm>
          <a:off x="405621" y="1513952"/>
          <a:ext cx="6015897"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86E9195-8CF0-6B4B-842F-901EA364211A}"/>
              </a:ext>
            </a:extLst>
          </p:cNvPr>
          <p:cNvSpPr txBox="1"/>
          <p:nvPr/>
        </p:nvSpPr>
        <p:spPr>
          <a:xfrm>
            <a:off x="5472113" y="1528763"/>
            <a:ext cx="6314266" cy="4708981"/>
          </a:xfrm>
          <a:prstGeom prst="rect">
            <a:avLst/>
          </a:prstGeom>
          <a:noFill/>
        </p:spPr>
        <p:txBody>
          <a:bodyPr wrap="square" rtlCol="0">
            <a:spAutoFit/>
          </a:bodyPr>
          <a:lstStyle/>
          <a:p>
            <a:pPr marL="285750" indent="-285750">
              <a:buFont typeface="Arial" panose="020B0604020202020204" pitchFamily="34" charset="0"/>
              <a:buChar char="•"/>
            </a:pPr>
            <a:r>
              <a:rPr lang="en-US" sz="2500" dirty="0"/>
              <a:t>An independent, meaningful verbal response which is a single word spontaneously request from the client. </a:t>
            </a:r>
          </a:p>
          <a:p>
            <a:endParaRPr lang="en-US" sz="2500" dirty="0"/>
          </a:p>
          <a:p>
            <a:pPr marL="285750" indent="-285750">
              <a:buFont typeface="Arial" panose="020B0604020202020204" pitchFamily="34" charset="0"/>
              <a:buChar char="•"/>
            </a:pPr>
            <a:r>
              <a:rPr lang="en-US" sz="2500" dirty="0"/>
              <a:t>The answer can be his daily preferred items or activities.</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Based on his limited mand repertoire, in this competency, we focus on his response of items (chocolates, cookies) and activities (bubble, ball).</a:t>
            </a:r>
          </a:p>
          <a:p>
            <a:endParaRPr lang="en-US" sz="2500" dirty="0"/>
          </a:p>
        </p:txBody>
      </p:sp>
    </p:spTree>
    <p:extLst>
      <p:ext uri="{BB962C8B-B14F-4D97-AF65-F5344CB8AC3E}">
        <p14:creationId xmlns:p14="http://schemas.microsoft.com/office/powerpoint/2010/main" val="267094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81BC-D685-B943-BCB3-1B8D2273AA1F}"/>
              </a:ext>
            </a:extLst>
          </p:cNvPr>
          <p:cNvSpPr>
            <a:spLocks noGrp="1"/>
          </p:cNvSpPr>
          <p:nvPr>
            <p:ph type="title"/>
          </p:nvPr>
        </p:nvSpPr>
        <p:spPr/>
        <p:txBody>
          <a:bodyPr anchor="ctr">
            <a:normAutofit/>
          </a:bodyPr>
          <a:lstStyle/>
          <a:p>
            <a:r>
              <a:rPr lang="en-US" dirty="0" err="1"/>
              <a:t>dATA</a:t>
            </a:r>
            <a:r>
              <a:rPr lang="en-US" dirty="0"/>
              <a:t> COLLECTION</a:t>
            </a:r>
          </a:p>
        </p:txBody>
      </p:sp>
      <p:graphicFrame>
        <p:nvGraphicFramePr>
          <p:cNvPr id="19" name="Content Placeholder 2">
            <a:extLst>
              <a:ext uri="{FF2B5EF4-FFF2-40B4-BE49-F238E27FC236}">
                <a16:creationId xmlns:a16="http://schemas.microsoft.com/office/drawing/2014/main" id="{BD104C7F-2947-48C8-AF3E-7E8385B5981C}"/>
              </a:ext>
            </a:extLst>
          </p:cNvPr>
          <p:cNvGraphicFramePr>
            <a:graphicFrameLocks noGrp="1"/>
          </p:cNvGraphicFramePr>
          <p:nvPr>
            <p:ph idx="1"/>
            <p:extLst>
              <p:ext uri="{D42A27DB-BD31-4B8C-83A1-F6EECF244321}">
                <p14:modId xmlns:p14="http://schemas.microsoft.com/office/powerpoint/2010/main" val="200332186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165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4751-F807-E244-B57D-6DFB002233B3}"/>
              </a:ext>
            </a:extLst>
          </p:cNvPr>
          <p:cNvSpPr>
            <a:spLocks noGrp="1"/>
          </p:cNvSpPr>
          <p:nvPr>
            <p:ph type="title"/>
          </p:nvPr>
        </p:nvSpPr>
        <p:spPr>
          <a:xfrm>
            <a:off x="1251679" y="644525"/>
            <a:ext cx="3384329" cy="5408866"/>
          </a:xfrm>
        </p:spPr>
        <p:txBody>
          <a:bodyPr anchor="ctr">
            <a:normAutofit/>
          </a:bodyPr>
          <a:lstStyle/>
          <a:p>
            <a:r>
              <a:rPr lang="en-US" sz="4000"/>
              <a:t>pROCEDURE -- BASELINE</a:t>
            </a:r>
          </a:p>
        </p:txBody>
      </p:sp>
      <p:graphicFrame>
        <p:nvGraphicFramePr>
          <p:cNvPr id="5" name="Content Placeholder 2">
            <a:extLst>
              <a:ext uri="{FF2B5EF4-FFF2-40B4-BE49-F238E27FC236}">
                <a16:creationId xmlns:a16="http://schemas.microsoft.com/office/drawing/2014/main" id="{6A530787-4C8E-4CC5-A45C-554B4983ABA7}"/>
              </a:ext>
            </a:extLst>
          </p:cNvPr>
          <p:cNvGraphicFramePr>
            <a:graphicFrameLocks noGrp="1"/>
          </p:cNvGraphicFramePr>
          <p:nvPr>
            <p:ph idx="1"/>
            <p:extLst>
              <p:ext uri="{D42A27DB-BD31-4B8C-83A1-F6EECF244321}">
                <p14:modId xmlns:p14="http://schemas.microsoft.com/office/powerpoint/2010/main" val="983300166"/>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28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B444-7AC2-1A4C-B75E-CD50C8295FDE}"/>
              </a:ext>
            </a:extLst>
          </p:cNvPr>
          <p:cNvSpPr>
            <a:spLocks noGrp="1"/>
          </p:cNvSpPr>
          <p:nvPr>
            <p:ph type="title"/>
          </p:nvPr>
        </p:nvSpPr>
        <p:spPr/>
        <p:txBody>
          <a:bodyPr anchor="ctr">
            <a:normAutofit/>
          </a:bodyPr>
          <a:lstStyle/>
          <a:p>
            <a:r>
              <a:rPr lang="en-US" dirty="0" err="1"/>
              <a:t>pROCEDURE</a:t>
            </a:r>
            <a:r>
              <a:rPr lang="en-US" dirty="0"/>
              <a:t> -- INTERVENTION</a:t>
            </a:r>
          </a:p>
        </p:txBody>
      </p:sp>
      <p:graphicFrame>
        <p:nvGraphicFramePr>
          <p:cNvPr id="5" name="Content Placeholder 2">
            <a:extLst>
              <a:ext uri="{FF2B5EF4-FFF2-40B4-BE49-F238E27FC236}">
                <a16:creationId xmlns:a16="http://schemas.microsoft.com/office/drawing/2014/main" id="{1A17D016-3442-4126-A21F-766CCD5F0FDC}"/>
              </a:ext>
            </a:extLst>
          </p:cNvPr>
          <p:cNvGraphicFramePr>
            <a:graphicFrameLocks noGrp="1"/>
          </p:cNvGraphicFramePr>
          <p:nvPr>
            <p:ph idx="1"/>
            <p:extLst>
              <p:ext uri="{D42A27DB-BD31-4B8C-83A1-F6EECF244321}">
                <p14:modId xmlns:p14="http://schemas.microsoft.com/office/powerpoint/2010/main" val="1842668616"/>
              </p:ext>
            </p:extLst>
          </p:nvPr>
        </p:nvGraphicFramePr>
        <p:xfrm>
          <a:off x="1250950" y="1728787"/>
          <a:ext cx="10179050" cy="4537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98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DEB00E01-B290-2B4A-83DB-27995DDB3FF9}"/>
              </a:ext>
            </a:extLst>
          </p:cNvPr>
          <p:cNvSpPr>
            <a:spLocks noGrp="1"/>
          </p:cNvSpPr>
          <p:nvPr>
            <p:ph type="title"/>
          </p:nvPr>
        </p:nvSpPr>
        <p:spPr>
          <a:xfrm>
            <a:off x="8339328" y="457200"/>
            <a:ext cx="3090672" cy="1197864"/>
          </a:xfrm>
        </p:spPr>
        <p:txBody>
          <a:bodyPr anchor="b">
            <a:normAutofit/>
          </a:bodyPr>
          <a:lstStyle/>
          <a:p>
            <a:r>
              <a:rPr lang="en-US" sz="1900">
                <a:solidFill>
                  <a:schemeClr val="accent1"/>
                </a:solidFill>
              </a:rPr>
              <a:t>Result AND DISCUSSION</a:t>
            </a:r>
          </a:p>
        </p:txBody>
      </p:sp>
      <p:pic>
        <p:nvPicPr>
          <p:cNvPr id="4" name="Picture 3">
            <a:extLst>
              <a:ext uri="{FF2B5EF4-FFF2-40B4-BE49-F238E27FC236}">
                <a16:creationId xmlns:a16="http://schemas.microsoft.com/office/drawing/2014/main" id="{69C89477-6432-C449-9122-F0CF42A80438}"/>
              </a:ext>
            </a:extLst>
          </p:cNvPr>
          <p:cNvPicPr>
            <a:picLocks noChangeAspect="1"/>
          </p:cNvPicPr>
          <p:nvPr/>
        </p:nvPicPr>
        <p:blipFill>
          <a:blip r:embed="rId2"/>
          <a:stretch>
            <a:fillRect/>
          </a:stretch>
        </p:blipFill>
        <p:spPr>
          <a:xfrm>
            <a:off x="926927" y="1323248"/>
            <a:ext cx="5978273" cy="3900823"/>
          </a:xfrm>
          <a:prstGeom prst="rect">
            <a:avLst/>
          </a:prstGeom>
        </p:spPr>
      </p:pic>
      <p:sp>
        <p:nvSpPr>
          <p:cNvPr id="3" name="Content Placeholder 2">
            <a:extLst>
              <a:ext uri="{FF2B5EF4-FFF2-40B4-BE49-F238E27FC236}">
                <a16:creationId xmlns:a16="http://schemas.microsoft.com/office/drawing/2014/main" id="{4FAE0AC9-F149-D748-B56C-54ED59B2B43E}"/>
              </a:ext>
            </a:extLst>
          </p:cNvPr>
          <p:cNvSpPr>
            <a:spLocks noGrp="1"/>
          </p:cNvSpPr>
          <p:nvPr>
            <p:ph idx="1"/>
          </p:nvPr>
        </p:nvSpPr>
        <p:spPr>
          <a:xfrm>
            <a:off x="8339328" y="1655065"/>
            <a:ext cx="3090672" cy="4224528"/>
          </a:xfrm>
        </p:spPr>
        <p:txBody>
          <a:bodyPr>
            <a:normAutofit/>
          </a:bodyPr>
          <a:lstStyle/>
          <a:p>
            <a:r>
              <a:rPr lang="en-US" sz="1600">
                <a:solidFill>
                  <a:schemeClr val="bg1"/>
                </a:solidFill>
              </a:rPr>
              <a:t>At the end of the eighth manding training, the client displayed 7.79 average rate of the desired response. </a:t>
            </a:r>
          </a:p>
          <a:p>
            <a:r>
              <a:rPr lang="en-US" sz="1600">
                <a:solidFill>
                  <a:schemeClr val="bg1"/>
                </a:solidFill>
              </a:rPr>
              <a:t>The manding response significantly increased (except for the day without a good sleep the night before). </a:t>
            </a:r>
          </a:p>
          <a:p>
            <a:r>
              <a:rPr lang="en-US" sz="1600">
                <a:solidFill>
                  <a:schemeClr val="bg1"/>
                </a:solidFill>
              </a:rPr>
              <a:t>At the same time, his challenging behavior (e.g., SIB and screaming) also decreased significantly.</a:t>
            </a:r>
          </a:p>
          <a:p>
            <a:endParaRPr lang="en-US" sz="1600">
              <a:solidFill>
                <a:schemeClr val="bg1"/>
              </a:solidFill>
            </a:endParaRPr>
          </a:p>
        </p:txBody>
      </p:sp>
    </p:spTree>
    <p:extLst>
      <p:ext uri="{BB962C8B-B14F-4D97-AF65-F5344CB8AC3E}">
        <p14:creationId xmlns:p14="http://schemas.microsoft.com/office/powerpoint/2010/main" val="340498378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982</Words>
  <Application>Microsoft Macintosh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Manding Training</vt:lpstr>
      <vt:lpstr>Purpose</vt:lpstr>
      <vt:lpstr>Motivation </vt:lpstr>
      <vt:lpstr>Participant and Setting</vt:lpstr>
      <vt:lpstr>Dependent Variable</vt:lpstr>
      <vt:lpstr>dATA COLLECTION</vt:lpstr>
      <vt:lpstr>pROCEDURE -- BASELINE</vt:lpstr>
      <vt:lpstr>pROCEDURE -- INTERVENTION</vt:lpstr>
      <vt:lpstr>Result AND DISCUSSION</vt:lpstr>
      <vt:lpstr>Next sTEP</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Manding Training</dc:title>
  <dc:creator>Zhen Lin</dc:creator>
  <cp:lastModifiedBy>Zhen Lin</cp:lastModifiedBy>
  <cp:revision>1</cp:revision>
  <dcterms:created xsi:type="dcterms:W3CDTF">2019-11-13T04:39:09Z</dcterms:created>
  <dcterms:modified xsi:type="dcterms:W3CDTF">2019-11-13T04:41:18Z</dcterms:modified>
</cp:coreProperties>
</file>