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/>
    <p:restoredTop sz="94327"/>
  </p:normalViewPr>
  <p:slideViewPr>
    <p:cSldViewPr snapToGrid="0" snapToObjects="1">
      <p:cViewPr varScale="1">
        <p:scale>
          <a:sx n="107" d="100"/>
          <a:sy n="10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C9CF4-2373-9C48-AD7B-E0F8840E2B7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CEFA-0CD1-144E-AD01-571C08D7BA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76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38C1-994A-1C4D-85BD-DF222299489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9BE7-BCE3-D14A-9E93-FD859639F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3620612" y="1568518"/>
            <a:ext cx="359907" cy="4988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695033" y="59241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57408" y="1568517"/>
            <a:ext cx="359907" cy="498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31901" y="1556334"/>
            <a:ext cx="3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82185" y="491352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electronegativity</a:t>
            </a:r>
            <a:r>
              <a:rPr lang="zh-CN" altLang="en-US" sz="2800" dirty="0"/>
              <a:t> </a:t>
            </a:r>
            <a:r>
              <a:rPr lang="en-US" altLang="zh-CN" sz="2800" dirty="0"/>
              <a:t>difference</a:t>
            </a:r>
            <a:endParaRPr kumimoji="1" lang="zh-CN" altLang="en-US" sz="2800" dirty="0"/>
          </a:p>
        </p:txBody>
      </p:sp>
      <p:sp>
        <p:nvSpPr>
          <p:cNvPr id="36" name="椭圆 35"/>
          <p:cNvSpPr/>
          <p:nvPr/>
        </p:nvSpPr>
        <p:spPr>
          <a:xfrm>
            <a:off x="4795344" y="1720771"/>
            <a:ext cx="331239" cy="31709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三角形 37"/>
          <p:cNvSpPr/>
          <p:nvPr/>
        </p:nvSpPr>
        <p:spPr>
          <a:xfrm>
            <a:off x="3630912" y="2706694"/>
            <a:ext cx="351692" cy="60256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直线连接符 38"/>
          <p:cNvCxnSpPr/>
          <p:nvPr/>
        </p:nvCxnSpPr>
        <p:spPr>
          <a:xfrm flipV="1">
            <a:off x="2561766" y="2221358"/>
            <a:ext cx="2489982" cy="970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>
            <a:off x="2660239" y="2924743"/>
            <a:ext cx="0" cy="2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4960308" y="2041087"/>
            <a:ext cx="0" cy="2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2257199" y="2921568"/>
            <a:ext cx="787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>
            <a:off x="2269704" y="2832424"/>
            <a:ext cx="195" cy="8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 flipH="1">
            <a:off x="3032094" y="2832424"/>
            <a:ext cx="195" cy="8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 44"/>
          <p:cNvGrpSpPr/>
          <p:nvPr/>
        </p:nvGrpSpPr>
        <p:grpSpPr>
          <a:xfrm>
            <a:off x="4566412" y="1958184"/>
            <a:ext cx="787791" cy="97478"/>
            <a:chOff x="3214467" y="1613495"/>
            <a:chExt cx="787791" cy="97478"/>
          </a:xfrm>
        </p:grpSpPr>
        <p:cxnSp>
          <p:nvCxnSpPr>
            <p:cNvPr id="46" name="直线连接符 45"/>
            <p:cNvCxnSpPr/>
            <p:nvPr/>
          </p:nvCxnSpPr>
          <p:spPr>
            <a:xfrm>
              <a:off x="3214467" y="1710973"/>
              <a:ext cx="7877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 flipH="1">
              <a:off x="3226972" y="1621829"/>
              <a:ext cx="195" cy="89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 flipH="1">
              <a:off x="3989361" y="1613495"/>
              <a:ext cx="195" cy="89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椭圆 48"/>
          <p:cNvSpPr/>
          <p:nvPr/>
        </p:nvSpPr>
        <p:spPr>
          <a:xfrm>
            <a:off x="2317254" y="2230502"/>
            <a:ext cx="681507" cy="6783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84506" y="491352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diffusion</a:t>
            </a:r>
            <a:endParaRPr kumimoji="1" lang="zh-CN" altLang="en-US" sz="2800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2496083" y="5193003"/>
            <a:ext cx="2616591" cy="234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5014201" y="4991366"/>
            <a:ext cx="0" cy="2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2589867" y="5197693"/>
            <a:ext cx="0" cy="2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620305" y="4997804"/>
            <a:ext cx="787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4632810" y="4908660"/>
            <a:ext cx="195" cy="8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5394593" y="4908660"/>
            <a:ext cx="195" cy="8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2190266" y="5204577"/>
            <a:ext cx="787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2202771" y="5115433"/>
            <a:ext cx="195" cy="8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H="1">
            <a:off x="2967565" y="5115433"/>
            <a:ext cx="195" cy="8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57140" y="4469236"/>
            <a:ext cx="513513" cy="51307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243408" y="4513996"/>
            <a:ext cx="681507" cy="6783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5" name="三角形 64"/>
          <p:cNvSpPr/>
          <p:nvPr/>
        </p:nvSpPr>
        <p:spPr>
          <a:xfrm>
            <a:off x="3624976" y="5329105"/>
            <a:ext cx="351692" cy="60256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7148531" y="1384329"/>
            <a:ext cx="3553968" cy="2036870"/>
            <a:chOff x="7148531" y="1384329"/>
            <a:chExt cx="3553968" cy="2036870"/>
          </a:xfrm>
        </p:grpSpPr>
        <p:grpSp>
          <p:nvGrpSpPr>
            <p:cNvPr id="51" name="组 50"/>
            <p:cNvGrpSpPr/>
            <p:nvPr/>
          </p:nvGrpSpPr>
          <p:grpSpPr>
            <a:xfrm>
              <a:off x="7148531" y="2161496"/>
              <a:ext cx="3553968" cy="1259703"/>
              <a:chOff x="6093527" y="3847468"/>
              <a:chExt cx="3553968" cy="1259703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3527" y="4156195"/>
                <a:ext cx="3553968" cy="950976"/>
              </a:xfrm>
              <a:prstGeom prst="rect">
                <a:avLst/>
              </a:prstGeom>
            </p:spPr>
          </p:pic>
          <p:sp>
            <p:nvSpPr>
              <p:cNvPr id="53" name="椭圆 52"/>
              <p:cNvSpPr/>
              <p:nvPr/>
            </p:nvSpPr>
            <p:spPr>
              <a:xfrm>
                <a:off x="7670836" y="3847468"/>
                <a:ext cx="373062" cy="372838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350036" y="4631683"/>
                <a:ext cx="373062" cy="3728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011956" y="4631683"/>
                <a:ext cx="373062" cy="3728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 flipH="1">
                <a:off x="6893540" y="4121607"/>
                <a:ext cx="538264" cy="424681"/>
              </a:xfrm>
              <a:prstGeom prst="straightConnector1">
                <a:avLst/>
              </a:prstGeom>
              <a:ln w="34925">
                <a:solidFill>
                  <a:srgbClr val="0432FF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 flipH="1" flipV="1">
                <a:off x="8349665" y="4137801"/>
                <a:ext cx="509931" cy="431265"/>
              </a:xfrm>
              <a:prstGeom prst="straightConnector1">
                <a:avLst/>
              </a:prstGeom>
              <a:ln w="34925">
                <a:solidFill>
                  <a:srgbClr val="0432FF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8091" y="2108554"/>
              <a:ext cx="715891" cy="829437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408" y="1384329"/>
              <a:ext cx="691807" cy="694944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827" y="2087810"/>
              <a:ext cx="715891" cy="829437"/>
            </a:xfrm>
            <a:prstGeom prst="rect">
              <a:avLst/>
            </a:prstGeom>
          </p:spPr>
        </p:pic>
      </p:grpSp>
      <p:grpSp>
        <p:nvGrpSpPr>
          <p:cNvPr id="72" name="组 71"/>
          <p:cNvGrpSpPr/>
          <p:nvPr/>
        </p:nvGrpSpPr>
        <p:grpSpPr>
          <a:xfrm>
            <a:off x="7135387" y="3812149"/>
            <a:ext cx="3553968" cy="2150299"/>
            <a:chOff x="7140883" y="3209817"/>
            <a:chExt cx="3553968" cy="2150299"/>
          </a:xfrm>
        </p:grpSpPr>
        <p:grpSp>
          <p:nvGrpSpPr>
            <p:cNvPr id="58" name="组 57"/>
            <p:cNvGrpSpPr/>
            <p:nvPr/>
          </p:nvGrpSpPr>
          <p:grpSpPr>
            <a:xfrm>
              <a:off x="7140883" y="4100413"/>
              <a:ext cx="3553968" cy="1259703"/>
              <a:chOff x="6093527" y="3847468"/>
              <a:chExt cx="3553968" cy="1259703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3527" y="4156195"/>
                <a:ext cx="3553968" cy="950976"/>
              </a:xfrm>
              <a:prstGeom prst="rect">
                <a:avLst/>
              </a:prstGeom>
            </p:spPr>
          </p:pic>
          <p:sp>
            <p:nvSpPr>
              <p:cNvPr id="60" name="椭圆 59"/>
              <p:cNvSpPr/>
              <p:nvPr/>
            </p:nvSpPr>
            <p:spPr>
              <a:xfrm>
                <a:off x="7670836" y="3847468"/>
                <a:ext cx="373062" cy="372838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350036" y="4631683"/>
                <a:ext cx="373062" cy="3728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9011956" y="4631683"/>
                <a:ext cx="373062" cy="3728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3" name="直线箭头连接符 62"/>
              <p:cNvCxnSpPr/>
              <p:nvPr/>
            </p:nvCxnSpPr>
            <p:spPr>
              <a:xfrm flipH="1">
                <a:off x="6893540" y="4121607"/>
                <a:ext cx="538264" cy="424681"/>
              </a:xfrm>
              <a:prstGeom prst="straightConnector1">
                <a:avLst/>
              </a:prstGeom>
              <a:ln w="34925">
                <a:solidFill>
                  <a:srgbClr val="0432FF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/>
              <p:cNvCxnSpPr/>
              <p:nvPr/>
            </p:nvCxnSpPr>
            <p:spPr>
              <a:xfrm flipH="1" flipV="1">
                <a:off x="8349665" y="4137801"/>
                <a:ext cx="509931" cy="431265"/>
              </a:xfrm>
              <a:prstGeom prst="straightConnector1">
                <a:avLst/>
              </a:prstGeom>
              <a:ln w="34925">
                <a:solidFill>
                  <a:srgbClr val="0432FF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986" y="4170420"/>
              <a:ext cx="691807" cy="694944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675" y="4170420"/>
              <a:ext cx="691807" cy="69494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633" y="3209817"/>
              <a:ext cx="715891" cy="829437"/>
            </a:xfrm>
            <a:prstGeom prst="rect">
              <a:avLst/>
            </a:prstGeom>
          </p:spPr>
        </p:pic>
      </p:grpSp>
      <p:sp>
        <p:nvSpPr>
          <p:cNvPr id="78" name="矩形 77"/>
          <p:cNvSpPr/>
          <p:nvPr/>
        </p:nvSpPr>
        <p:spPr>
          <a:xfrm>
            <a:off x="3985436" y="1568518"/>
            <a:ext cx="359907" cy="4988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3612222" y="1562418"/>
            <a:ext cx="3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800" dirty="0"/>
          </a:p>
        </p:txBody>
      </p:sp>
      <p:sp>
        <p:nvSpPr>
          <p:cNvPr id="80" name="文本框 79"/>
          <p:cNvSpPr txBox="1"/>
          <p:nvPr/>
        </p:nvSpPr>
        <p:spPr>
          <a:xfrm>
            <a:off x="3970296" y="1562418"/>
            <a:ext cx="3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C</a:t>
            </a:r>
            <a:endParaRPr kumimoji="1" lang="zh-CN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3625577" y="4084379"/>
            <a:ext cx="359907" cy="4988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262373" y="4084378"/>
            <a:ext cx="359907" cy="498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3236866" y="4072195"/>
            <a:ext cx="3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84" name="矩形 83"/>
          <p:cNvSpPr/>
          <p:nvPr/>
        </p:nvSpPr>
        <p:spPr>
          <a:xfrm>
            <a:off x="3990401" y="4084379"/>
            <a:ext cx="359907" cy="4988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3959147" y="4072195"/>
            <a:ext cx="3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C</a:t>
            </a:r>
            <a:endParaRPr kumimoji="1" lang="zh-CN" altLang="en-US" sz="28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619286" y="4068360"/>
            <a:ext cx="3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800" dirty="0"/>
          </a:p>
        </p:txBody>
      </p:sp>
      <p:sp>
        <p:nvSpPr>
          <p:cNvPr id="88" name="右箭头 87"/>
          <p:cNvSpPr/>
          <p:nvPr/>
        </p:nvSpPr>
        <p:spPr>
          <a:xfrm>
            <a:off x="5825733" y="3527159"/>
            <a:ext cx="894735" cy="54120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8715735" y="2058853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90" name="文本框 89"/>
          <p:cNvSpPr txBox="1"/>
          <p:nvPr/>
        </p:nvSpPr>
        <p:spPr>
          <a:xfrm>
            <a:off x="8699718" y="459557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91" name="文本框 90"/>
          <p:cNvSpPr txBox="1"/>
          <p:nvPr/>
        </p:nvSpPr>
        <p:spPr>
          <a:xfrm>
            <a:off x="2463810" y="2308207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C</a:t>
            </a:r>
            <a:endParaRPr kumimoji="1" lang="zh-CN" altLang="en-US" sz="28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380226" y="4601317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C</a:t>
            </a:r>
            <a:endParaRPr kumimoji="1" lang="zh-CN" altLang="en-US" sz="2800" dirty="0"/>
          </a:p>
        </p:txBody>
      </p:sp>
      <p:sp>
        <p:nvSpPr>
          <p:cNvPr id="94" name="文本框 93"/>
          <p:cNvSpPr txBox="1"/>
          <p:nvPr/>
        </p:nvSpPr>
        <p:spPr>
          <a:xfrm>
            <a:off x="4836865" y="446683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B</a:t>
            </a:r>
            <a:endParaRPr kumimoji="1" lang="zh-CN" altLang="en-US" sz="28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173" y="160053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B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93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17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57</cp:revision>
  <cp:lastPrinted>2019-04-18T07:15:17Z</cp:lastPrinted>
  <dcterms:created xsi:type="dcterms:W3CDTF">2019-01-11T15:22:50Z</dcterms:created>
  <dcterms:modified xsi:type="dcterms:W3CDTF">2019-12-26T19:09:04Z</dcterms:modified>
</cp:coreProperties>
</file>