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5" r:id="rId9"/>
    <p:sldId id="270" r:id="rId10"/>
    <p:sldId id="267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4D4EE-7E88-2C41-8086-3D8908493CD1}" v="207" dt="2020-02-24T06:02:59.111"/>
    <p1510:client id="{FCE90264-AA69-7E03-5E97-5D716274AB39}" v="2649" dt="2020-02-24T06:37:24.32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76" d="100"/>
          <a:sy n="76" d="100"/>
        </p:scale>
        <p:origin x="1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4BA82-1F88-2D4D-BC2D-BBE7921DBD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D5D7C7-933A-624A-B890-86FB80D7CF5D}">
      <dgm:prSet phldrT="[Text]"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Problem</a:t>
          </a:r>
        </a:p>
      </dgm:t>
    </dgm:pt>
    <dgm:pt modelId="{15B7D1CB-AFE9-A64A-A814-12493F442D7B}" type="parTrans" cxnId="{831F53AF-A7C6-C74E-95C3-B15AB203225C}">
      <dgm:prSet/>
      <dgm:spPr/>
      <dgm:t>
        <a:bodyPr/>
        <a:lstStyle/>
        <a:p>
          <a:endParaRPr lang="en-US"/>
        </a:p>
      </dgm:t>
    </dgm:pt>
    <dgm:pt modelId="{F152F2A7-BD6A-3449-8676-B5F0EEB669AE}" type="sibTrans" cxnId="{831F53AF-A7C6-C74E-95C3-B15AB203225C}">
      <dgm:prSet/>
      <dgm:spPr/>
      <dgm:t>
        <a:bodyPr/>
        <a:lstStyle/>
        <a:p>
          <a:endParaRPr lang="en-US"/>
        </a:p>
      </dgm:t>
    </dgm:pt>
    <dgm:pt modelId="{2FE64B89-4091-4547-816D-F9627E26FB4A}">
      <dgm:prSet phldrT="[Text]"/>
      <dgm:spPr>
        <a:solidFill>
          <a:schemeClr val="accent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Data</a:t>
          </a:r>
        </a:p>
      </dgm:t>
    </dgm:pt>
    <dgm:pt modelId="{E4A50779-0707-1B4C-8A29-795FC8276CAC}" type="parTrans" cxnId="{12588223-3057-8440-AE15-64BADAFEBB62}">
      <dgm:prSet/>
      <dgm:spPr/>
      <dgm:t>
        <a:bodyPr/>
        <a:lstStyle/>
        <a:p>
          <a:endParaRPr lang="en-US"/>
        </a:p>
      </dgm:t>
    </dgm:pt>
    <dgm:pt modelId="{41FD5201-04E1-5B4D-A3E0-643CFB02DB67}" type="sibTrans" cxnId="{12588223-3057-8440-AE15-64BADAFEBB62}">
      <dgm:prSet/>
      <dgm:spPr/>
      <dgm:t>
        <a:bodyPr/>
        <a:lstStyle/>
        <a:p>
          <a:endParaRPr lang="en-US"/>
        </a:p>
      </dgm:t>
    </dgm:pt>
    <dgm:pt modelId="{0050DE02-B202-DB40-9AA5-1B35BDEA5373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Models</a:t>
          </a:r>
        </a:p>
      </dgm:t>
    </dgm:pt>
    <dgm:pt modelId="{820221F9-3BB3-2F42-8C17-301374861467}" type="parTrans" cxnId="{859FF4C5-DCCD-C84E-8CE1-CC8DCB620B01}">
      <dgm:prSet/>
      <dgm:spPr/>
      <dgm:t>
        <a:bodyPr/>
        <a:lstStyle/>
        <a:p>
          <a:endParaRPr lang="en-US"/>
        </a:p>
      </dgm:t>
    </dgm:pt>
    <dgm:pt modelId="{729BB1D5-237A-A340-BA2E-13EF4EEEB6CB}" type="sibTrans" cxnId="{859FF4C5-DCCD-C84E-8CE1-CC8DCB620B01}">
      <dgm:prSet/>
      <dgm:spPr/>
      <dgm:t>
        <a:bodyPr/>
        <a:lstStyle/>
        <a:p>
          <a:endParaRPr lang="en-US"/>
        </a:p>
      </dgm:t>
    </dgm:pt>
    <dgm:pt modelId="{A81432E4-6C96-C648-B24E-FC71B35E2EE6}">
      <dgm:prSet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Recommendations</a:t>
          </a:r>
        </a:p>
      </dgm:t>
    </dgm:pt>
    <dgm:pt modelId="{88483959-2282-5049-8C40-D86D8047DE0F}" type="parTrans" cxnId="{DAF9879F-AA09-DF41-995A-86DA79C87CE5}">
      <dgm:prSet/>
      <dgm:spPr/>
      <dgm:t>
        <a:bodyPr/>
        <a:lstStyle/>
        <a:p>
          <a:endParaRPr lang="en-US"/>
        </a:p>
      </dgm:t>
    </dgm:pt>
    <dgm:pt modelId="{8F1CA162-8455-1244-9A5B-1A013B61ACEA}" type="sibTrans" cxnId="{DAF9879F-AA09-DF41-995A-86DA79C87CE5}">
      <dgm:prSet/>
      <dgm:spPr/>
      <dgm:t>
        <a:bodyPr/>
        <a:lstStyle/>
        <a:p>
          <a:endParaRPr lang="en-US"/>
        </a:p>
      </dgm:t>
    </dgm:pt>
    <dgm:pt modelId="{0D86462B-8764-2245-A908-650CC31F861A}" type="pres">
      <dgm:prSet presAssocID="{6EA4BA82-1F88-2D4D-BC2D-BBE7921DBDE7}" presName="Name0" presStyleCnt="0">
        <dgm:presLayoutVars>
          <dgm:dir/>
          <dgm:animLvl val="lvl"/>
          <dgm:resizeHandles val="exact"/>
        </dgm:presLayoutVars>
      </dgm:prSet>
      <dgm:spPr/>
    </dgm:pt>
    <dgm:pt modelId="{5F7D6333-E48B-064E-8E33-4F5A1C24007E}" type="pres">
      <dgm:prSet presAssocID="{81D5D7C7-933A-624A-B890-86FB80D7CF5D}" presName="parTxOnly" presStyleLbl="node1" presStyleIdx="0" presStyleCnt="4" custLinFactX="-672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278DE1EF-3EC9-1247-AD0B-97306D07A09D}" type="pres">
      <dgm:prSet presAssocID="{F152F2A7-BD6A-3449-8676-B5F0EEB669AE}" presName="parTxOnlySpace" presStyleCnt="0"/>
      <dgm:spPr/>
    </dgm:pt>
    <dgm:pt modelId="{27797BAA-2A6D-7444-B2EF-286C6159E2C6}" type="pres">
      <dgm:prSet presAssocID="{2FE64B89-4091-4547-816D-F9627E26FB4A}" presName="parTxOnly" presStyleLbl="node1" presStyleIdx="1" presStyleCnt="4" custLinFactNeighborX="6256" custLinFactNeighborY="14467">
        <dgm:presLayoutVars>
          <dgm:chMax val="0"/>
          <dgm:chPref val="0"/>
          <dgm:bulletEnabled val="1"/>
        </dgm:presLayoutVars>
      </dgm:prSet>
      <dgm:spPr/>
    </dgm:pt>
    <dgm:pt modelId="{59DC6FFA-A988-F340-AC29-4976FD44F705}" type="pres">
      <dgm:prSet presAssocID="{41FD5201-04E1-5B4D-A3E0-643CFB02DB67}" presName="parTxOnlySpace" presStyleCnt="0"/>
      <dgm:spPr/>
    </dgm:pt>
    <dgm:pt modelId="{3AA76958-8476-1C43-9224-4B847BB075F3}" type="pres">
      <dgm:prSet presAssocID="{0050DE02-B202-DB40-9AA5-1B35BDEA53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71C6A8-3228-904C-9D82-DE5CDA3EF1F2}" type="pres">
      <dgm:prSet presAssocID="{729BB1D5-237A-A340-BA2E-13EF4EEEB6CB}" presName="parTxOnlySpace" presStyleCnt="0"/>
      <dgm:spPr/>
    </dgm:pt>
    <dgm:pt modelId="{4EE4A50D-92D2-704A-A24B-B0AD8B3973DD}" type="pres">
      <dgm:prSet presAssocID="{A81432E4-6C96-C648-B24E-FC71B35E2E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220020-3BCB-9B44-8F26-9D56000B849D}" type="presOf" srcId="{2FE64B89-4091-4547-816D-F9627E26FB4A}" destId="{27797BAA-2A6D-7444-B2EF-286C6159E2C6}" srcOrd="0" destOrd="0" presId="urn:microsoft.com/office/officeart/2005/8/layout/chevron1"/>
    <dgm:cxn modelId="{12588223-3057-8440-AE15-64BADAFEBB62}" srcId="{6EA4BA82-1F88-2D4D-BC2D-BBE7921DBDE7}" destId="{2FE64B89-4091-4547-816D-F9627E26FB4A}" srcOrd="1" destOrd="0" parTransId="{E4A50779-0707-1B4C-8A29-795FC8276CAC}" sibTransId="{41FD5201-04E1-5B4D-A3E0-643CFB02DB67}"/>
    <dgm:cxn modelId="{FA7FBE3C-BCF4-0D47-8EB5-2CAC90EF501F}" type="presOf" srcId="{81D5D7C7-933A-624A-B890-86FB80D7CF5D}" destId="{5F7D6333-E48B-064E-8E33-4F5A1C24007E}" srcOrd="0" destOrd="0" presId="urn:microsoft.com/office/officeart/2005/8/layout/chevron1"/>
    <dgm:cxn modelId="{7BC7424A-1826-2946-8DA4-4F6141C2A923}" type="presOf" srcId="{6EA4BA82-1F88-2D4D-BC2D-BBE7921DBDE7}" destId="{0D86462B-8764-2245-A908-650CC31F861A}" srcOrd="0" destOrd="0" presId="urn:microsoft.com/office/officeart/2005/8/layout/chevron1"/>
    <dgm:cxn modelId="{7728F24E-33D7-5640-9F01-358F785570ED}" type="presOf" srcId="{A81432E4-6C96-C648-B24E-FC71B35E2EE6}" destId="{4EE4A50D-92D2-704A-A24B-B0AD8B3973DD}" srcOrd="0" destOrd="0" presId="urn:microsoft.com/office/officeart/2005/8/layout/chevron1"/>
    <dgm:cxn modelId="{DAF9879F-AA09-DF41-995A-86DA79C87CE5}" srcId="{6EA4BA82-1F88-2D4D-BC2D-BBE7921DBDE7}" destId="{A81432E4-6C96-C648-B24E-FC71B35E2EE6}" srcOrd="3" destOrd="0" parTransId="{88483959-2282-5049-8C40-D86D8047DE0F}" sibTransId="{8F1CA162-8455-1244-9A5B-1A013B61ACEA}"/>
    <dgm:cxn modelId="{831F53AF-A7C6-C74E-95C3-B15AB203225C}" srcId="{6EA4BA82-1F88-2D4D-BC2D-BBE7921DBDE7}" destId="{81D5D7C7-933A-624A-B890-86FB80D7CF5D}" srcOrd="0" destOrd="0" parTransId="{15B7D1CB-AFE9-A64A-A814-12493F442D7B}" sibTransId="{F152F2A7-BD6A-3449-8676-B5F0EEB669AE}"/>
    <dgm:cxn modelId="{859FF4C5-DCCD-C84E-8CE1-CC8DCB620B01}" srcId="{6EA4BA82-1F88-2D4D-BC2D-BBE7921DBDE7}" destId="{0050DE02-B202-DB40-9AA5-1B35BDEA5373}" srcOrd="2" destOrd="0" parTransId="{820221F9-3BB3-2F42-8C17-301374861467}" sibTransId="{729BB1D5-237A-A340-BA2E-13EF4EEEB6CB}"/>
    <dgm:cxn modelId="{5AE41ACC-E013-D94B-8FFB-246EA946F643}" type="presOf" srcId="{0050DE02-B202-DB40-9AA5-1B35BDEA5373}" destId="{3AA76958-8476-1C43-9224-4B847BB075F3}" srcOrd="0" destOrd="0" presId="urn:microsoft.com/office/officeart/2005/8/layout/chevron1"/>
    <dgm:cxn modelId="{BA03AD33-91DF-304A-B1D8-1E7770AE284D}" type="presParOf" srcId="{0D86462B-8764-2245-A908-650CC31F861A}" destId="{5F7D6333-E48B-064E-8E33-4F5A1C24007E}" srcOrd="0" destOrd="0" presId="urn:microsoft.com/office/officeart/2005/8/layout/chevron1"/>
    <dgm:cxn modelId="{EE5E795D-0838-B747-9D60-1B518E27D316}" type="presParOf" srcId="{0D86462B-8764-2245-A908-650CC31F861A}" destId="{278DE1EF-3EC9-1247-AD0B-97306D07A09D}" srcOrd="1" destOrd="0" presId="urn:microsoft.com/office/officeart/2005/8/layout/chevron1"/>
    <dgm:cxn modelId="{EB028FF2-1BC8-FB44-B5A2-18CD2FC238BF}" type="presParOf" srcId="{0D86462B-8764-2245-A908-650CC31F861A}" destId="{27797BAA-2A6D-7444-B2EF-286C6159E2C6}" srcOrd="2" destOrd="0" presId="urn:microsoft.com/office/officeart/2005/8/layout/chevron1"/>
    <dgm:cxn modelId="{2B08774A-7B19-2545-8D30-4ACE4ACB73AA}" type="presParOf" srcId="{0D86462B-8764-2245-A908-650CC31F861A}" destId="{59DC6FFA-A988-F340-AC29-4976FD44F705}" srcOrd="3" destOrd="0" presId="urn:microsoft.com/office/officeart/2005/8/layout/chevron1"/>
    <dgm:cxn modelId="{81BA6301-C481-FF41-A748-079E996FF7F9}" type="presParOf" srcId="{0D86462B-8764-2245-A908-650CC31F861A}" destId="{3AA76958-8476-1C43-9224-4B847BB075F3}" srcOrd="4" destOrd="0" presId="urn:microsoft.com/office/officeart/2005/8/layout/chevron1"/>
    <dgm:cxn modelId="{77C7729C-62CA-7D4B-9850-052C354501B3}" type="presParOf" srcId="{0D86462B-8764-2245-A908-650CC31F861A}" destId="{0771C6A8-3228-904C-9D82-DE5CDA3EF1F2}" srcOrd="5" destOrd="0" presId="urn:microsoft.com/office/officeart/2005/8/layout/chevron1"/>
    <dgm:cxn modelId="{168A8111-853C-4C4A-AE37-C65DB37C1E75}" type="presParOf" srcId="{0D86462B-8764-2245-A908-650CC31F861A}" destId="{4EE4A50D-92D2-704A-A24B-B0AD8B3973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4BA82-1F88-2D4D-BC2D-BBE7921DBD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D5D7C7-933A-624A-B890-86FB80D7CF5D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Problem</a:t>
          </a:r>
        </a:p>
      </dgm:t>
    </dgm:pt>
    <dgm:pt modelId="{15B7D1CB-AFE9-A64A-A814-12493F442D7B}" type="parTrans" cxnId="{831F53AF-A7C6-C74E-95C3-B15AB203225C}">
      <dgm:prSet/>
      <dgm:spPr/>
      <dgm:t>
        <a:bodyPr/>
        <a:lstStyle/>
        <a:p>
          <a:endParaRPr lang="en-US"/>
        </a:p>
      </dgm:t>
    </dgm:pt>
    <dgm:pt modelId="{F152F2A7-BD6A-3449-8676-B5F0EEB669AE}" type="sibTrans" cxnId="{831F53AF-A7C6-C74E-95C3-B15AB203225C}">
      <dgm:prSet/>
      <dgm:spPr/>
      <dgm:t>
        <a:bodyPr/>
        <a:lstStyle/>
        <a:p>
          <a:endParaRPr lang="en-US"/>
        </a:p>
      </dgm:t>
    </dgm:pt>
    <dgm:pt modelId="{2FE64B89-4091-4547-816D-F9627E26FB4A}">
      <dgm:prSet phldrT="[Text]"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Data</a:t>
          </a:r>
        </a:p>
      </dgm:t>
    </dgm:pt>
    <dgm:pt modelId="{E4A50779-0707-1B4C-8A29-795FC8276CAC}" type="parTrans" cxnId="{12588223-3057-8440-AE15-64BADAFEBB62}">
      <dgm:prSet/>
      <dgm:spPr/>
      <dgm:t>
        <a:bodyPr/>
        <a:lstStyle/>
        <a:p>
          <a:endParaRPr lang="en-US"/>
        </a:p>
      </dgm:t>
    </dgm:pt>
    <dgm:pt modelId="{41FD5201-04E1-5B4D-A3E0-643CFB02DB67}" type="sibTrans" cxnId="{12588223-3057-8440-AE15-64BADAFEBB62}">
      <dgm:prSet/>
      <dgm:spPr/>
      <dgm:t>
        <a:bodyPr/>
        <a:lstStyle/>
        <a:p>
          <a:endParaRPr lang="en-US"/>
        </a:p>
      </dgm:t>
    </dgm:pt>
    <dgm:pt modelId="{0050DE02-B202-DB40-9AA5-1B35BDEA5373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Models</a:t>
          </a:r>
        </a:p>
      </dgm:t>
    </dgm:pt>
    <dgm:pt modelId="{820221F9-3BB3-2F42-8C17-301374861467}" type="parTrans" cxnId="{859FF4C5-DCCD-C84E-8CE1-CC8DCB620B01}">
      <dgm:prSet/>
      <dgm:spPr/>
      <dgm:t>
        <a:bodyPr/>
        <a:lstStyle/>
        <a:p>
          <a:endParaRPr lang="en-US"/>
        </a:p>
      </dgm:t>
    </dgm:pt>
    <dgm:pt modelId="{729BB1D5-237A-A340-BA2E-13EF4EEEB6CB}" type="sibTrans" cxnId="{859FF4C5-DCCD-C84E-8CE1-CC8DCB620B01}">
      <dgm:prSet/>
      <dgm:spPr/>
      <dgm:t>
        <a:bodyPr/>
        <a:lstStyle/>
        <a:p>
          <a:endParaRPr lang="en-US"/>
        </a:p>
      </dgm:t>
    </dgm:pt>
    <dgm:pt modelId="{A81432E4-6C96-C648-B24E-FC71B35E2EE6}">
      <dgm:prSet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Recommendations</a:t>
          </a:r>
        </a:p>
      </dgm:t>
    </dgm:pt>
    <dgm:pt modelId="{88483959-2282-5049-8C40-D86D8047DE0F}" type="parTrans" cxnId="{DAF9879F-AA09-DF41-995A-86DA79C87CE5}">
      <dgm:prSet/>
      <dgm:spPr/>
      <dgm:t>
        <a:bodyPr/>
        <a:lstStyle/>
        <a:p>
          <a:endParaRPr lang="en-US"/>
        </a:p>
      </dgm:t>
    </dgm:pt>
    <dgm:pt modelId="{8F1CA162-8455-1244-9A5B-1A013B61ACEA}" type="sibTrans" cxnId="{DAF9879F-AA09-DF41-995A-86DA79C87CE5}">
      <dgm:prSet/>
      <dgm:spPr/>
      <dgm:t>
        <a:bodyPr/>
        <a:lstStyle/>
        <a:p>
          <a:endParaRPr lang="en-US"/>
        </a:p>
      </dgm:t>
    </dgm:pt>
    <dgm:pt modelId="{0D86462B-8764-2245-A908-650CC31F861A}" type="pres">
      <dgm:prSet presAssocID="{6EA4BA82-1F88-2D4D-BC2D-BBE7921DBDE7}" presName="Name0" presStyleCnt="0">
        <dgm:presLayoutVars>
          <dgm:dir/>
          <dgm:animLvl val="lvl"/>
          <dgm:resizeHandles val="exact"/>
        </dgm:presLayoutVars>
      </dgm:prSet>
      <dgm:spPr/>
    </dgm:pt>
    <dgm:pt modelId="{5F7D6333-E48B-064E-8E33-4F5A1C24007E}" type="pres">
      <dgm:prSet presAssocID="{81D5D7C7-933A-624A-B890-86FB80D7CF5D}" presName="parTxOnly" presStyleLbl="node1" presStyleIdx="0" presStyleCnt="4" custLinFactX="-672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278DE1EF-3EC9-1247-AD0B-97306D07A09D}" type="pres">
      <dgm:prSet presAssocID="{F152F2A7-BD6A-3449-8676-B5F0EEB669AE}" presName="parTxOnlySpace" presStyleCnt="0"/>
      <dgm:spPr/>
    </dgm:pt>
    <dgm:pt modelId="{27797BAA-2A6D-7444-B2EF-286C6159E2C6}" type="pres">
      <dgm:prSet presAssocID="{2FE64B89-4091-4547-816D-F9627E26FB4A}" presName="parTxOnly" presStyleLbl="node1" presStyleIdx="1" presStyleCnt="4" custLinFactNeighborX="6256" custLinFactNeighborY="14467">
        <dgm:presLayoutVars>
          <dgm:chMax val="0"/>
          <dgm:chPref val="0"/>
          <dgm:bulletEnabled val="1"/>
        </dgm:presLayoutVars>
      </dgm:prSet>
      <dgm:spPr/>
    </dgm:pt>
    <dgm:pt modelId="{59DC6FFA-A988-F340-AC29-4976FD44F705}" type="pres">
      <dgm:prSet presAssocID="{41FD5201-04E1-5B4D-A3E0-643CFB02DB67}" presName="parTxOnlySpace" presStyleCnt="0"/>
      <dgm:spPr/>
    </dgm:pt>
    <dgm:pt modelId="{3AA76958-8476-1C43-9224-4B847BB075F3}" type="pres">
      <dgm:prSet presAssocID="{0050DE02-B202-DB40-9AA5-1B35BDEA53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71C6A8-3228-904C-9D82-DE5CDA3EF1F2}" type="pres">
      <dgm:prSet presAssocID="{729BB1D5-237A-A340-BA2E-13EF4EEEB6CB}" presName="parTxOnlySpace" presStyleCnt="0"/>
      <dgm:spPr/>
    </dgm:pt>
    <dgm:pt modelId="{4EE4A50D-92D2-704A-A24B-B0AD8B3973DD}" type="pres">
      <dgm:prSet presAssocID="{A81432E4-6C96-C648-B24E-FC71B35E2E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220020-3BCB-9B44-8F26-9D56000B849D}" type="presOf" srcId="{2FE64B89-4091-4547-816D-F9627E26FB4A}" destId="{27797BAA-2A6D-7444-B2EF-286C6159E2C6}" srcOrd="0" destOrd="0" presId="urn:microsoft.com/office/officeart/2005/8/layout/chevron1"/>
    <dgm:cxn modelId="{12588223-3057-8440-AE15-64BADAFEBB62}" srcId="{6EA4BA82-1F88-2D4D-BC2D-BBE7921DBDE7}" destId="{2FE64B89-4091-4547-816D-F9627E26FB4A}" srcOrd="1" destOrd="0" parTransId="{E4A50779-0707-1B4C-8A29-795FC8276CAC}" sibTransId="{41FD5201-04E1-5B4D-A3E0-643CFB02DB67}"/>
    <dgm:cxn modelId="{FA7FBE3C-BCF4-0D47-8EB5-2CAC90EF501F}" type="presOf" srcId="{81D5D7C7-933A-624A-B890-86FB80D7CF5D}" destId="{5F7D6333-E48B-064E-8E33-4F5A1C24007E}" srcOrd="0" destOrd="0" presId="urn:microsoft.com/office/officeart/2005/8/layout/chevron1"/>
    <dgm:cxn modelId="{7BC7424A-1826-2946-8DA4-4F6141C2A923}" type="presOf" srcId="{6EA4BA82-1F88-2D4D-BC2D-BBE7921DBDE7}" destId="{0D86462B-8764-2245-A908-650CC31F861A}" srcOrd="0" destOrd="0" presId="urn:microsoft.com/office/officeart/2005/8/layout/chevron1"/>
    <dgm:cxn modelId="{7728F24E-33D7-5640-9F01-358F785570ED}" type="presOf" srcId="{A81432E4-6C96-C648-B24E-FC71B35E2EE6}" destId="{4EE4A50D-92D2-704A-A24B-B0AD8B3973DD}" srcOrd="0" destOrd="0" presId="urn:microsoft.com/office/officeart/2005/8/layout/chevron1"/>
    <dgm:cxn modelId="{DAF9879F-AA09-DF41-995A-86DA79C87CE5}" srcId="{6EA4BA82-1F88-2D4D-BC2D-BBE7921DBDE7}" destId="{A81432E4-6C96-C648-B24E-FC71B35E2EE6}" srcOrd="3" destOrd="0" parTransId="{88483959-2282-5049-8C40-D86D8047DE0F}" sibTransId="{8F1CA162-8455-1244-9A5B-1A013B61ACEA}"/>
    <dgm:cxn modelId="{831F53AF-A7C6-C74E-95C3-B15AB203225C}" srcId="{6EA4BA82-1F88-2D4D-BC2D-BBE7921DBDE7}" destId="{81D5D7C7-933A-624A-B890-86FB80D7CF5D}" srcOrd="0" destOrd="0" parTransId="{15B7D1CB-AFE9-A64A-A814-12493F442D7B}" sibTransId="{F152F2A7-BD6A-3449-8676-B5F0EEB669AE}"/>
    <dgm:cxn modelId="{859FF4C5-DCCD-C84E-8CE1-CC8DCB620B01}" srcId="{6EA4BA82-1F88-2D4D-BC2D-BBE7921DBDE7}" destId="{0050DE02-B202-DB40-9AA5-1B35BDEA5373}" srcOrd="2" destOrd="0" parTransId="{820221F9-3BB3-2F42-8C17-301374861467}" sibTransId="{729BB1D5-237A-A340-BA2E-13EF4EEEB6CB}"/>
    <dgm:cxn modelId="{5AE41ACC-E013-D94B-8FFB-246EA946F643}" type="presOf" srcId="{0050DE02-B202-DB40-9AA5-1B35BDEA5373}" destId="{3AA76958-8476-1C43-9224-4B847BB075F3}" srcOrd="0" destOrd="0" presId="urn:microsoft.com/office/officeart/2005/8/layout/chevron1"/>
    <dgm:cxn modelId="{BA03AD33-91DF-304A-B1D8-1E7770AE284D}" type="presParOf" srcId="{0D86462B-8764-2245-A908-650CC31F861A}" destId="{5F7D6333-E48B-064E-8E33-4F5A1C24007E}" srcOrd="0" destOrd="0" presId="urn:microsoft.com/office/officeart/2005/8/layout/chevron1"/>
    <dgm:cxn modelId="{EE5E795D-0838-B747-9D60-1B518E27D316}" type="presParOf" srcId="{0D86462B-8764-2245-A908-650CC31F861A}" destId="{278DE1EF-3EC9-1247-AD0B-97306D07A09D}" srcOrd="1" destOrd="0" presId="urn:microsoft.com/office/officeart/2005/8/layout/chevron1"/>
    <dgm:cxn modelId="{EB028FF2-1BC8-FB44-B5A2-18CD2FC238BF}" type="presParOf" srcId="{0D86462B-8764-2245-A908-650CC31F861A}" destId="{27797BAA-2A6D-7444-B2EF-286C6159E2C6}" srcOrd="2" destOrd="0" presId="urn:microsoft.com/office/officeart/2005/8/layout/chevron1"/>
    <dgm:cxn modelId="{2B08774A-7B19-2545-8D30-4ACE4ACB73AA}" type="presParOf" srcId="{0D86462B-8764-2245-A908-650CC31F861A}" destId="{59DC6FFA-A988-F340-AC29-4976FD44F705}" srcOrd="3" destOrd="0" presId="urn:microsoft.com/office/officeart/2005/8/layout/chevron1"/>
    <dgm:cxn modelId="{81BA6301-C481-FF41-A748-079E996FF7F9}" type="presParOf" srcId="{0D86462B-8764-2245-A908-650CC31F861A}" destId="{3AA76958-8476-1C43-9224-4B847BB075F3}" srcOrd="4" destOrd="0" presId="urn:microsoft.com/office/officeart/2005/8/layout/chevron1"/>
    <dgm:cxn modelId="{77C7729C-62CA-7D4B-9850-052C354501B3}" type="presParOf" srcId="{0D86462B-8764-2245-A908-650CC31F861A}" destId="{0771C6A8-3228-904C-9D82-DE5CDA3EF1F2}" srcOrd="5" destOrd="0" presId="urn:microsoft.com/office/officeart/2005/8/layout/chevron1"/>
    <dgm:cxn modelId="{168A8111-853C-4C4A-AE37-C65DB37C1E75}" type="presParOf" srcId="{0D86462B-8764-2245-A908-650CC31F861A}" destId="{4EE4A50D-92D2-704A-A24B-B0AD8B3973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4BA82-1F88-2D4D-BC2D-BBE7921DBD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D5D7C7-933A-624A-B890-86FB80D7CF5D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Problem</a:t>
          </a:r>
        </a:p>
      </dgm:t>
    </dgm:pt>
    <dgm:pt modelId="{15B7D1CB-AFE9-A64A-A814-12493F442D7B}" type="parTrans" cxnId="{831F53AF-A7C6-C74E-95C3-B15AB203225C}">
      <dgm:prSet/>
      <dgm:spPr/>
      <dgm:t>
        <a:bodyPr/>
        <a:lstStyle/>
        <a:p>
          <a:endParaRPr lang="en-US"/>
        </a:p>
      </dgm:t>
    </dgm:pt>
    <dgm:pt modelId="{F152F2A7-BD6A-3449-8676-B5F0EEB669AE}" type="sibTrans" cxnId="{831F53AF-A7C6-C74E-95C3-B15AB203225C}">
      <dgm:prSet/>
      <dgm:spPr/>
      <dgm:t>
        <a:bodyPr/>
        <a:lstStyle/>
        <a:p>
          <a:endParaRPr lang="en-US"/>
        </a:p>
      </dgm:t>
    </dgm:pt>
    <dgm:pt modelId="{2FE64B89-4091-4547-816D-F9627E26FB4A}">
      <dgm:prSet phldrT="[Text]"/>
      <dgm:spPr>
        <a:solidFill>
          <a:schemeClr val="accent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Data</a:t>
          </a:r>
        </a:p>
      </dgm:t>
    </dgm:pt>
    <dgm:pt modelId="{E4A50779-0707-1B4C-8A29-795FC8276CAC}" type="parTrans" cxnId="{12588223-3057-8440-AE15-64BADAFEBB62}">
      <dgm:prSet/>
      <dgm:spPr/>
      <dgm:t>
        <a:bodyPr/>
        <a:lstStyle/>
        <a:p>
          <a:endParaRPr lang="en-US"/>
        </a:p>
      </dgm:t>
    </dgm:pt>
    <dgm:pt modelId="{41FD5201-04E1-5B4D-A3E0-643CFB02DB67}" type="sibTrans" cxnId="{12588223-3057-8440-AE15-64BADAFEBB62}">
      <dgm:prSet/>
      <dgm:spPr/>
      <dgm:t>
        <a:bodyPr/>
        <a:lstStyle/>
        <a:p>
          <a:endParaRPr lang="en-US"/>
        </a:p>
      </dgm:t>
    </dgm:pt>
    <dgm:pt modelId="{0050DE02-B202-DB40-9AA5-1B35BDEA5373}">
      <dgm:prSet phldrT="[Text]"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Models</a:t>
          </a:r>
        </a:p>
      </dgm:t>
    </dgm:pt>
    <dgm:pt modelId="{820221F9-3BB3-2F42-8C17-301374861467}" type="parTrans" cxnId="{859FF4C5-DCCD-C84E-8CE1-CC8DCB620B01}">
      <dgm:prSet/>
      <dgm:spPr/>
      <dgm:t>
        <a:bodyPr/>
        <a:lstStyle/>
        <a:p>
          <a:endParaRPr lang="en-US"/>
        </a:p>
      </dgm:t>
    </dgm:pt>
    <dgm:pt modelId="{729BB1D5-237A-A340-BA2E-13EF4EEEB6CB}" type="sibTrans" cxnId="{859FF4C5-DCCD-C84E-8CE1-CC8DCB620B01}">
      <dgm:prSet/>
      <dgm:spPr/>
      <dgm:t>
        <a:bodyPr/>
        <a:lstStyle/>
        <a:p>
          <a:endParaRPr lang="en-US"/>
        </a:p>
      </dgm:t>
    </dgm:pt>
    <dgm:pt modelId="{A81432E4-6C96-C648-B24E-FC71B35E2EE6}">
      <dgm:prSet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Recommendations</a:t>
          </a:r>
        </a:p>
      </dgm:t>
    </dgm:pt>
    <dgm:pt modelId="{88483959-2282-5049-8C40-D86D8047DE0F}" type="parTrans" cxnId="{DAF9879F-AA09-DF41-995A-86DA79C87CE5}">
      <dgm:prSet/>
      <dgm:spPr/>
      <dgm:t>
        <a:bodyPr/>
        <a:lstStyle/>
        <a:p>
          <a:endParaRPr lang="en-US"/>
        </a:p>
      </dgm:t>
    </dgm:pt>
    <dgm:pt modelId="{8F1CA162-8455-1244-9A5B-1A013B61ACEA}" type="sibTrans" cxnId="{DAF9879F-AA09-DF41-995A-86DA79C87CE5}">
      <dgm:prSet/>
      <dgm:spPr/>
      <dgm:t>
        <a:bodyPr/>
        <a:lstStyle/>
        <a:p>
          <a:endParaRPr lang="en-US"/>
        </a:p>
      </dgm:t>
    </dgm:pt>
    <dgm:pt modelId="{0D86462B-8764-2245-A908-650CC31F861A}" type="pres">
      <dgm:prSet presAssocID="{6EA4BA82-1F88-2D4D-BC2D-BBE7921DBDE7}" presName="Name0" presStyleCnt="0">
        <dgm:presLayoutVars>
          <dgm:dir/>
          <dgm:animLvl val="lvl"/>
          <dgm:resizeHandles val="exact"/>
        </dgm:presLayoutVars>
      </dgm:prSet>
      <dgm:spPr/>
    </dgm:pt>
    <dgm:pt modelId="{5F7D6333-E48B-064E-8E33-4F5A1C24007E}" type="pres">
      <dgm:prSet presAssocID="{81D5D7C7-933A-624A-B890-86FB80D7CF5D}" presName="parTxOnly" presStyleLbl="node1" presStyleIdx="0" presStyleCnt="4" custLinFactX="-672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278DE1EF-3EC9-1247-AD0B-97306D07A09D}" type="pres">
      <dgm:prSet presAssocID="{F152F2A7-BD6A-3449-8676-B5F0EEB669AE}" presName="parTxOnlySpace" presStyleCnt="0"/>
      <dgm:spPr/>
    </dgm:pt>
    <dgm:pt modelId="{27797BAA-2A6D-7444-B2EF-286C6159E2C6}" type="pres">
      <dgm:prSet presAssocID="{2FE64B89-4091-4547-816D-F9627E26FB4A}" presName="parTxOnly" presStyleLbl="node1" presStyleIdx="1" presStyleCnt="4" custLinFactNeighborX="6256" custLinFactNeighborY="14467">
        <dgm:presLayoutVars>
          <dgm:chMax val="0"/>
          <dgm:chPref val="0"/>
          <dgm:bulletEnabled val="1"/>
        </dgm:presLayoutVars>
      </dgm:prSet>
      <dgm:spPr/>
    </dgm:pt>
    <dgm:pt modelId="{59DC6FFA-A988-F340-AC29-4976FD44F705}" type="pres">
      <dgm:prSet presAssocID="{41FD5201-04E1-5B4D-A3E0-643CFB02DB67}" presName="parTxOnlySpace" presStyleCnt="0"/>
      <dgm:spPr/>
    </dgm:pt>
    <dgm:pt modelId="{3AA76958-8476-1C43-9224-4B847BB075F3}" type="pres">
      <dgm:prSet presAssocID="{0050DE02-B202-DB40-9AA5-1B35BDEA53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71C6A8-3228-904C-9D82-DE5CDA3EF1F2}" type="pres">
      <dgm:prSet presAssocID="{729BB1D5-237A-A340-BA2E-13EF4EEEB6CB}" presName="parTxOnlySpace" presStyleCnt="0"/>
      <dgm:spPr/>
    </dgm:pt>
    <dgm:pt modelId="{4EE4A50D-92D2-704A-A24B-B0AD8B3973DD}" type="pres">
      <dgm:prSet presAssocID="{A81432E4-6C96-C648-B24E-FC71B35E2E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220020-3BCB-9B44-8F26-9D56000B849D}" type="presOf" srcId="{2FE64B89-4091-4547-816D-F9627E26FB4A}" destId="{27797BAA-2A6D-7444-B2EF-286C6159E2C6}" srcOrd="0" destOrd="0" presId="urn:microsoft.com/office/officeart/2005/8/layout/chevron1"/>
    <dgm:cxn modelId="{12588223-3057-8440-AE15-64BADAFEBB62}" srcId="{6EA4BA82-1F88-2D4D-BC2D-BBE7921DBDE7}" destId="{2FE64B89-4091-4547-816D-F9627E26FB4A}" srcOrd="1" destOrd="0" parTransId="{E4A50779-0707-1B4C-8A29-795FC8276CAC}" sibTransId="{41FD5201-04E1-5B4D-A3E0-643CFB02DB67}"/>
    <dgm:cxn modelId="{FA7FBE3C-BCF4-0D47-8EB5-2CAC90EF501F}" type="presOf" srcId="{81D5D7C7-933A-624A-B890-86FB80D7CF5D}" destId="{5F7D6333-E48B-064E-8E33-4F5A1C24007E}" srcOrd="0" destOrd="0" presId="urn:microsoft.com/office/officeart/2005/8/layout/chevron1"/>
    <dgm:cxn modelId="{7BC7424A-1826-2946-8DA4-4F6141C2A923}" type="presOf" srcId="{6EA4BA82-1F88-2D4D-BC2D-BBE7921DBDE7}" destId="{0D86462B-8764-2245-A908-650CC31F861A}" srcOrd="0" destOrd="0" presId="urn:microsoft.com/office/officeart/2005/8/layout/chevron1"/>
    <dgm:cxn modelId="{7728F24E-33D7-5640-9F01-358F785570ED}" type="presOf" srcId="{A81432E4-6C96-C648-B24E-FC71B35E2EE6}" destId="{4EE4A50D-92D2-704A-A24B-B0AD8B3973DD}" srcOrd="0" destOrd="0" presId="urn:microsoft.com/office/officeart/2005/8/layout/chevron1"/>
    <dgm:cxn modelId="{DAF9879F-AA09-DF41-995A-86DA79C87CE5}" srcId="{6EA4BA82-1F88-2D4D-BC2D-BBE7921DBDE7}" destId="{A81432E4-6C96-C648-B24E-FC71B35E2EE6}" srcOrd="3" destOrd="0" parTransId="{88483959-2282-5049-8C40-D86D8047DE0F}" sibTransId="{8F1CA162-8455-1244-9A5B-1A013B61ACEA}"/>
    <dgm:cxn modelId="{831F53AF-A7C6-C74E-95C3-B15AB203225C}" srcId="{6EA4BA82-1F88-2D4D-BC2D-BBE7921DBDE7}" destId="{81D5D7C7-933A-624A-B890-86FB80D7CF5D}" srcOrd="0" destOrd="0" parTransId="{15B7D1CB-AFE9-A64A-A814-12493F442D7B}" sibTransId="{F152F2A7-BD6A-3449-8676-B5F0EEB669AE}"/>
    <dgm:cxn modelId="{859FF4C5-DCCD-C84E-8CE1-CC8DCB620B01}" srcId="{6EA4BA82-1F88-2D4D-BC2D-BBE7921DBDE7}" destId="{0050DE02-B202-DB40-9AA5-1B35BDEA5373}" srcOrd="2" destOrd="0" parTransId="{820221F9-3BB3-2F42-8C17-301374861467}" sibTransId="{729BB1D5-237A-A340-BA2E-13EF4EEEB6CB}"/>
    <dgm:cxn modelId="{5AE41ACC-E013-D94B-8FFB-246EA946F643}" type="presOf" srcId="{0050DE02-B202-DB40-9AA5-1B35BDEA5373}" destId="{3AA76958-8476-1C43-9224-4B847BB075F3}" srcOrd="0" destOrd="0" presId="urn:microsoft.com/office/officeart/2005/8/layout/chevron1"/>
    <dgm:cxn modelId="{BA03AD33-91DF-304A-B1D8-1E7770AE284D}" type="presParOf" srcId="{0D86462B-8764-2245-A908-650CC31F861A}" destId="{5F7D6333-E48B-064E-8E33-4F5A1C24007E}" srcOrd="0" destOrd="0" presId="urn:microsoft.com/office/officeart/2005/8/layout/chevron1"/>
    <dgm:cxn modelId="{EE5E795D-0838-B747-9D60-1B518E27D316}" type="presParOf" srcId="{0D86462B-8764-2245-A908-650CC31F861A}" destId="{278DE1EF-3EC9-1247-AD0B-97306D07A09D}" srcOrd="1" destOrd="0" presId="urn:microsoft.com/office/officeart/2005/8/layout/chevron1"/>
    <dgm:cxn modelId="{EB028FF2-1BC8-FB44-B5A2-18CD2FC238BF}" type="presParOf" srcId="{0D86462B-8764-2245-A908-650CC31F861A}" destId="{27797BAA-2A6D-7444-B2EF-286C6159E2C6}" srcOrd="2" destOrd="0" presId="urn:microsoft.com/office/officeart/2005/8/layout/chevron1"/>
    <dgm:cxn modelId="{2B08774A-7B19-2545-8D30-4ACE4ACB73AA}" type="presParOf" srcId="{0D86462B-8764-2245-A908-650CC31F861A}" destId="{59DC6FFA-A988-F340-AC29-4976FD44F705}" srcOrd="3" destOrd="0" presId="urn:microsoft.com/office/officeart/2005/8/layout/chevron1"/>
    <dgm:cxn modelId="{81BA6301-C481-FF41-A748-079E996FF7F9}" type="presParOf" srcId="{0D86462B-8764-2245-A908-650CC31F861A}" destId="{3AA76958-8476-1C43-9224-4B847BB075F3}" srcOrd="4" destOrd="0" presId="urn:microsoft.com/office/officeart/2005/8/layout/chevron1"/>
    <dgm:cxn modelId="{77C7729C-62CA-7D4B-9850-052C354501B3}" type="presParOf" srcId="{0D86462B-8764-2245-A908-650CC31F861A}" destId="{0771C6A8-3228-904C-9D82-DE5CDA3EF1F2}" srcOrd="5" destOrd="0" presId="urn:microsoft.com/office/officeart/2005/8/layout/chevron1"/>
    <dgm:cxn modelId="{168A8111-853C-4C4A-AE37-C65DB37C1E75}" type="presParOf" srcId="{0D86462B-8764-2245-A908-650CC31F861A}" destId="{4EE4A50D-92D2-704A-A24B-B0AD8B3973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A4BA82-1F88-2D4D-BC2D-BBE7921DBD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D5D7C7-933A-624A-B890-86FB80D7CF5D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Problem</a:t>
          </a:r>
        </a:p>
      </dgm:t>
    </dgm:pt>
    <dgm:pt modelId="{15B7D1CB-AFE9-A64A-A814-12493F442D7B}" type="parTrans" cxnId="{831F53AF-A7C6-C74E-95C3-B15AB203225C}">
      <dgm:prSet/>
      <dgm:spPr/>
      <dgm:t>
        <a:bodyPr/>
        <a:lstStyle/>
        <a:p>
          <a:endParaRPr lang="en-US"/>
        </a:p>
      </dgm:t>
    </dgm:pt>
    <dgm:pt modelId="{F152F2A7-BD6A-3449-8676-B5F0EEB669AE}" type="sibTrans" cxnId="{831F53AF-A7C6-C74E-95C3-B15AB203225C}">
      <dgm:prSet/>
      <dgm:spPr/>
      <dgm:t>
        <a:bodyPr/>
        <a:lstStyle/>
        <a:p>
          <a:endParaRPr lang="en-US"/>
        </a:p>
      </dgm:t>
    </dgm:pt>
    <dgm:pt modelId="{2FE64B89-4091-4547-816D-F9627E26FB4A}">
      <dgm:prSet phldrT="[Text]"/>
      <dgm:spPr>
        <a:solidFill>
          <a:schemeClr val="accent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Data</a:t>
          </a:r>
        </a:p>
      </dgm:t>
    </dgm:pt>
    <dgm:pt modelId="{E4A50779-0707-1B4C-8A29-795FC8276CAC}" type="parTrans" cxnId="{12588223-3057-8440-AE15-64BADAFEBB62}">
      <dgm:prSet/>
      <dgm:spPr/>
      <dgm:t>
        <a:bodyPr/>
        <a:lstStyle/>
        <a:p>
          <a:endParaRPr lang="en-US"/>
        </a:p>
      </dgm:t>
    </dgm:pt>
    <dgm:pt modelId="{41FD5201-04E1-5B4D-A3E0-643CFB02DB67}" type="sibTrans" cxnId="{12588223-3057-8440-AE15-64BADAFEBB62}">
      <dgm:prSet/>
      <dgm:spPr/>
      <dgm:t>
        <a:bodyPr/>
        <a:lstStyle/>
        <a:p>
          <a:endParaRPr lang="en-US"/>
        </a:p>
      </dgm:t>
    </dgm:pt>
    <dgm:pt modelId="{0050DE02-B202-DB40-9AA5-1B35BDEA5373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Models</a:t>
          </a:r>
        </a:p>
      </dgm:t>
    </dgm:pt>
    <dgm:pt modelId="{820221F9-3BB3-2F42-8C17-301374861467}" type="parTrans" cxnId="{859FF4C5-DCCD-C84E-8CE1-CC8DCB620B01}">
      <dgm:prSet/>
      <dgm:spPr/>
      <dgm:t>
        <a:bodyPr/>
        <a:lstStyle/>
        <a:p>
          <a:endParaRPr lang="en-US"/>
        </a:p>
      </dgm:t>
    </dgm:pt>
    <dgm:pt modelId="{729BB1D5-237A-A340-BA2E-13EF4EEEB6CB}" type="sibTrans" cxnId="{859FF4C5-DCCD-C84E-8CE1-CC8DCB620B01}">
      <dgm:prSet/>
      <dgm:spPr/>
      <dgm:t>
        <a:bodyPr/>
        <a:lstStyle/>
        <a:p>
          <a:endParaRPr lang="en-US"/>
        </a:p>
      </dgm:t>
    </dgm:pt>
    <dgm:pt modelId="{A81432E4-6C96-C648-B24E-FC71B35E2EE6}">
      <dgm:prSet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Recommendations</a:t>
          </a:r>
        </a:p>
      </dgm:t>
    </dgm:pt>
    <dgm:pt modelId="{88483959-2282-5049-8C40-D86D8047DE0F}" type="parTrans" cxnId="{DAF9879F-AA09-DF41-995A-86DA79C87CE5}">
      <dgm:prSet/>
      <dgm:spPr/>
      <dgm:t>
        <a:bodyPr/>
        <a:lstStyle/>
        <a:p>
          <a:endParaRPr lang="en-US"/>
        </a:p>
      </dgm:t>
    </dgm:pt>
    <dgm:pt modelId="{8F1CA162-8455-1244-9A5B-1A013B61ACEA}" type="sibTrans" cxnId="{DAF9879F-AA09-DF41-995A-86DA79C87CE5}">
      <dgm:prSet/>
      <dgm:spPr/>
      <dgm:t>
        <a:bodyPr/>
        <a:lstStyle/>
        <a:p>
          <a:endParaRPr lang="en-US"/>
        </a:p>
      </dgm:t>
    </dgm:pt>
    <dgm:pt modelId="{0D86462B-8764-2245-A908-650CC31F861A}" type="pres">
      <dgm:prSet presAssocID="{6EA4BA82-1F88-2D4D-BC2D-BBE7921DBDE7}" presName="Name0" presStyleCnt="0">
        <dgm:presLayoutVars>
          <dgm:dir/>
          <dgm:animLvl val="lvl"/>
          <dgm:resizeHandles val="exact"/>
        </dgm:presLayoutVars>
      </dgm:prSet>
      <dgm:spPr/>
    </dgm:pt>
    <dgm:pt modelId="{5F7D6333-E48B-064E-8E33-4F5A1C24007E}" type="pres">
      <dgm:prSet presAssocID="{81D5D7C7-933A-624A-B890-86FB80D7CF5D}" presName="parTxOnly" presStyleLbl="node1" presStyleIdx="0" presStyleCnt="4" custLinFactX="-672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278DE1EF-3EC9-1247-AD0B-97306D07A09D}" type="pres">
      <dgm:prSet presAssocID="{F152F2A7-BD6A-3449-8676-B5F0EEB669AE}" presName="parTxOnlySpace" presStyleCnt="0"/>
      <dgm:spPr/>
    </dgm:pt>
    <dgm:pt modelId="{27797BAA-2A6D-7444-B2EF-286C6159E2C6}" type="pres">
      <dgm:prSet presAssocID="{2FE64B89-4091-4547-816D-F9627E26FB4A}" presName="parTxOnly" presStyleLbl="node1" presStyleIdx="1" presStyleCnt="4" custLinFactNeighborX="6256" custLinFactNeighborY="14467">
        <dgm:presLayoutVars>
          <dgm:chMax val="0"/>
          <dgm:chPref val="0"/>
          <dgm:bulletEnabled val="1"/>
        </dgm:presLayoutVars>
      </dgm:prSet>
      <dgm:spPr/>
    </dgm:pt>
    <dgm:pt modelId="{59DC6FFA-A988-F340-AC29-4976FD44F705}" type="pres">
      <dgm:prSet presAssocID="{41FD5201-04E1-5B4D-A3E0-643CFB02DB67}" presName="parTxOnlySpace" presStyleCnt="0"/>
      <dgm:spPr/>
    </dgm:pt>
    <dgm:pt modelId="{3AA76958-8476-1C43-9224-4B847BB075F3}" type="pres">
      <dgm:prSet presAssocID="{0050DE02-B202-DB40-9AA5-1B35BDEA53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71C6A8-3228-904C-9D82-DE5CDA3EF1F2}" type="pres">
      <dgm:prSet presAssocID="{729BB1D5-237A-A340-BA2E-13EF4EEEB6CB}" presName="parTxOnlySpace" presStyleCnt="0"/>
      <dgm:spPr/>
    </dgm:pt>
    <dgm:pt modelId="{4EE4A50D-92D2-704A-A24B-B0AD8B3973DD}" type="pres">
      <dgm:prSet presAssocID="{A81432E4-6C96-C648-B24E-FC71B35E2E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220020-3BCB-9B44-8F26-9D56000B849D}" type="presOf" srcId="{2FE64B89-4091-4547-816D-F9627E26FB4A}" destId="{27797BAA-2A6D-7444-B2EF-286C6159E2C6}" srcOrd="0" destOrd="0" presId="urn:microsoft.com/office/officeart/2005/8/layout/chevron1"/>
    <dgm:cxn modelId="{12588223-3057-8440-AE15-64BADAFEBB62}" srcId="{6EA4BA82-1F88-2D4D-BC2D-BBE7921DBDE7}" destId="{2FE64B89-4091-4547-816D-F9627E26FB4A}" srcOrd="1" destOrd="0" parTransId="{E4A50779-0707-1B4C-8A29-795FC8276CAC}" sibTransId="{41FD5201-04E1-5B4D-A3E0-643CFB02DB67}"/>
    <dgm:cxn modelId="{FA7FBE3C-BCF4-0D47-8EB5-2CAC90EF501F}" type="presOf" srcId="{81D5D7C7-933A-624A-B890-86FB80D7CF5D}" destId="{5F7D6333-E48B-064E-8E33-4F5A1C24007E}" srcOrd="0" destOrd="0" presId="urn:microsoft.com/office/officeart/2005/8/layout/chevron1"/>
    <dgm:cxn modelId="{7BC7424A-1826-2946-8DA4-4F6141C2A923}" type="presOf" srcId="{6EA4BA82-1F88-2D4D-BC2D-BBE7921DBDE7}" destId="{0D86462B-8764-2245-A908-650CC31F861A}" srcOrd="0" destOrd="0" presId="urn:microsoft.com/office/officeart/2005/8/layout/chevron1"/>
    <dgm:cxn modelId="{7728F24E-33D7-5640-9F01-358F785570ED}" type="presOf" srcId="{A81432E4-6C96-C648-B24E-FC71B35E2EE6}" destId="{4EE4A50D-92D2-704A-A24B-B0AD8B3973DD}" srcOrd="0" destOrd="0" presId="urn:microsoft.com/office/officeart/2005/8/layout/chevron1"/>
    <dgm:cxn modelId="{DAF9879F-AA09-DF41-995A-86DA79C87CE5}" srcId="{6EA4BA82-1F88-2D4D-BC2D-BBE7921DBDE7}" destId="{A81432E4-6C96-C648-B24E-FC71B35E2EE6}" srcOrd="3" destOrd="0" parTransId="{88483959-2282-5049-8C40-D86D8047DE0F}" sibTransId="{8F1CA162-8455-1244-9A5B-1A013B61ACEA}"/>
    <dgm:cxn modelId="{831F53AF-A7C6-C74E-95C3-B15AB203225C}" srcId="{6EA4BA82-1F88-2D4D-BC2D-BBE7921DBDE7}" destId="{81D5D7C7-933A-624A-B890-86FB80D7CF5D}" srcOrd="0" destOrd="0" parTransId="{15B7D1CB-AFE9-A64A-A814-12493F442D7B}" sibTransId="{F152F2A7-BD6A-3449-8676-B5F0EEB669AE}"/>
    <dgm:cxn modelId="{859FF4C5-DCCD-C84E-8CE1-CC8DCB620B01}" srcId="{6EA4BA82-1F88-2D4D-BC2D-BBE7921DBDE7}" destId="{0050DE02-B202-DB40-9AA5-1B35BDEA5373}" srcOrd="2" destOrd="0" parTransId="{820221F9-3BB3-2F42-8C17-301374861467}" sibTransId="{729BB1D5-237A-A340-BA2E-13EF4EEEB6CB}"/>
    <dgm:cxn modelId="{5AE41ACC-E013-D94B-8FFB-246EA946F643}" type="presOf" srcId="{0050DE02-B202-DB40-9AA5-1B35BDEA5373}" destId="{3AA76958-8476-1C43-9224-4B847BB075F3}" srcOrd="0" destOrd="0" presId="urn:microsoft.com/office/officeart/2005/8/layout/chevron1"/>
    <dgm:cxn modelId="{BA03AD33-91DF-304A-B1D8-1E7770AE284D}" type="presParOf" srcId="{0D86462B-8764-2245-A908-650CC31F861A}" destId="{5F7D6333-E48B-064E-8E33-4F5A1C24007E}" srcOrd="0" destOrd="0" presId="urn:microsoft.com/office/officeart/2005/8/layout/chevron1"/>
    <dgm:cxn modelId="{EE5E795D-0838-B747-9D60-1B518E27D316}" type="presParOf" srcId="{0D86462B-8764-2245-A908-650CC31F861A}" destId="{278DE1EF-3EC9-1247-AD0B-97306D07A09D}" srcOrd="1" destOrd="0" presId="urn:microsoft.com/office/officeart/2005/8/layout/chevron1"/>
    <dgm:cxn modelId="{EB028FF2-1BC8-FB44-B5A2-18CD2FC238BF}" type="presParOf" srcId="{0D86462B-8764-2245-A908-650CC31F861A}" destId="{27797BAA-2A6D-7444-B2EF-286C6159E2C6}" srcOrd="2" destOrd="0" presId="urn:microsoft.com/office/officeart/2005/8/layout/chevron1"/>
    <dgm:cxn modelId="{2B08774A-7B19-2545-8D30-4ACE4ACB73AA}" type="presParOf" srcId="{0D86462B-8764-2245-A908-650CC31F861A}" destId="{59DC6FFA-A988-F340-AC29-4976FD44F705}" srcOrd="3" destOrd="0" presId="urn:microsoft.com/office/officeart/2005/8/layout/chevron1"/>
    <dgm:cxn modelId="{81BA6301-C481-FF41-A748-079E996FF7F9}" type="presParOf" srcId="{0D86462B-8764-2245-A908-650CC31F861A}" destId="{3AA76958-8476-1C43-9224-4B847BB075F3}" srcOrd="4" destOrd="0" presId="urn:microsoft.com/office/officeart/2005/8/layout/chevron1"/>
    <dgm:cxn modelId="{77C7729C-62CA-7D4B-9850-052C354501B3}" type="presParOf" srcId="{0D86462B-8764-2245-A908-650CC31F861A}" destId="{0771C6A8-3228-904C-9D82-DE5CDA3EF1F2}" srcOrd="5" destOrd="0" presId="urn:microsoft.com/office/officeart/2005/8/layout/chevron1"/>
    <dgm:cxn modelId="{168A8111-853C-4C4A-AE37-C65DB37C1E75}" type="presParOf" srcId="{0D86462B-8764-2245-A908-650CC31F861A}" destId="{4EE4A50D-92D2-704A-A24B-B0AD8B3973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4BA82-1F88-2D4D-BC2D-BBE7921DBD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D5D7C7-933A-624A-B890-86FB80D7CF5D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Problem</a:t>
          </a:r>
        </a:p>
      </dgm:t>
    </dgm:pt>
    <dgm:pt modelId="{15B7D1CB-AFE9-A64A-A814-12493F442D7B}" type="parTrans" cxnId="{831F53AF-A7C6-C74E-95C3-B15AB203225C}">
      <dgm:prSet/>
      <dgm:spPr/>
      <dgm:t>
        <a:bodyPr/>
        <a:lstStyle/>
        <a:p>
          <a:endParaRPr lang="en-US"/>
        </a:p>
      </dgm:t>
    </dgm:pt>
    <dgm:pt modelId="{F152F2A7-BD6A-3449-8676-B5F0EEB669AE}" type="sibTrans" cxnId="{831F53AF-A7C6-C74E-95C3-B15AB203225C}">
      <dgm:prSet/>
      <dgm:spPr/>
      <dgm:t>
        <a:bodyPr/>
        <a:lstStyle/>
        <a:p>
          <a:endParaRPr lang="en-US"/>
        </a:p>
      </dgm:t>
    </dgm:pt>
    <dgm:pt modelId="{2FE64B89-4091-4547-816D-F9627E26FB4A}">
      <dgm:prSet phldrT="[Text]"/>
      <dgm:spPr>
        <a:solidFill>
          <a:schemeClr val="accent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Data</a:t>
          </a:r>
        </a:p>
      </dgm:t>
    </dgm:pt>
    <dgm:pt modelId="{E4A50779-0707-1B4C-8A29-795FC8276CAC}" type="parTrans" cxnId="{12588223-3057-8440-AE15-64BADAFEBB62}">
      <dgm:prSet/>
      <dgm:spPr/>
      <dgm:t>
        <a:bodyPr/>
        <a:lstStyle/>
        <a:p>
          <a:endParaRPr lang="en-US"/>
        </a:p>
      </dgm:t>
    </dgm:pt>
    <dgm:pt modelId="{41FD5201-04E1-5B4D-A3E0-643CFB02DB67}" type="sibTrans" cxnId="{12588223-3057-8440-AE15-64BADAFEBB62}">
      <dgm:prSet/>
      <dgm:spPr/>
      <dgm:t>
        <a:bodyPr/>
        <a:lstStyle/>
        <a:p>
          <a:endParaRPr lang="en-US"/>
        </a:p>
      </dgm:t>
    </dgm:pt>
    <dgm:pt modelId="{0050DE02-B202-DB40-9AA5-1B35BDEA5373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Models</a:t>
          </a:r>
        </a:p>
      </dgm:t>
    </dgm:pt>
    <dgm:pt modelId="{820221F9-3BB3-2F42-8C17-301374861467}" type="parTrans" cxnId="{859FF4C5-DCCD-C84E-8CE1-CC8DCB620B01}">
      <dgm:prSet/>
      <dgm:spPr/>
      <dgm:t>
        <a:bodyPr/>
        <a:lstStyle/>
        <a:p>
          <a:endParaRPr lang="en-US"/>
        </a:p>
      </dgm:t>
    </dgm:pt>
    <dgm:pt modelId="{729BB1D5-237A-A340-BA2E-13EF4EEEB6CB}" type="sibTrans" cxnId="{859FF4C5-DCCD-C84E-8CE1-CC8DCB620B01}">
      <dgm:prSet/>
      <dgm:spPr/>
      <dgm:t>
        <a:bodyPr/>
        <a:lstStyle/>
        <a:p>
          <a:endParaRPr lang="en-US"/>
        </a:p>
      </dgm:t>
    </dgm:pt>
    <dgm:pt modelId="{A81432E4-6C96-C648-B24E-FC71B35E2EE6}">
      <dgm:prSet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Recommendations</a:t>
          </a:r>
        </a:p>
      </dgm:t>
    </dgm:pt>
    <dgm:pt modelId="{88483959-2282-5049-8C40-D86D8047DE0F}" type="parTrans" cxnId="{DAF9879F-AA09-DF41-995A-86DA79C87CE5}">
      <dgm:prSet/>
      <dgm:spPr/>
      <dgm:t>
        <a:bodyPr/>
        <a:lstStyle/>
        <a:p>
          <a:endParaRPr lang="en-US"/>
        </a:p>
      </dgm:t>
    </dgm:pt>
    <dgm:pt modelId="{8F1CA162-8455-1244-9A5B-1A013B61ACEA}" type="sibTrans" cxnId="{DAF9879F-AA09-DF41-995A-86DA79C87CE5}">
      <dgm:prSet/>
      <dgm:spPr/>
      <dgm:t>
        <a:bodyPr/>
        <a:lstStyle/>
        <a:p>
          <a:endParaRPr lang="en-US"/>
        </a:p>
      </dgm:t>
    </dgm:pt>
    <dgm:pt modelId="{0D86462B-8764-2245-A908-650CC31F861A}" type="pres">
      <dgm:prSet presAssocID="{6EA4BA82-1F88-2D4D-BC2D-BBE7921DBDE7}" presName="Name0" presStyleCnt="0">
        <dgm:presLayoutVars>
          <dgm:dir/>
          <dgm:animLvl val="lvl"/>
          <dgm:resizeHandles val="exact"/>
        </dgm:presLayoutVars>
      </dgm:prSet>
      <dgm:spPr/>
    </dgm:pt>
    <dgm:pt modelId="{5F7D6333-E48B-064E-8E33-4F5A1C24007E}" type="pres">
      <dgm:prSet presAssocID="{81D5D7C7-933A-624A-B890-86FB80D7CF5D}" presName="parTxOnly" presStyleLbl="node1" presStyleIdx="0" presStyleCnt="4" custLinFactX="-672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278DE1EF-3EC9-1247-AD0B-97306D07A09D}" type="pres">
      <dgm:prSet presAssocID="{F152F2A7-BD6A-3449-8676-B5F0EEB669AE}" presName="parTxOnlySpace" presStyleCnt="0"/>
      <dgm:spPr/>
    </dgm:pt>
    <dgm:pt modelId="{27797BAA-2A6D-7444-B2EF-286C6159E2C6}" type="pres">
      <dgm:prSet presAssocID="{2FE64B89-4091-4547-816D-F9627E26FB4A}" presName="parTxOnly" presStyleLbl="node1" presStyleIdx="1" presStyleCnt="4" custLinFactNeighborX="6256" custLinFactNeighborY="14467">
        <dgm:presLayoutVars>
          <dgm:chMax val="0"/>
          <dgm:chPref val="0"/>
          <dgm:bulletEnabled val="1"/>
        </dgm:presLayoutVars>
      </dgm:prSet>
      <dgm:spPr/>
    </dgm:pt>
    <dgm:pt modelId="{59DC6FFA-A988-F340-AC29-4976FD44F705}" type="pres">
      <dgm:prSet presAssocID="{41FD5201-04E1-5B4D-A3E0-643CFB02DB67}" presName="parTxOnlySpace" presStyleCnt="0"/>
      <dgm:spPr/>
    </dgm:pt>
    <dgm:pt modelId="{3AA76958-8476-1C43-9224-4B847BB075F3}" type="pres">
      <dgm:prSet presAssocID="{0050DE02-B202-DB40-9AA5-1B35BDEA53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71C6A8-3228-904C-9D82-DE5CDA3EF1F2}" type="pres">
      <dgm:prSet presAssocID="{729BB1D5-237A-A340-BA2E-13EF4EEEB6CB}" presName="parTxOnlySpace" presStyleCnt="0"/>
      <dgm:spPr/>
    </dgm:pt>
    <dgm:pt modelId="{4EE4A50D-92D2-704A-A24B-B0AD8B3973DD}" type="pres">
      <dgm:prSet presAssocID="{A81432E4-6C96-C648-B24E-FC71B35E2E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220020-3BCB-9B44-8F26-9D56000B849D}" type="presOf" srcId="{2FE64B89-4091-4547-816D-F9627E26FB4A}" destId="{27797BAA-2A6D-7444-B2EF-286C6159E2C6}" srcOrd="0" destOrd="0" presId="urn:microsoft.com/office/officeart/2005/8/layout/chevron1"/>
    <dgm:cxn modelId="{12588223-3057-8440-AE15-64BADAFEBB62}" srcId="{6EA4BA82-1F88-2D4D-BC2D-BBE7921DBDE7}" destId="{2FE64B89-4091-4547-816D-F9627E26FB4A}" srcOrd="1" destOrd="0" parTransId="{E4A50779-0707-1B4C-8A29-795FC8276CAC}" sibTransId="{41FD5201-04E1-5B4D-A3E0-643CFB02DB67}"/>
    <dgm:cxn modelId="{FA7FBE3C-BCF4-0D47-8EB5-2CAC90EF501F}" type="presOf" srcId="{81D5D7C7-933A-624A-B890-86FB80D7CF5D}" destId="{5F7D6333-E48B-064E-8E33-4F5A1C24007E}" srcOrd="0" destOrd="0" presId="urn:microsoft.com/office/officeart/2005/8/layout/chevron1"/>
    <dgm:cxn modelId="{7BC7424A-1826-2946-8DA4-4F6141C2A923}" type="presOf" srcId="{6EA4BA82-1F88-2D4D-BC2D-BBE7921DBDE7}" destId="{0D86462B-8764-2245-A908-650CC31F861A}" srcOrd="0" destOrd="0" presId="urn:microsoft.com/office/officeart/2005/8/layout/chevron1"/>
    <dgm:cxn modelId="{7728F24E-33D7-5640-9F01-358F785570ED}" type="presOf" srcId="{A81432E4-6C96-C648-B24E-FC71B35E2EE6}" destId="{4EE4A50D-92D2-704A-A24B-B0AD8B3973DD}" srcOrd="0" destOrd="0" presId="urn:microsoft.com/office/officeart/2005/8/layout/chevron1"/>
    <dgm:cxn modelId="{DAF9879F-AA09-DF41-995A-86DA79C87CE5}" srcId="{6EA4BA82-1F88-2D4D-BC2D-BBE7921DBDE7}" destId="{A81432E4-6C96-C648-B24E-FC71B35E2EE6}" srcOrd="3" destOrd="0" parTransId="{88483959-2282-5049-8C40-D86D8047DE0F}" sibTransId="{8F1CA162-8455-1244-9A5B-1A013B61ACEA}"/>
    <dgm:cxn modelId="{831F53AF-A7C6-C74E-95C3-B15AB203225C}" srcId="{6EA4BA82-1F88-2D4D-BC2D-BBE7921DBDE7}" destId="{81D5D7C7-933A-624A-B890-86FB80D7CF5D}" srcOrd="0" destOrd="0" parTransId="{15B7D1CB-AFE9-A64A-A814-12493F442D7B}" sibTransId="{F152F2A7-BD6A-3449-8676-B5F0EEB669AE}"/>
    <dgm:cxn modelId="{859FF4C5-DCCD-C84E-8CE1-CC8DCB620B01}" srcId="{6EA4BA82-1F88-2D4D-BC2D-BBE7921DBDE7}" destId="{0050DE02-B202-DB40-9AA5-1B35BDEA5373}" srcOrd="2" destOrd="0" parTransId="{820221F9-3BB3-2F42-8C17-301374861467}" sibTransId="{729BB1D5-237A-A340-BA2E-13EF4EEEB6CB}"/>
    <dgm:cxn modelId="{5AE41ACC-E013-D94B-8FFB-246EA946F643}" type="presOf" srcId="{0050DE02-B202-DB40-9AA5-1B35BDEA5373}" destId="{3AA76958-8476-1C43-9224-4B847BB075F3}" srcOrd="0" destOrd="0" presId="urn:microsoft.com/office/officeart/2005/8/layout/chevron1"/>
    <dgm:cxn modelId="{BA03AD33-91DF-304A-B1D8-1E7770AE284D}" type="presParOf" srcId="{0D86462B-8764-2245-A908-650CC31F861A}" destId="{5F7D6333-E48B-064E-8E33-4F5A1C24007E}" srcOrd="0" destOrd="0" presId="urn:microsoft.com/office/officeart/2005/8/layout/chevron1"/>
    <dgm:cxn modelId="{EE5E795D-0838-B747-9D60-1B518E27D316}" type="presParOf" srcId="{0D86462B-8764-2245-A908-650CC31F861A}" destId="{278DE1EF-3EC9-1247-AD0B-97306D07A09D}" srcOrd="1" destOrd="0" presId="urn:microsoft.com/office/officeart/2005/8/layout/chevron1"/>
    <dgm:cxn modelId="{EB028FF2-1BC8-FB44-B5A2-18CD2FC238BF}" type="presParOf" srcId="{0D86462B-8764-2245-A908-650CC31F861A}" destId="{27797BAA-2A6D-7444-B2EF-286C6159E2C6}" srcOrd="2" destOrd="0" presId="urn:microsoft.com/office/officeart/2005/8/layout/chevron1"/>
    <dgm:cxn modelId="{2B08774A-7B19-2545-8D30-4ACE4ACB73AA}" type="presParOf" srcId="{0D86462B-8764-2245-A908-650CC31F861A}" destId="{59DC6FFA-A988-F340-AC29-4976FD44F705}" srcOrd="3" destOrd="0" presId="urn:microsoft.com/office/officeart/2005/8/layout/chevron1"/>
    <dgm:cxn modelId="{81BA6301-C481-FF41-A748-079E996FF7F9}" type="presParOf" srcId="{0D86462B-8764-2245-A908-650CC31F861A}" destId="{3AA76958-8476-1C43-9224-4B847BB075F3}" srcOrd="4" destOrd="0" presId="urn:microsoft.com/office/officeart/2005/8/layout/chevron1"/>
    <dgm:cxn modelId="{77C7729C-62CA-7D4B-9850-052C354501B3}" type="presParOf" srcId="{0D86462B-8764-2245-A908-650CC31F861A}" destId="{0771C6A8-3228-904C-9D82-DE5CDA3EF1F2}" srcOrd="5" destOrd="0" presId="urn:microsoft.com/office/officeart/2005/8/layout/chevron1"/>
    <dgm:cxn modelId="{168A8111-853C-4C4A-AE37-C65DB37C1E75}" type="presParOf" srcId="{0D86462B-8764-2245-A908-650CC31F861A}" destId="{4EE4A50D-92D2-704A-A24B-B0AD8B3973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A4BA82-1F88-2D4D-BC2D-BBE7921DBD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D5D7C7-933A-624A-B890-86FB80D7CF5D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Problem</a:t>
          </a:r>
        </a:p>
      </dgm:t>
    </dgm:pt>
    <dgm:pt modelId="{15B7D1CB-AFE9-A64A-A814-12493F442D7B}" type="parTrans" cxnId="{831F53AF-A7C6-C74E-95C3-B15AB203225C}">
      <dgm:prSet/>
      <dgm:spPr/>
      <dgm:t>
        <a:bodyPr/>
        <a:lstStyle/>
        <a:p>
          <a:endParaRPr lang="en-US"/>
        </a:p>
      </dgm:t>
    </dgm:pt>
    <dgm:pt modelId="{F152F2A7-BD6A-3449-8676-B5F0EEB669AE}" type="sibTrans" cxnId="{831F53AF-A7C6-C74E-95C3-B15AB203225C}">
      <dgm:prSet/>
      <dgm:spPr/>
      <dgm:t>
        <a:bodyPr/>
        <a:lstStyle/>
        <a:p>
          <a:endParaRPr lang="en-US"/>
        </a:p>
      </dgm:t>
    </dgm:pt>
    <dgm:pt modelId="{2FE64B89-4091-4547-816D-F9627E26FB4A}">
      <dgm:prSet phldrT="[Text]"/>
      <dgm:spPr>
        <a:solidFill>
          <a:schemeClr val="accent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Data</a:t>
          </a:r>
        </a:p>
      </dgm:t>
    </dgm:pt>
    <dgm:pt modelId="{E4A50779-0707-1B4C-8A29-795FC8276CAC}" type="parTrans" cxnId="{12588223-3057-8440-AE15-64BADAFEBB62}">
      <dgm:prSet/>
      <dgm:spPr/>
      <dgm:t>
        <a:bodyPr/>
        <a:lstStyle/>
        <a:p>
          <a:endParaRPr lang="en-US"/>
        </a:p>
      </dgm:t>
    </dgm:pt>
    <dgm:pt modelId="{41FD5201-04E1-5B4D-A3E0-643CFB02DB67}" type="sibTrans" cxnId="{12588223-3057-8440-AE15-64BADAFEBB62}">
      <dgm:prSet/>
      <dgm:spPr/>
      <dgm:t>
        <a:bodyPr/>
        <a:lstStyle/>
        <a:p>
          <a:endParaRPr lang="en-US"/>
        </a:p>
      </dgm:t>
    </dgm:pt>
    <dgm:pt modelId="{0050DE02-B202-DB40-9AA5-1B35BDEA5373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Models</a:t>
          </a:r>
        </a:p>
      </dgm:t>
    </dgm:pt>
    <dgm:pt modelId="{820221F9-3BB3-2F42-8C17-301374861467}" type="parTrans" cxnId="{859FF4C5-DCCD-C84E-8CE1-CC8DCB620B01}">
      <dgm:prSet/>
      <dgm:spPr/>
      <dgm:t>
        <a:bodyPr/>
        <a:lstStyle/>
        <a:p>
          <a:endParaRPr lang="en-US"/>
        </a:p>
      </dgm:t>
    </dgm:pt>
    <dgm:pt modelId="{729BB1D5-237A-A340-BA2E-13EF4EEEB6CB}" type="sibTrans" cxnId="{859FF4C5-DCCD-C84E-8CE1-CC8DCB620B01}">
      <dgm:prSet/>
      <dgm:spPr/>
      <dgm:t>
        <a:bodyPr/>
        <a:lstStyle/>
        <a:p>
          <a:endParaRPr lang="en-US"/>
        </a:p>
      </dgm:t>
    </dgm:pt>
    <dgm:pt modelId="{A81432E4-6C96-C648-B24E-FC71B35E2EE6}">
      <dgm:prSet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Recommendations</a:t>
          </a:r>
        </a:p>
      </dgm:t>
    </dgm:pt>
    <dgm:pt modelId="{88483959-2282-5049-8C40-D86D8047DE0F}" type="parTrans" cxnId="{DAF9879F-AA09-DF41-995A-86DA79C87CE5}">
      <dgm:prSet/>
      <dgm:spPr/>
      <dgm:t>
        <a:bodyPr/>
        <a:lstStyle/>
        <a:p>
          <a:endParaRPr lang="en-US"/>
        </a:p>
      </dgm:t>
    </dgm:pt>
    <dgm:pt modelId="{8F1CA162-8455-1244-9A5B-1A013B61ACEA}" type="sibTrans" cxnId="{DAF9879F-AA09-DF41-995A-86DA79C87CE5}">
      <dgm:prSet/>
      <dgm:spPr/>
      <dgm:t>
        <a:bodyPr/>
        <a:lstStyle/>
        <a:p>
          <a:endParaRPr lang="en-US"/>
        </a:p>
      </dgm:t>
    </dgm:pt>
    <dgm:pt modelId="{0D86462B-8764-2245-A908-650CC31F861A}" type="pres">
      <dgm:prSet presAssocID="{6EA4BA82-1F88-2D4D-BC2D-BBE7921DBDE7}" presName="Name0" presStyleCnt="0">
        <dgm:presLayoutVars>
          <dgm:dir/>
          <dgm:animLvl val="lvl"/>
          <dgm:resizeHandles val="exact"/>
        </dgm:presLayoutVars>
      </dgm:prSet>
      <dgm:spPr/>
    </dgm:pt>
    <dgm:pt modelId="{5F7D6333-E48B-064E-8E33-4F5A1C24007E}" type="pres">
      <dgm:prSet presAssocID="{81D5D7C7-933A-624A-B890-86FB80D7CF5D}" presName="parTxOnly" presStyleLbl="node1" presStyleIdx="0" presStyleCnt="4" custLinFactX="-672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278DE1EF-3EC9-1247-AD0B-97306D07A09D}" type="pres">
      <dgm:prSet presAssocID="{F152F2A7-BD6A-3449-8676-B5F0EEB669AE}" presName="parTxOnlySpace" presStyleCnt="0"/>
      <dgm:spPr/>
    </dgm:pt>
    <dgm:pt modelId="{27797BAA-2A6D-7444-B2EF-286C6159E2C6}" type="pres">
      <dgm:prSet presAssocID="{2FE64B89-4091-4547-816D-F9627E26FB4A}" presName="parTxOnly" presStyleLbl="node1" presStyleIdx="1" presStyleCnt="4" custLinFactNeighborX="6256" custLinFactNeighborY="14467">
        <dgm:presLayoutVars>
          <dgm:chMax val="0"/>
          <dgm:chPref val="0"/>
          <dgm:bulletEnabled val="1"/>
        </dgm:presLayoutVars>
      </dgm:prSet>
      <dgm:spPr/>
    </dgm:pt>
    <dgm:pt modelId="{59DC6FFA-A988-F340-AC29-4976FD44F705}" type="pres">
      <dgm:prSet presAssocID="{41FD5201-04E1-5B4D-A3E0-643CFB02DB67}" presName="parTxOnlySpace" presStyleCnt="0"/>
      <dgm:spPr/>
    </dgm:pt>
    <dgm:pt modelId="{3AA76958-8476-1C43-9224-4B847BB075F3}" type="pres">
      <dgm:prSet presAssocID="{0050DE02-B202-DB40-9AA5-1B35BDEA53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71C6A8-3228-904C-9D82-DE5CDA3EF1F2}" type="pres">
      <dgm:prSet presAssocID="{729BB1D5-237A-A340-BA2E-13EF4EEEB6CB}" presName="parTxOnlySpace" presStyleCnt="0"/>
      <dgm:spPr/>
    </dgm:pt>
    <dgm:pt modelId="{4EE4A50D-92D2-704A-A24B-B0AD8B3973DD}" type="pres">
      <dgm:prSet presAssocID="{A81432E4-6C96-C648-B24E-FC71B35E2E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220020-3BCB-9B44-8F26-9D56000B849D}" type="presOf" srcId="{2FE64B89-4091-4547-816D-F9627E26FB4A}" destId="{27797BAA-2A6D-7444-B2EF-286C6159E2C6}" srcOrd="0" destOrd="0" presId="urn:microsoft.com/office/officeart/2005/8/layout/chevron1"/>
    <dgm:cxn modelId="{12588223-3057-8440-AE15-64BADAFEBB62}" srcId="{6EA4BA82-1F88-2D4D-BC2D-BBE7921DBDE7}" destId="{2FE64B89-4091-4547-816D-F9627E26FB4A}" srcOrd="1" destOrd="0" parTransId="{E4A50779-0707-1B4C-8A29-795FC8276CAC}" sibTransId="{41FD5201-04E1-5B4D-A3E0-643CFB02DB67}"/>
    <dgm:cxn modelId="{FA7FBE3C-BCF4-0D47-8EB5-2CAC90EF501F}" type="presOf" srcId="{81D5D7C7-933A-624A-B890-86FB80D7CF5D}" destId="{5F7D6333-E48B-064E-8E33-4F5A1C24007E}" srcOrd="0" destOrd="0" presId="urn:microsoft.com/office/officeart/2005/8/layout/chevron1"/>
    <dgm:cxn modelId="{7BC7424A-1826-2946-8DA4-4F6141C2A923}" type="presOf" srcId="{6EA4BA82-1F88-2D4D-BC2D-BBE7921DBDE7}" destId="{0D86462B-8764-2245-A908-650CC31F861A}" srcOrd="0" destOrd="0" presId="urn:microsoft.com/office/officeart/2005/8/layout/chevron1"/>
    <dgm:cxn modelId="{7728F24E-33D7-5640-9F01-358F785570ED}" type="presOf" srcId="{A81432E4-6C96-C648-B24E-FC71B35E2EE6}" destId="{4EE4A50D-92D2-704A-A24B-B0AD8B3973DD}" srcOrd="0" destOrd="0" presId="urn:microsoft.com/office/officeart/2005/8/layout/chevron1"/>
    <dgm:cxn modelId="{DAF9879F-AA09-DF41-995A-86DA79C87CE5}" srcId="{6EA4BA82-1F88-2D4D-BC2D-BBE7921DBDE7}" destId="{A81432E4-6C96-C648-B24E-FC71B35E2EE6}" srcOrd="3" destOrd="0" parTransId="{88483959-2282-5049-8C40-D86D8047DE0F}" sibTransId="{8F1CA162-8455-1244-9A5B-1A013B61ACEA}"/>
    <dgm:cxn modelId="{831F53AF-A7C6-C74E-95C3-B15AB203225C}" srcId="{6EA4BA82-1F88-2D4D-BC2D-BBE7921DBDE7}" destId="{81D5D7C7-933A-624A-B890-86FB80D7CF5D}" srcOrd="0" destOrd="0" parTransId="{15B7D1CB-AFE9-A64A-A814-12493F442D7B}" sibTransId="{F152F2A7-BD6A-3449-8676-B5F0EEB669AE}"/>
    <dgm:cxn modelId="{859FF4C5-DCCD-C84E-8CE1-CC8DCB620B01}" srcId="{6EA4BA82-1F88-2D4D-BC2D-BBE7921DBDE7}" destId="{0050DE02-B202-DB40-9AA5-1B35BDEA5373}" srcOrd="2" destOrd="0" parTransId="{820221F9-3BB3-2F42-8C17-301374861467}" sibTransId="{729BB1D5-237A-A340-BA2E-13EF4EEEB6CB}"/>
    <dgm:cxn modelId="{5AE41ACC-E013-D94B-8FFB-246EA946F643}" type="presOf" srcId="{0050DE02-B202-DB40-9AA5-1B35BDEA5373}" destId="{3AA76958-8476-1C43-9224-4B847BB075F3}" srcOrd="0" destOrd="0" presId="urn:microsoft.com/office/officeart/2005/8/layout/chevron1"/>
    <dgm:cxn modelId="{BA03AD33-91DF-304A-B1D8-1E7770AE284D}" type="presParOf" srcId="{0D86462B-8764-2245-A908-650CC31F861A}" destId="{5F7D6333-E48B-064E-8E33-4F5A1C24007E}" srcOrd="0" destOrd="0" presId="urn:microsoft.com/office/officeart/2005/8/layout/chevron1"/>
    <dgm:cxn modelId="{EE5E795D-0838-B747-9D60-1B518E27D316}" type="presParOf" srcId="{0D86462B-8764-2245-A908-650CC31F861A}" destId="{278DE1EF-3EC9-1247-AD0B-97306D07A09D}" srcOrd="1" destOrd="0" presId="urn:microsoft.com/office/officeart/2005/8/layout/chevron1"/>
    <dgm:cxn modelId="{EB028FF2-1BC8-FB44-B5A2-18CD2FC238BF}" type="presParOf" srcId="{0D86462B-8764-2245-A908-650CC31F861A}" destId="{27797BAA-2A6D-7444-B2EF-286C6159E2C6}" srcOrd="2" destOrd="0" presId="urn:microsoft.com/office/officeart/2005/8/layout/chevron1"/>
    <dgm:cxn modelId="{2B08774A-7B19-2545-8D30-4ACE4ACB73AA}" type="presParOf" srcId="{0D86462B-8764-2245-A908-650CC31F861A}" destId="{59DC6FFA-A988-F340-AC29-4976FD44F705}" srcOrd="3" destOrd="0" presId="urn:microsoft.com/office/officeart/2005/8/layout/chevron1"/>
    <dgm:cxn modelId="{81BA6301-C481-FF41-A748-079E996FF7F9}" type="presParOf" srcId="{0D86462B-8764-2245-A908-650CC31F861A}" destId="{3AA76958-8476-1C43-9224-4B847BB075F3}" srcOrd="4" destOrd="0" presId="urn:microsoft.com/office/officeart/2005/8/layout/chevron1"/>
    <dgm:cxn modelId="{77C7729C-62CA-7D4B-9850-052C354501B3}" type="presParOf" srcId="{0D86462B-8764-2245-A908-650CC31F861A}" destId="{0771C6A8-3228-904C-9D82-DE5CDA3EF1F2}" srcOrd="5" destOrd="0" presId="urn:microsoft.com/office/officeart/2005/8/layout/chevron1"/>
    <dgm:cxn modelId="{168A8111-853C-4C4A-AE37-C65DB37C1E75}" type="presParOf" srcId="{0D86462B-8764-2245-A908-650CC31F861A}" destId="{4EE4A50D-92D2-704A-A24B-B0AD8B3973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A4BA82-1F88-2D4D-BC2D-BBE7921DBD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D5D7C7-933A-624A-B890-86FB80D7CF5D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Problem</a:t>
          </a:r>
        </a:p>
      </dgm:t>
    </dgm:pt>
    <dgm:pt modelId="{15B7D1CB-AFE9-A64A-A814-12493F442D7B}" type="parTrans" cxnId="{831F53AF-A7C6-C74E-95C3-B15AB203225C}">
      <dgm:prSet/>
      <dgm:spPr/>
      <dgm:t>
        <a:bodyPr/>
        <a:lstStyle/>
        <a:p>
          <a:endParaRPr lang="en-US"/>
        </a:p>
      </dgm:t>
    </dgm:pt>
    <dgm:pt modelId="{F152F2A7-BD6A-3449-8676-B5F0EEB669AE}" type="sibTrans" cxnId="{831F53AF-A7C6-C74E-95C3-B15AB203225C}">
      <dgm:prSet/>
      <dgm:spPr/>
      <dgm:t>
        <a:bodyPr/>
        <a:lstStyle/>
        <a:p>
          <a:endParaRPr lang="en-US"/>
        </a:p>
      </dgm:t>
    </dgm:pt>
    <dgm:pt modelId="{2FE64B89-4091-4547-816D-F9627E26FB4A}">
      <dgm:prSet phldrT="[Text]"/>
      <dgm:spPr>
        <a:solidFill>
          <a:schemeClr val="accent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Data</a:t>
          </a:r>
        </a:p>
      </dgm:t>
    </dgm:pt>
    <dgm:pt modelId="{E4A50779-0707-1B4C-8A29-795FC8276CAC}" type="parTrans" cxnId="{12588223-3057-8440-AE15-64BADAFEBB62}">
      <dgm:prSet/>
      <dgm:spPr/>
      <dgm:t>
        <a:bodyPr/>
        <a:lstStyle/>
        <a:p>
          <a:endParaRPr lang="en-US"/>
        </a:p>
      </dgm:t>
    </dgm:pt>
    <dgm:pt modelId="{41FD5201-04E1-5B4D-A3E0-643CFB02DB67}" type="sibTrans" cxnId="{12588223-3057-8440-AE15-64BADAFEBB62}">
      <dgm:prSet/>
      <dgm:spPr/>
      <dgm:t>
        <a:bodyPr/>
        <a:lstStyle/>
        <a:p>
          <a:endParaRPr lang="en-US"/>
        </a:p>
      </dgm:t>
    </dgm:pt>
    <dgm:pt modelId="{0050DE02-B202-DB40-9AA5-1B35BDEA5373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Models</a:t>
          </a:r>
        </a:p>
      </dgm:t>
    </dgm:pt>
    <dgm:pt modelId="{820221F9-3BB3-2F42-8C17-301374861467}" type="parTrans" cxnId="{859FF4C5-DCCD-C84E-8CE1-CC8DCB620B01}">
      <dgm:prSet/>
      <dgm:spPr/>
      <dgm:t>
        <a:bodyPr/>
        <a:lstStyle/>
        <a:p>
          <a:endParaRPr lang="en-US"/>
        </a:p>
      </dgm:t>
    </dgm:pt>
    <dgm:pt modelId="{729BB1D5-237A-A340-BA2E-13EF4EEEB6CB}" type="sibTrans" cxnId="{859FF4C5-DCCD-C84E-8CE1-CC8DCB620B01}">
      <dgm:prSet/>
      <dgm:spPr/>
      <dgm:t>
        <a:bodyPr/>
        <a:lstStyle/>
        <a:p>
          <a:endParaRPr lang="en-US"/>
        </a:p>
      </dgm:t>
    </dgm:pt>
    <dgm:pt modelId="{A81432E4-6C96-C648-B24E-FC71B35E2EE6}">
      <dgm:prSet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Recommendations</a:t>
          </a:r>
        </a:p>
      </dgm:t>
    </dgm:pt>
    <dgm:pt modelId="{88483959-2282-5049-8C40-D86D8047DE0F}" type="parTrans" cxnId="{DAF9879F-AA09-DF41-995A-86DA79C87CE5}">
      <dgm:prSet/>
      <dgm:spPr/>
      <dgm:t>
        <a:bodyPr/>
        <a:lstStyle/>
        <a:p>
          <a:endParaRPr lang="en-US"/>
        </a:p>
      </dgm:t>
    </dgm:pt>
    <dgm:pt modelId="{8F1CA162-8455-1244-9A5B-1A013B61ACEA}" type="sibTrans" cxnId="{DAF9879F-AA09-DF41-995A-86DA79C87CE5}">
      <dgm:prSet/>
      <dgm:spPr/>
      <dgm:t>
        <a:bodyPr/>
        <a:lstStyle/>
        <a:p>
          <a:endParaRPr lang="en-US"/>
        </a:p>
      </dgm:t>
    </dgm:pt>
    <dgm:pt modelId="{0D86462B-8764-2245-A908-650CC31F861A}" type="pres">
      <dgm:prSet presAssocID="{6EA4BA82-1F88-2D4D-BC2D-BBE7921DBDE7}" presName="Name0" presStyleCnt="0">
        <dgm:presLayoutVars>
          <dgm:dir/>
          <dgm:animLvl val="lvl"/>
          <dgm:resizeHandles val="exact"/>
        </dgm:presLayoutVars>
      </dgm:prSet>
      <dgm:spPr/>
    </dgm:pt>
    <dgm:pt modelId="{5F7D6333-E48B-064E-8E33-4F5A1C24007E}" type="pres">
      <dgm:prSet presAssocID="{81D5D7C7-933A-624A-B890-86FB80D7CF5D}" presName="parTxOnly" presStyleLbl="node1" presStyleIdx="0" presStyleCnt="4" custLinFactX="-672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278DE1EF-3EC9-1247-AD0B-97306D07A09D}" type="pres">
      <dgm:prSet presAssocID="{F152F2A7-BD6A-3449-8676-B5F0EEB669AE}" presName="parTxOnlySpace" presStyleCnt="0"/>
      <dgm:spPr/>
    </dgm:pt>
    <dgm:pt modelId="{27797BAA-2A6D-7444-B2EF-286C6159E2C6}" type="pres">
      <dgm:prSet presAssocID="{2FE64B89-4091-4547-816D-F9627E26FB4A}" presName="parTxOnly" presStyleLbl="node1" presStyleIdx="1" presStyleCnt="4" custLinFactNeighborX="6256" custLinFactNeighborY="14467">
        <dgm:presLayoutVars>
          <dgm:chMax val="0"/>
          <dgm:chPref val="0"/>
          <dgm:bulletEnabled val="1"/>
        </dgm:presLayoutVars>
      </dgm:prSet>
      <dgm:spPr/>
    </dgm:pt>
    <dgm:pt modelId="{59DC6FFA-A988-F340-AC29-4976FD44F705}" type="pres">
      <dgm:prSet presAssocID="{41FD5201-04E1-5B4D-A3E0-643CFB02DB67}" presName="parTxOnlySpace" presStyleCnt="0"/>
      <dgm:spPr/>
    </dgm:pt>
    <dgm:pt modelId="{3AA76958-8476-1C43-9224-4B847BB075F3}" type="pres">
      <dgm:prSet presAssocID="{0050DE02-B202-DB40-9AA5-1B35BDEA53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71C6A8-3228-904C-9D82-DE5CDA3EF1F2}" type="pres">
      <dgm:prSet presAssocID="{729BB1D5-237A-A340-BA2E-13EF4EEEB6CB}" presName="parTxOnlySpace" presStyleCnt="0"/>
      <dgm:spPr/>
    </dgm:pt>
    <dgm:pt modelId="{4EE4A50D-92D2-704A-A24B-B0AD8B3973DD}" type="pres">
      <dgm:prSet presAssocID="{A81432E4-6C96-C648-B24E-FC71B35E2E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220020-3BCB-9B44-8F26-9D56000B849D}" type="presOf" srcId="{2FE64B89-4091-4547-816D-F9627E26FB4A}" destId="{27797BAA-2A6D-7444-B2EF-286C6159E2C6}" srcOrd="0" destOrd="0" presId="urn:microsoft.com/office/officeart/2005/8/layout/chevron1"/>
    <dgm:cxn modelId="{12588223-3057-8440-AE15-64BADAFEBB62}" srcId="{6EA4BA82-1F88-2D4D-BC2D-BBE7921DBDE7}" destId="{2FE64B89-4091-4547-816D-F9627E26FB4A}" srcOrd="1" destOrd="0" parTransId="{E4A50779-0707-1B4C-8A29-795FC8276CAC}" sibTransId="{41FD5201-04E1-5B4D-A3E0-643CFB02DB67}"/>
    <dgm:cxn modelId="{FA7FBE3C-BCF4-0D47-8EB5-2CAC90EF501F}" type="presOf" srcId="{81D5D7C7-933A-624A-B890-86FB80D7CF5D}" destId="{5F7D6333-E48B-064E-8E33-4F5A1C24007E}" srcOrd="0" destOrd="0" presId="urn:microsoft.com/office/officeart/2005/8/layout/chevron1"/>
    <dgm:cxn modelId="{7BC7424A-1826-2946-8DA4-4F6141C2A923}" type="presOf" srcId="{6EA4BA82-1F88-2D4D-BC2D-BBE7921DBDE7}" destId="{0D86462B-8764-2245-A908-650CC31F861A}" srcOrd="0" destOrd="0" presId="urn:microsoft.com/office/officeart/2005/8/layout/chevron1"/>
    <dgm:cxn modelId="{7728F24E-33D7-5640-9F01-358F785570ED}" type="presOf" srcId="{A81432E4-6C96-C648-B24E-FC71B35E2EE6}" destId="{4EE4A50D-92D2-704A-A24B-B0AD8B3973DD}" srcOrd="0" destOrd="0" presId="urn:microsoft.com/office/officeart/2005/8/layout/chevron1"/>
    <dgm:cxn modelId="{DAF9879F-AA09-DF41-995A-86DA79C87CE5}" srcId="{6EA4BA82-1F88-2D4D-BC2D-BBE7921DBDE7}" destId="{A81432E4-6C96-C648-B24E-FC71B35E2EE6}" srcOrd="3" destOrd="0" parTransId="{88483959-2282-5049-8C40-D86D8047DE0F}" sibTransId="{8F1CA162-8455-1244-9A5B-1A013B61ACEA}"/>
    <dgm:cxn modelId="{831F53AF-A7C6-C74E-95C3-B15AB203225C}" srcId="{6EA4BA82-1F88-2D4D-BC2D-BBE7921DBDE7}" destId="{81D5D7C7-933A-624A-B890-86FB80D7CF5D}" srcOrd="0" destOrd="0" parTransId="{15B7D1CB-AFE9-A64A-A814-12493F442D7B}" sibTransId="{F152F2A7-BD6A-3449-8676-B5F0EEB669AE}"/>
    <dgm:cxn modelId="{859FF4C5-DCCD-C84E-8CE1-CC8DCB620B01}" srcId="{6EA4BA82-1F88-2D4D-BC2D-BBE7921DBDE7}" destId="{0050DE02-B202-DB40-9AA5-1B35BDEA5373}" srcOrd="2" destOrd="0" parTransId="{820221F9-3BB3-2F42-8C17-301374861467}" sibTransId="{729BB1D5-237A-A340-BA2E-13EF4EEEB6CB}"/>
    <dgm:cxn modelId="{5AE41ACC-E013-D94B-8FFB-246EA946F643}" type="presOf" srcId="{0050DE02-B202-DB40-9AA5-1B35BDEA5373}" destId="{3AA76958-8476-1C43-9224-4B847BB075F3}" srcOrd="0" destOrd="0" presId="urn:microsoft.com/office/officeart/2005/8/layout/chevron1"/>
    <dgm:cxn modelId="{BA03AD33-91DF-304A-B1D8-1E7770AE284D}" type="presParOf" srcId="{0D86462B-8764-2245-A908-650CC31F861A}" destId="{5F7D6333-E48B-064E-8E33-4F5A1C24007E}" srcOrd="0" destOrd="0" presId="urn:microsoft.com/office/officeart/2005/8/layout/chevron1"/>
    <dgm:cxn modelId="{EE5E795D-0838-B747-9D60-1B518E27D316}" type="presParOf" srcId="{0D86462B-8764-2245-A908-650CC31F861A}" destId="{278DE1EF-3EC9-1247-AD0B-97306D07A09D}" srcOrd="1" destOrd="0" presId="urn:microsoft.com/office/officeart/2005/8/layout/chevron1"/>
    <dgm:cxn modelId="{EB028FF2-1BC8-FB44-B5A2-18CD2FC238BF}" type="presParOf" srcId="{0D86462B-8764-2245-A908-650CC31F861A}" destId="{27797BAA-2A6D-7444-B2EF-286C6159E2C6}" srcOrd="2" destOrd="0" presId="urn:microsoft.com/office/officeart/2005/8/layout/chevron1"/>
    <dgm:cxn modelId="{2B08774A-7B19-2545-8D30-4ACE4ACB73AA}" type="presParOf" srcId="{0D86462B-8764-2245-A908-650CC31F861A}" destId="{59DC6FFA-A988-F340-AC29-4976FD44F705}" srcOrd="3" destOrd="0" presId="urn:microsoft.com/office/officeart/2005/8/layout/chevron1"/>
    <dgm:cxn modelId="{81BA6301-C481-FF41-A748-079E996FF7F9}" type="presParOf" srcId="{0D86462B-8764-2245-A908-650CC31F861A}" destId="{3AA76958-8476-1C43-9224-4B847BB075F3}" srcOrd="4" destOrd="0" presId="urn:microsoft.com/office/officeart/2005/8/layout/chevron1"/>
    <dgm:cxn modelId="{77C7729C-62CA-7D4B-9850-052C354501B3}" type="presParOf" srcId="{0D86462B-8764-2245-A908-650CC31F861A}" destId="{0771C6A8-3228-904C-9D82-DE5CDA3EF1F2}" srcOrd="5" destOrd="0" presId="urn:microsoft.com/office/officeart/2005/8/layout/chevron1"/>
    <dgm:cxn modelId="{168A8111-853C-4C4A-AE37-C65DB37C1E75}" type="presParOf" srcId="{0D86462B-8764-2245-A908-650CC31F861A}" destId="{4EE4A50D-92D2-704A-A24B-B0AD8B3973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A4BA82-1F88-2D4D-BC2D-BBE7921DBD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D5D7C7-933A-624A-B890-86FB80D7CF5D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Problem</a:t>
          </a:r>
        </a:p>
      </dgm:t>
    </dgm:pt>
    <dgm:pt modelId="{15B7D1CB-AFE9-A64A-A814-12493F442D7B}" type="parTrans" cxnId="{831F53AF-A7C6-C74E-95C3-B15AB203225C}">
      <dgm:prSet/>
      <dgm:spPr/>
      <dgm:t>
        <a:bodyPr/>
        <a:lstStyle/>
        <a:p>
          <a:endParaRPr lang="en-US"/>
        </a:p>
      </dgm:t>
    </dgm:pt>
    <dgm:pt modelId="{F152F2A7-BD6A-3449-8676-B5F0EEB669AE}" type="sibTrans" cxnId="{831F53AF-A7C6-C74E-95C3-B15AB203225C}">
      <dgm:prSet/>
      <dgm:spPr/>
      <dgm:t>
        <a:bodyPr/>
        <a:lstStyle/>
        <a:p>
          <a:endParaRPr lang="en-US"/>
        </a:p>
      </dgm:t>
    </dgm:pt>
    <dgm:pt modelId="{2FE64B89-4091-4547-816D-F9627E26FB4A}">
      <dgm:prSet phldrT="[Text]"/>
      <dgm:spPr>
        <a:solidFill>
          <a:schemeClr val="accent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Data</a:t>
          </a:r>
        </a:p>
      </dgm:t>
    </dgm:pt>
    <dgm:pt modelId="{E4A50779-0707-1B4C-8A29-795FC8276CAC}" type="parTrans" cxnId="{12588223-3057-8440-AE15-64BADAFEBB62}">
      <dgm:prSet/>
      <dgm:spPr/>
      <dgm:t>
        <a:bodyPr/>
        <a:lstStyle/>
        <a:p>
          <a:endParaRPr lang="en-US"/>
        </a:p>
      </dgm:t>
    </dgm:pt>
    <dgm:pt modelId="{41FD5201-04E1-5B4D-A3E0-643CFB02DB67}" type="sibTrans" cxnId="{12588223-3057-8440-AE15-64BADAFEBB62}">
      <dgm:prSet/>
      <dgm:spPr/>
      <dgm:t>
        <a:bodyPr/>
        <a:lstStyle/>
        <a:p>
          <a:endParaRPr lang="en-US"/>
        </a:p>
      </dgm:t>
    </dgm:pt>
    <dgm:pt modelId="{0050DE02-B202-DB40-9AA5-1B35BDEA5373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Models</a:t>
          </a:r>
        </a:p>
      </dgm:t>
    </dgm:pt>
    <dgm:pt modelId="{820221F9-3BB3-2F42-8C17-301374861467}" type="parTrans" cxnId="{859FF4C5-DCCD-C84E-8CE1-CC8DCB620B01}">
      <dgm:prSet/>
      <dgm:spPr/>
      <dgm:t>
        <a:bodyPr/>
        <a:lstStyle/>
        <a:p>
          <a:endParaRPr lang="en-US"/>
        </a:p>
      </dgm:t>
    </dgm:pt>
    <dgm:pt modelId="{729BB1D5-237A-A340-BA2E-13EF4EEEB6CB}" type="sibTrans" cxnId="{859FF4C5-DCCD-C84E-8CE1-CC8DCB620B01}">
      <dgm:prSet/>
      <dgm:spPr/>
      <dgm:t>
        <a:bodyPr/>
        <a:lstStyle/>
        <a:p>
          <a:endParaRPr lang="en-US"/>
        </a:p>
      </dgm:t>
    </dgm:pt>
    <dgm:pt modelId="{A81432E4-6C96-C648-B24E-FC71B35E2EE6}">
      <dgm:prSet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Recommendations</a:t>
          </a:r>
        </a:p>
      </dgm:t>
    </dgm:pt>
    <dgm:pt modelId="{88483959-2282-5049-8C40-D86D8047DE0F}" type="parTrans" cxnId="{DAF9879F-AA09-DF41-995A-86DA79C87CE5}">
      <dgm:prSet/>
      <dgm:spPr/>
      <dgm:t>
        <a:bodyPr/>
        <a:lstStyle/>
        <a:p>
          <a:endParaRPr lang="en-US"/>
        </a:p>
      </dgm:t>
    </dgm:pt>
    <dgm:pt modelId="{8F1CA162-8455-1244-9A5B-1A013B61ACEA}" type="sibTrans" cxnId="{DAF9879F-AA09-DF41-995A-86DA79C87CE5}">
      <dgm:prSet/>
      <dgm:spPr/>
      <dgm:t>
        <a:bodyPr/>
        <a:lstStyle/>
        <a:p>
          <a:endParaRPr lang="en-US"/>
        </a:p>
      </dgm:t>
    </dgm:pt>
    <dgm:pt modelId="{0D86462B-8764-2245-A908-650CC31F861A}" type="pres">
      <dgm:prSet presAssocID="{6EA4BA82-1F88-2D4D-BC2D-BBE7921DBDE7}" presName="Name0" presStyleCnt="0">
        <dgm:presLayoutVars>
          <dgm:dir/>
          <dgm:animLvl val="lvl"/>
          <dgm:resizeHandles val="exact"/>
        </dgm:presLayoutVars>
      </dgm:prSet>
      <dgm:spPr/>
    </dgm:pt>
    <dgm:pt modelId="{5F7D6333-E48B-064E-8E33-4F5A1C24007E}" type="pres">
      <dgm:prSet presAssocID="{81D5D7C7-933A-624A-B890-86FB80D7CF5D}" presName="parTxOnly" presStyleLbl="node1" presStyleIdx="0" presStyleCnt="4" custLinFactX="-672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278DE1EF-3EC9-1247-AD0B-97306D07A09D}" type="pres">
      <dgm:prSet presAssocID="{F152F2A7-BD6A-3449-8676-B5F0EEB669AE}" presName="parTxOnlySpace" presStyleCnt="0"/>
      <dgm:spPr/>
    </dgm:pt>
    <dgm:pt modelId="{27797BAA-2A6D-7444-B2EF-286C6159E2C6}" type="pres">
      <dgm:prSet presAssocID="{2FE64B89-4091-4547-816D-F9627E26FB4A}" presName="parTxOnly" presStyleLbl="node1" presStyleIdx="1" presStyleCnt="4" custLinFactNeighborX="6256" custLinFactNeighborY="14467">
        <dgm:presLayoutVars>
          <dgm:chMax val="0"/>
          <dgm:chPref val="0"/>
          <dgm:bulletEnabled val="1"/>
        </dgm:presLayoutVars>
      </dgm:prSet>
      <dgm:spPr/>
    </dgm:pt>
    <dgm:pt modelId="{59DC6FFA-A988-F340-AC29-4976FD44F705}" type="pres">
      <dgm:prSet presAssocID="{41FD5201-04E1-5B4D-A3E0-643CFB02DB67}" presName="parTxOnlySpace" presStyleCnt="0"/>
      <dgm:spPr/>
    </dgm:pt>
    <dgm:pt modelId="{3AA76958-8476-1C43-9224-4B847BB075F3}" type="pres">
      <dgm:prSet presAssocID="{0050DE02-B202-DB40-9AA5-1B35BDEA53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71C6A8-3228-904C-9D82-DE5CDA3EF1F2}" type="pres">
      <dgm:prSet presAssocID="{729BB1D5-237A-A340-BA2E-13EF4EEEB6CB}" presName="parTxOnlySpace" presStyleCnt="0"/>
      <dgm:spPr/>
    </dgm:pt>
    <dgm:pt modelId="{4EE4A50D-92D2-704A-A24B-B0AD8B3973DD}" type="pres">
      <dgm:prSet presAssocID="{A81432E4-6C96-C648-B24E-FC71B35E2E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220020-3BCB-9B44-8F26-9D56000B849D}" type="presOf" srcId="{2FE64B89-4091-4547-816D-F9627E26FB4A}" destId="{27797BAA-2A6D-7444-B2EF-286C6159E2C6}" srcOrd="0" destOrd="0" presId="urn:microsoft.com/office/officeart/2005/8/layout/chevron1"/>
    <dgm:cxn modelId="{12588223-3057-8440-AE15-64BADAFEBB62}" srcId="{6EA4BA82-1F88-2D4D-BC2D-BBE7921DBDE7}" destId="{2FE64B89-4091-4547-816D-F9627E26FB4A}" srcOrd="1" destOrd="0" parTransId="{E4A50779-0707-1B4C-8A29-795FC8276CAC}" sibTransId="{41FD5201-04E1-5B4D-A3E0-643CFB02DB67}"/>
    <dgm:cxn modelId="{FA7FBE3C-BCF4-0D47-8EB5-2CAC90EF501F}" type="presOf" srcId="{81D5D7C7-933A-624A-B890-86FB80D7CF5D}" destId="{5F7D6333-E48B-064E-8E33-4F5A1C24007E}" srcOrd="0" destOrd="0" presId="urn:microsoft.com/office/officeart/2005/8/layout/chevron1"/>
    <dgm:cxn modelId="{7BC7424A-1826-2946-8DA4-4F6141C2A923}" type="presOf" srcId="{6EA4BA82-1F88-2D4D-BC2D-BBE7921DBDE7}" destId="{0D86462B-8764-2245-A908-650CC31F861A}" srcOrd="0" destOrd="0" presId="urn:microsoft.com/office/officeart/2005/8/layout/chevron1"/>
    <dgm:cxn modelId="{7728F24E-33D7-5640-9F01-358F785570ED}" type="presOf" srcId="{A81432E4-6C96-C648-B24E-FC71B35E2EE6}" destId="{4EE4A50D-92D2-704A-A24B-B0AD8B3973DD}" srcOrd="0" destOrd="0" presId="urn:microsoft.com/office/officeart/2005/8/layout/chevron1"/>
    <dgm:cxn modelId="{DAF9879F-AA09-DF41-995A-86DA79C87CE5}" srcId="{6EA4BA82-1F88-2D4D-BC2D-BBE7921DBDE7}" destId="{A81432E4-6C96-C648-B24E-FC71B35E2EE6}" srcOrd="3" destOrd="0" parTransId="{88483959-2282-5049-8C40-D86D8047DE0F}" sibTransId="{8F1CA162-8455-1244-9A5B-1A013B61ACEA}"/>
    <dgm:cxn modelId="{831F53AF-A7C6-C74E-95C3-B15AB203225C}" srcId="{6EA4BA82-1F88-2D4D-BC2D-BBE7921DBDE7}" destId="{81D5D7C7-933A-624A-B890-86FB80D7CF5D}" srcOrd="0" destOrd="0" parTransId="{15B7D1CB-AFE9-A64A-A814-12493F442D7B}" sibTransId="{F152F2A7-BD6A-3449-8676-B5F0EEB669AE}"/>
    <dgm:cxn modelId="{859FF4C5-DCCD-C84E-8CE1-CC8DCB620B01}" srcId="{6EA4BA82-1F88-2D4D-BC2D-BBE7921DBDE7}" destId="{0050DE02-B202-DB40-9AA5-1B35BDEA5373}" srcOrd="2" destOrd="0" parTransId="{820221F9-3BB3-2F42-8C17-301374861467}" sibTransId="{729BB1D5-237A-A340-BA2E-13EF4EEEB6CB}"/>
    <dgm:cxn modelId="{5AE41ACC-E013-D94B-8FFB-246EA946F643}" type="presOf" srcId="{0050DE02-B202-DB40-9AA5-1B35BDEA5373}" destId="{3AA76958-8476-1C43-9224-4B847BB075F3}" srcOrd="0" destOrd="0" presId="urn:microsoft.com/office/officeart/2005/8/layout/chevron1"/>
    <dgm:cxn modelId="{BA03AD33-91DF-304A-B1D8-1E7770AE284D}" type="presParOf" srcId="{0D86462B-8764-2245-A908-650CC31F861A}" destId="{5F7D6333-E48B-064E-8E33-4F5A1C24007E}" srcOrd="0" destOrd="0" presId="urn:microsoft.com/office/officeart/2005/8/layout/chevron1"/>
    <dgm:cxn modelId="{EE5E795D-0838-B747-9D60-1B518E27D316}" type="presParOf" srcId="{0D86462B-8764-2245-A908-650CC31F861A}" destId="{278DE1EF-3EC9-1247-AD0B-97306D07A09D}" srcOrd="1" destOrd="0" presId="urn:microsoft.com/office/officeart/2005/8/layout/chevron1"/>
    <dgm:cxn modelId="{EB028FF2-1BC8-FB44-B5A2-18CD2FC238BF}" type="presParOf" srcId="{0D86462B-8764-2245-A908-650CC31F861A}" destId="{27797BAA-2A6D-7444-B2EF-286C6159E2C6}" srcOrd="2" destOrd="0" presId="urn:microsoft.com/office/officeart/2005/8/layout/chevron1"/>
    <dgm:cxn modelId="{2B08774A-7B19-2545-8D30-4ACE4ACB73AA}" type="presParOf" srcId="{0D86462B-8764-2245-A908-650CC31F861A}" destId="{59DC6FFA-A988-F340-AC29-4976FD44F705}" srcOrd="3" destOrd="0" presId="urn:microsoft.com/office/officeart/2005/8/layout/chevron1"/>
    <dgm:cxn modelId="{81BA6301-C481-FF41-A748-079E996FF7F9}" type="presParOf" srcId="{0D86462B-8764-2245-A908-650CC31F861A}" destId="{3AA76958-8476-1C43-9224-4B847BB075F3}" srcOrd="4" destOrd="0" presId="urn:microsoft.com/office/officeart/2005/8/layout/chevron1"/>
    <dgm:cxn modelId="{77C7729C-62CA-7D4B-9850-052C354501B3}" type="presParOf" srcId="{0D86462B-8764-2245-A908-650CC31F861A}" destId="{0771C6A8-3228-904C-9D82-DE5CDA3EF1F2}" srcOrd="5" destOrd="0" presId="urn:microsoft.com/office/officeart/2005/8/layout/chevron1"/>
    <dgm:cxn modelId="{168A8111-853C-4C4A-AE37-C65DB37C1E75}" type="presParOf" srcId="{0D86462B-8764-2245-A908-650CC31F861A}" destId="{4EE4A50D-92D2-704A-A24B-B0AD8B3973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6333-E48B-064E-8E33-4F5A1C24007E}">
      <dsp:nvSpPr>
        <dsp:cNvPr id="0" name=""/>
        <dsp:cNvSpPr/>
      </dsp:nvSpPr>
      <dsp:spPr>
        <a:xfrm>
          <a:off x="0" y="0"/>
          <a:ext cx="2657604" cy="438150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Problem</a:t>
          </a:r>
        </a:p>
      </dsp:txBody>
      <dsp:txXfrm>
        <a:off x="219075" y="0"/>
        <a:ext cx="2219454" cy="438150"/>
      </dsp:txXfrm>
    </dsp:sp>
    <dsp:sp modelId="{27797BAA-2A6D-7444-B2EF-286C6159E2C6}">
      <dsp:nvSpPr>
        <dsp:cNvPr id="0" name=""/>
        <dsp:cNvSpPr/>
      </dsp:nvSpPr>
      <dsp:spPr>
        <a:xfrm>
          <a:off x="2413035" y="0"/>
          <a:ext cx="2657604" cy="43815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Data</a:t>
          </a:r>
        </a:p>
      </dsp:txBody>
      <dsp:txXfrm>
        <a:off x="2632110" y="0"/>
        <a:ext cx="2219454" cy="438150"/>
      </dsp:txXfrm>
    </dsp:sp>
    <dsp:sp modelId="{3AA76958-8476-1C43-9224-4B847BB075F3}">
      <dsp:nvSpPr>
        <dsp:cNvPr id="0" name=""/>
        <dsp:cNvSpPr/>
      </dsp:nvSpPr>
      <dsp:spPr>
        <a:xfrm>
          <a:off x="4788254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Models</a:t>
          </a:r>
        </a:p>
      </dsp:txBody>
      <dsp:txXfrm>
        <a:off x="5007329" y="0"/>
        <a:ext cx="2219454" cy="438150"/>
      </dsp:txXfrm>
    </dsp:sp>
    <dsp:sp modelId="{4EE4A50D-92D2-704A-A24B-B0AD8B3973DD}">
      <dsp:nvSpPr>
        <dsp:cNvPr id="0" name=""/>
        <dsp:cNvSpPr/>
      </dsp:nvSpPr>
      <dsp:spPr>
        <a:xfrm>
          <a:off x="7180098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Recommendations</a:t>
          </a:r>
        </a:p>
      </dsp:txBody>
      <dsp:txXfrm>
        <a:off x="7399173" y="0"/>
        <a:ext cx="2219454" cy="438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6333-E48B-064E-8E33-4F5A1C24007E}">
      <dsp:nvSpPr>
        <dsp:cNvPr id="0" name=""/>
        <dsp:cNvSpPr/>
      </dsp:nvSpPr>
      <dsp:spPr>
        <a:xfrm>
          <a:off x="0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Problem</a:t>
          </a:r>
        </a:p>
      </dsp:txBody>
      <dsp:txXfrm>
        <a:off x="219075" y="0"/>
        <a:ext cx="2219454" cy="438150"/>
      </dsp:txXfrm>
    </dsp:sp>
    <dsp:sp modelId="{27797BAA-2A6D-7444-B2EF-286C6159E2C6}">
      <dsp:nvSpPr>
        <dsp:cNvPr id="0" name=""/>
        <dsp:cNvSpPr/>
      </dsp:nvSpPr>
      <dsp:spPr>
        <a:xfrm>
          <a:off x="2413035" y="0"/>
          <a:ext cx="2657604" cy="438150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Data</a:t>
          </a:r>
        </a:p>
      </dsp:txBody>
      <dsp:txXfrm>
        <a:off x="2632110" y="0"/>
        <a:ext cx="2219454" cy="438150"/>
      </dsp:txXfrm>
    </dsp:sp>
    <dsp:sp modelId="{3AA76958-8476-1C43-9224-4B847BB075F3}">
      <dsp:nvSpPr>
        <dsp:cNvPr id="0" name=""/>
        <dsp:cNvSpPr/>
      </dsp:nvSpPr>
      <dsp:spPr>
        <a:xfrm>
          <a:off x="4788254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Models</a:t>
          </a:r>
        </a:p>
      </dsp:txBody>
      <dsp:txXfrm>
        <a:off x="5007329" y="0"/>
        <a:ext cx="2219454" cy="438150"/>
      </dsp:txXfrm>
    </dsp:sp>
    <dsp:sp modelId="{4EE4A50D-92D2-704A-A24B-B0AD8B3973DD}">
      <dsp:nvSpPr>
        <dsp:cNvPr id="0" name=""/>
        <dsp:cNvSpPr/>
      </dsp:nvSpPr>
      <dsp:spPr>
        <a:xfrm>
          <a:off x="7180098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Recommendations</a:t>
          </a:r>
        </a:p>
      </dsp:txBody>
      <dsp:txXfrm>
        <a:off x="7399173" y="0"/>
        <a:ext cx="2219454" cy="438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6333-E48B-064E-8E33-4F5A1C24007E}">
      <dsp:nvSpPr>
        <dsp:cNvPr id="0" name=""/>
        <dsp:cNvSpPr/>
      </dsp:nvSpPr>
      <dsp:spPr>
        <a:xfrm>
          <a:off x="0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Problem</a:t>
          </a:r>
        </a:p>
      </dsp:txBody>
      <dsp:txXfrm>
        <a:off x="219075" y="0"/>
        <a:ext cx="2219454" cy="438150"/>
      </dsp:txXfrm>
    </dsp:sp>
    <dsp:sp modelId="{27797BAA-2A6D-7444-B2EF-286C6159E2C6}">
      <dsp:nvSpPr>
        <dsp:cNvPr id="0" name=""/>
        <dsp:cNvSpPr/>
      </dsp:nvSpPr>
      <dsp:spPr>
        <a:xfrm>
          <a:off x="2413035" y="0"/>
          <a:ext cx="2657604" cy="43815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Data</a:t>
          </a:r>
        </a:p>
      </dsp:txBody>
      <dsp:txXfrm>
        <a:off x="2632110" y="0"/>
        <a:ext cx="2219454" cy="438150"/>
      </dsp:txXfrm>
    </dsp:sp>
    <dsp:sp modelId="{3AA76958-8476-1C43-9224-4B847BB075F3}">
      <dsp:nvSpPr>
        <dsp:cNvPr id="0" name=""/>
        <dsp:cNvSpPr/>
      </dsp:nvSpPr>
      <dsp:spPr>
        <a:xfrm>
          <a:off x="4788254" y="0"/>
          <a:ext cx="2657604" cy="438150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Models</a:t>
          </a:r>
        </a:p>
      </dsp:txBody>
      <dsp:txXfrm>
        <a:off x="5007329" y="0"/>
        <a:ext cx="2219454" cy="438150"/>
      </dsp:txXfrm>
    </dsp:sp>
    <dsp:sp modelId="{4EE4A50D-92D2-704A-A24B-B0AD8B3973DD}">
      <dsp:nvSpPr>
        <dsp:cNvPr id="0" name=""/>
        <dsp:cNvSpPr/>
      </dsp:nvSpPr>
      <dsp:spPr>
        <a:xfrm>
          <a:off x="7180098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Recommendations</a:t>
          </a:r>
        </a:p>
      </dsp:txBody>
      <dsp:txXfrm>
        <a:off x="7399173" y="0"/>
        <a:ext cx="2219454" cy="4381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6333-E48B-064E-8E33-4F5A1C24007E}">
      <dsp:nvSpPr>
        <dsp:cNvPr id="0" name=""/>
        <dsp:cNvSpPr/>
      </dsp:nvSpPr>
      <dsp:spPr>
        <a:xfrm>
          <a:off x="0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Problem</a:t>
          </a:r>
        </a:p>
      </dsp:txBody>
      <dsp:txXfrm>
        <a:off x="219075" y="0"/>
        <a:ext cx="2219454" cy="438150"/>
      </dsp:txXfrm>
    </dsp:sp>
    <dsp:sp modelId="{27797BAA-2A6D-7444-B2EF-286C6159E2C6}">
      <dsp:nvSpPr>
        <dsp:cNvPr id="0" name=""/>
        <dsp:cNvSpPr/>
      </dsp:nvSpPr>
      <dsp:spPr>
        <a:xfrm>
          <a:off x="2413035" y="0"/>
          <a:ext cx="2657604" cy="43815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Data</a:t>
          </a:r>
        </a:p>
      </dsp:txBody>
      <dsp:txXfrm>
        <a:off x="2632110" y="0"/>
        <a:ext cx="2219454" cy="438150"/>
      </dsp:txXfrm>
    </dsp:sp>
    <dsp:sp modelId="{3AA76958-8476-1C43-9224-4B847BB075F3}">
      <dsp:nvSpPr>
        <dsp:cNvPr id="0" name=""/>
        <dsp:cNvSpPr/>
      </dsp:nvSpPr>
      <dsp:spPr>
        <a:xfrm>
          <a:off x="4788254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Models</a:t>
          </a:r>
        </a:p>
      </dsp:txBody>
      <dsp:txXfrm>
        <a:off x="5007329" y="0"/>
        <a:ext cx="2219454" cy="438150"/>
      </dsp:txXfrm>
    </dsp:sp>
    <dsp:sp modelId="{4EE4A50D-92D2-704A-A24B-B0AD8B3973DD}">
      <dsp:nvSpPr>
        <dsp:cNvPr id="0" name=""/>
        <dsp:cNvSpPr/>
      </dsp:nvSpPr>
      <dsp:spPr>
        <a:xfrm>
          <a:off x="7180098" y="0"/>
          <a:ext cx="2657604" cy="438150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Recommendations</a:t>
          </a:r>
        </a:p>
      </dsp:txBody>
      <dsp:txXfrm>
        <a:off x="7399173" y="0"/>
        <a:ext cx="2219454" cy="438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6333-E48B-064E-8E33-4F5A1C24007E}">
      <dsp:nvSpPr>
        <dsp:cNvPr id="0" name=""/>
        <dsp:cNvSpPr/>
      </dsp:nvSpPr>
      <dsp:spPr>
        <a:xfrm>
          <a:off x="0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Problem</a:t>
          </a:r>
        </a:p>
      </dsp:txBody>
      <dsp:txXfrm>
        <a:off x="219075" y="0"/>
        <a:ext cx="2219454" cy="438150"/>
      </dsp:txXfrm>
    </dsp:sp>
    <dsp:sp modelId="{27797BAA-2A6D-7444-B2EF-286C6159E2C6}">
      <dsp:nvSpPr>
        <dsp:cNvPr id="0" name=""/>
        <dsp:cNvSpPr/>
      </dsp:nvSpPr>
      <dsp:spPr>
        <a:xfrm>
          <a:off x="2413035" y="0"/>
          <a:ext cx="2657604" cy="43815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Data</a:t>
          </a:r>
        </a:p>
      </dsp:txBody>
      <dsp:txXfrm>
        <a:off x="2632110" y="0"/>
        <a:ext cx="2219454" cy="438150"/>
      </dsp:txXfrm>
    </dsp:sp>
    <dsp:sp modelId="{3AA76958-8476-1C43-9224-4B847BB075F3}">
      <dsp:nvSpPr>
        <dsp:cNvPr id="0" name=""/>
        <dsp:cNvSpPr/>
      </dsp:nvSpPr>
      <dsp:spPr>
        <a:xfrm>
          <a:off x="4788254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Models</a:t>
          </a:r>
        </a:p>
      </dsp:txBody>
      <dsp:txXfrm>
        <a:off x="5007329" y="0"/>
        <a:ext cx="2219454" cy="438150"/>
      </dsp:txXfrm>
    </dsp:sp>
    <dsp:sp modelId="{4EE4A50D-92D2-704A-A24B-B0AD8B3973DD}">
      <dsp:nvSpPr>
        <dsp:cNvPr id="0" name=""/>
        <dsp:cNvSpPr/>
      </dsp:nvSpPr>
      <dsp:spPr>
        <a:xfrm>
          <a:off x="7180098" y="0"/>
          <a:ext cx="2657604" cy="438150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Recommendations</a:t>
          </a:r>
        </a:p>
      </dsp:txBody>
      <dsp:txXfrm>
        <a:off x="7399173" y="0"/>
        <a:ext cx="2219454" cy="4381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6333-E48B-064E-8E33-4F5A1C24007E}">
      <dsp:nvSpPr>
        <dsp:cNvPr id="0" name=""/>
        <dsp:cNvSpPr/>
      </dsp:nvSpPr>
      <dsp:spPr>
        <a:xfrm>
          <a:off x="0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Problem</a:t>
          </a:r>
        </a:p>
      </dsp:txBody>
      <dsp:txXfrm>
        <a:off x="219075" y="0"/>
        <a:ext cx="2219454" cy="438150"/>
      </dsp:txXfrm>
    </dsp:sp>
    <dsp:sp modelId="{27797BAA-2A6D-7444-B2EF-286C6159E2C6}">
      <dsp:nvSpPr>
        <dsp:cNvPr id="0" name=""/>
        <dsp:cNvSpPr/>
      </dsp:nvSpPr>
      <dsp:spPr>
        <a:xfrm>
          <a:off x="2413035" y="0"/>
          <a:ext cx="2657604" cy="43815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Data</a:t>
          </a:r>
        </a:p>
      </dsp:txBody>
      <dsp:txXfrm>
        <a:off x="2632110" y="0"/>
        <a:ext cx="2219454" cy="438150"/>
      </dsp:txXfrm>
    </dsp:sp>
    <dsp:sp modelId="{3AA76958-8476-1C43-9224-4B847BB075F3}">
      <dsp:nvSpPr>
        <dsp:cNvPr id="0" name=""/>
        <dsp:cNvSpPr/>
      </dsp:nvSpPr>
      <dsp:spPr>
        <a:xfrm>
          <a:off x="4788254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Models</a:t>
          </a:r>
        </a:p>
      </dsp:txBody>
      <dsp:txXfrm>
        <a:off x="5007329" y="0"/>
        <a:ext cx="2219454" cy="438150"/>
      </dsp:txXfrm>
    </dsp:sp>
    <dsp:sp modelId="{4EE4A50D-92D2-704A-A24B-B0AD8B3973DD}">
      <dsp:nvSpPr>
        <dsp:cNvPr id="0" name=""/>
        <dsp:cNvSpPr/>
      </dsp:nvSpPr>
      <dsp:spPr>
        <a:xfrm>
          <a:off x="7180098" y="0"/>
          <a:ext cx="2657604" cy="438150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Recommendations</a:t>
          </a:r>
        </a:p>
      </dsp:txBody>
      <dsp:txXfrm>
        <a:off x="7399173" y="0"/>
        <a:ext cx="2219454" cy="4381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6333-E48B-064E-8E33-4F5A1C24007E}">
      <dsp:nvSpPr>
        <dsp:cNvPr id="0" name=""/>
        <dsp:cNvSpPr/>
      </dsp:nvSpPr>
      <dsp:spPr>
        <a:xfrm>
          <a:off x="0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Problem</a:t>
          </a:r>
        </a:p>
      </dsp:txBody>
      <dsp:txXfrm>
        <a:off x="219075" y="0"/>
        <a:ext cx="2219454" cy="438150"/>
      </dsp:txXfrm>
    </dsp:sp>
    <dsp:sp modelId="{27797BAA-2A6D-7444-B2EF-286C6159E2C6}">
      <dsp:nvSpPr>
        <dsp:cNvPr id="0" name=""/>
        <dsp:cNvSpPr/>
      </dsp:nvSpPr>
      <dsp:spPr>
        <a:xfrm>
          <a:off x="2413035" y="0"/>
          <a:ext cx="2657604" cy="43815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Data</a:t>
          </a:r>
        </a:p>
      </dsp:txBody>
      <dsp:txXfrm>
        <a:off x="2632110" y="0"/>
        <a:ext cx="2219454" cy="438150"/>
      </dsp:txXfrm>
    </dsp:sp>
    <dsp:sp modelId="{3AA76958-8476-1C43-9224-4B847BB075F3}">
      <dsp:nvSpPr>
        <dsp:cNvPr id="0" name=""/>
        <dsp:cNvSpPr/>
      </dsp:nvSpPr>
      <dsp:spPr>
        <a:xfrm>
          <a:off x="4788254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Models</a:t>
          </a:r>
        </a:p>
      </dsp:txBody>
      <dsp:txXfrm>
        <a:off x="5007329" y="0"/>
        <a:ext cx="2219454" cy="438150"/>
      </dsp:txXfrm>
    </dsp:sp>
    <dsp:sp modelId="{4EE4A50D-92D2-704A-A24B-B0AD8B3973DD}">
      <dsp:nvSpPr>
        <dsp:cNvPr id="0" name=""/>
        <dsp:cNvSpPr/>
      </dsp:nvSpPr>
      <dsp:spPr>
        <a:xfrm>
          <a:off x="7180098" y="0"/>
          <a:ext cx="2657604" cy="438150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Recommendations</a:t>
          </a:r>
        </a:p>
      </dsp:txBody>
      <dsp:txXfrm>
        <a:off x="7399173" y="0"/>
        <a:ext cx="2219454" cy="4381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6333-E48B-064E-8E33-4F5A1C24007E}">
      <dsp:nvSpPr>
        <dsp:cNvPr id="0" name=""/>
        <dsp:cNvSpPr/>
      </dsp:nvSpPr>
      <dsp:spPr>
        <a:xfrm>
          <a:off x="0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Problem</a:t>
          </a:r>
        </a:p>
      </dsp:txBody>
      <dsp:txXfrm>
        <a:off x="219075" y="0"/>
        <a:ext cx="2219454" cy="438150"/>
      </dsp:txXfrm>
    </dsp:sp>
    <dsp:sp modelId="{27797BAA-2A6D-7444-B2EF-286C6159E2C6}">
      <dsp:nvSpPr>
        <dsp:cNvPr id="0" name=""/>
        <dsp:cNvSpPr/>
      </dsp:nvSpPr>
      <dsp:spPr>
        <a:xfrm>
          <a:off x="2413035" y="0"/>
          <a:ext cx="2657604" cy="43815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Data</a:t>
          </a:r>
        </a:p>
      </dsp:txBody>
      <dsp:txXfrm>
        <a:off x="2632110" y="0"/>
        <a:ext cx="2219454" cy="438150"/>
      </dsp:txXfrm>
    </dsp:sp>
    <dsp:sp modelId="{3AA76958-8476-1C43-9224-4B847BB075F3}">
      <dsp:nvSpPr>
        <dsp:cNvPr id="0" name=""/>
        <dsp:cNvSpPr/>
      </dsp:nvSpPr>
      <dsp:spPr>
        <a:xfrm>
          <a:off x="4788254" y="0"/>
          <a:ext cx="2657604" cy="438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Models</a:t>
          </a:r>
        </a:p>
      </dsp:txBody>
      <dsp:txXfrm>
        <a:off x="5007329" y="0"/>
        <a:ext cx="2219454" cy="438150"/>
      </dsp:txXfrm>
    </dsp:sp>
    <dsp:sp modelId="{4EE4A50D-92D2-704A-A24B-B0AD8B3973DD}">
      <dsp:nvSpPr>
        <dsp:cNvPr id="0" name=""/>
        <dsp:cNvSpPr/>
      </dsp:nvSpPr>
      <dsp:spPr>
        <a:xfrm>
          <a:off x="7180098" y="0"/>
          <a:ext cx="2657604" cy="438150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2"/>
              </a:solidFill>
            </a:rPr>
            <a:t>Recommendations</a:t>
          </a:r>
        </a:p>
      </dsp:txBody>
      <dsp:txXfrm>
        <a:off x="7399173" y="0"/>
        <a:ext cx="2219454" cy="438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liminating Bank Chur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defRPr sz="11730"/>
            </a:lvl1pPr>
          </a:lstStyle>
          <a:p>
            <a:r>
              <a:t>Eliminating Bank Churn </a:t>
            </a:r>
          </a:p>
        </p:txBody>
      </p:sp>
      <p:sp>
        <p:nvSpPr>
          <p:cNvPr id="167" name="Analysis + Recommendatio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+ Recommendations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alysis + Recommendations"/>
          <p:cNvSpPr txBox="1">
            <a:spLocks noGrp="1"/>
          </p:cNvSpPr>
          <p:nvPr>
            <p:ph type="subTitle" sz="quarter" idx="1"/>
          </p:nvPr>
        </p:nvSpPr>
        <p:spPr>
          <a:xfrm>
            <a:off x="406400" y="494688"/>
            <a:ext cx="12192000" cy="180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Summary 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D35A3967-963F-4160-8057-CD3EB65DB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544" y="2699275"/>
            <a:ext cx="2857278" cy="2838265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70F3AF05-12C0-4878-AEA0-563DF062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9331" y="2690034"/>
            <a:ext cx="2743200" cy="2743200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573FEC7E-82E4-4EAE-9F7C-CDFB19E91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610" y="2860650"/>
            <a:ext cx="27432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025B6C-04E7-47AA-AEB4-E46238E261CB}"/>
              </a:ext>
            </a:extLst>
          </p:cNvPr>
          <p:cNvSpPr txBox="1"/>
          <p:nvPr/>
        </p:nvSpPr>
        <p:spPr>
          <a:xfrm>
            <a:off x="1434117" y="6455283"/>
            <a:ext cx="310444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>
                    <a:lumMod val="25000"/>
                    <a:lumOff val="75000"/>
                  </a:schemeClr>
                </a:solidFill>
              </a:rPr>
              <a:t>1. Implement Desirable Interest Rates </a:t>
            </a:r>
            <a:endParaRPr lang="en-US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B6DFB-BD82-4149-B499-05C08D9ACB42}"/>
              </a:ext>
            </a:extLst>
          </p:cNvPr>
          <p:cNvSpPr txBox="1"/>
          <p:nvPr/>
        </p:nvSpPr>
        <p:spPr>
          <a:xfrm>
            <a:off x="5339625" y="6455578"/>
            <a:ext cx="310444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>
                    <a:lumMod val="25000"/>
                    <a:lumOff val="75000"/>
                  </a:schemeClr>
                </a:solidFill>
              </a:rPr>
              <a:t>2. Increase Customer Loyalty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18534-47F1-4293-8E25-B7DA512CCB7B}"/>
              </a:ext>
            </a:extLst>
          </p:cNvPr>
          <p:cNvSpPr txBox="1"/>
          <p:nvPr/>
        </p:nvSpPr>
        <p:spPr>
          <a:xfrm>
            <a:off x="8960773" y="6455873"/>
            <a:ext cx="310444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>
                    <a:lumMod val="25000"/>
                    <a:lumOff val="75000"/>
                  </a:schemeClr>
                </a:solidFill>
              </a:rPr>
              <a:t>3. Improve Customer Service</a:t>
            </a:r>
            <a:endParaRPr lang="en-US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5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liminating BANK CHUR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BANK CHURN</a:t>
            </a:r>
          </a:p>
        </p:txBody>
      </p:sp>
      <p:sp>
        <p:nvSpPr>
          <p:cNvPr id="170" name="CONTEXT +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CONTEXT + PROBLEM</a:t>
            </a:r>
          </a:p>
        </p:txBody>
      </p:sp>
      <p:sp>
        <p:nvSpPr>
          <p:cNvPr id="171" name="Client - A National Bank…"/>
          <p:cNvSpPr txBox="1">
            <a:spLocks noGrp="1"/>
          </p:cNvSpPr>
          <p:nvPr>
            <p:ph type="body" sz="half" idx="1"/>
          </p:nvPr>
        </p:nvSpPr>
        <p:spPr>
          <a:xfrm>
            <a:off x="723900" y="2749550"/>
            <a:ext cx="7552631" cy="61087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817880" lvl="1" indent="-408940" defTabSz="537463">
              <a:spcBef>
                <a:spcPts val="2500"/>
              </a:spcBef>
              <a:defRPr sz="3128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100">
                <a:solidFill>
                  <a:schemeClr val="bg1">
                    <a:lumMod val="25000"/>
                    <a:lumOff val="75000"/>
                  </a:schemeClr>
                </a:solidFill>
              </a:rPr>
              <a:t>Client - A National Bank </a:t>
            </a:r>
            <a:endParaRPr lang="en-US"/>
          </a:p>
          <a:p>
            <a:pPr marL="1226185" lvl="2" indent="-408940" defTabSz="537463">
              <a:spcBef>
                <a:spcPts val="2500"/>
              </a:spcBef>
              <a:defRPr sz="3128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100">
                <a:solidFill>
                  <a:schemeClr val="bg1">
                    <a:lumMod val="25000"/>
                    <a:lumOff val="75000"/>
                  </a:schemeClr>
                </a:solidFill>
              </a:rPr>
              <a:t>Suffering from customer attrition</a:t>
            </a:r>
            <a:endParaRPr lang="en-US"/>
          </a:p>
          <a:p>
            <a:pPr marL="1226185" lvl="2" indent="-408940" defTabSz="537463">
              <a:spcBef>
                <a:spcPts val="2500"/>
              </a:spcBef>
              <a:defRPr sz="3128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100">
                <a:solidFill>
                  <a:schemeClr val="bg1">
                    <a:lumMod val="25000"/>
                    <a:lumOff val="75000"/>
                  </a:schemeClr>
                </a:solidFill>
              </a:rPr>
              <a:t>Need to retain current customers instead of acquire new customers </a:t>
            </a:r>
          </a:p>
          <a:p>
            <a:pPr marL="1226185" lvl="2" indent="-408940" defTabSz="537463">
              <a:spcBef>
                <a:spcPts val="2500"/>
              </a:spcBef>
              <a:defRPr sz="3128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100">
                <a:solidFill>
                  <a:schemeClr val="bg1">
                    <a:lumMod val="25000"/>
                    <a:lumOff val="75000"/>
                  </a:schemeClr>
                </a:solidFill>
              </a:rPr>
              <a:t>Looking for models to predict customer churn and recommendations to target these customers before they close their accounts</a:t>
            </a:r>
            <a:endParaRPr lang="en-US"/>
          </a:p>
        </p:txBody>
      </p:sp>
      <p:sp>
        <p:nvSpPr>
          <p:cNvPr id="172" name="Bank"/>
          <p:cNvSpPr/>
          <p:nvPr/>
        </p:nvSpPr>
        <p:spPr>
          <a:xfrm>
            <a:off x="9017683" y="3954127"/>
            <a:ext cx="2779978" cy="2637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4809"/>
                </a:lnTo>
                <a:lnTo>
                  <a:pt x="0" y="6302"/>
                </a:lnTo>
                <a:lnTo>
                  <a:pt x="21600" y="6302"/>
                </a:lnTo>
                <a:lnTo>
                  <a:pt x="21600" y="4809"/>
                </a:lnTo>
                <a:lnTo>
                  <a:pt x="10800" y="0"/>
                </a:lnTo>
                <a:close/>
                <a:moveTo>
                  <a:pt x="2300" y="7104"/>
                </a:moveTo>
                <a:lnTo>
                  <a:pt x="2300" y="7712"/>
                </a:lnTo>
                <a:lnTo>
                  <a:pt x="2688" y="7712"/>
                </a:lnTo>
                <a:lnTo>
                  <a:pt x="2688" y="16945"/>
                </a:lnTo>
                <a:lnTo>
                  <a:pt x="2300" y="16945"/>
                </a:lnTo>
                <a:lnTo>
                  <a:pt x="2300" y="17559"/>
                </a:lnTo>
                <a:lnTo>
                  <a:pt x="5189" y="17559"/>
                </a:lnTo>
                <a:lnTo>
                  <a:pt x="5189" y="16945"/>
                </a:lnTo>
                <a:lnTo>
                  <a:pt x="4799" y="16945"/>
                </a:lnTo>
                <a:lnTo>
                  <a:pt x="4799" y="7712"/>
                </a:lnTo>
                <a:lnTo>
                  <a:pt x="5189" y="7712"/>
                </a:lnTo>
                <a:lnTo>
                  <a:pt x="5189" y="7104"/>
                </a:lnTo>
                <a:lnTo>
                  <a:pt x="2300" y="7104"/>
                </a:lnTo>
                <a:close/>
                <a:moveTo>
                  <a:pt x="6350" y="7104"/>
                </a:moveTo>
                <a:lnTo>
                  <a:pt x="6350" y="7712"/>
                </a:lnTo>
                <a:lnTo>
                  <a:pt x="6738" y="7712"/>
                </a:lnTo>
                <a:lnTo>
                  <a:pt x="6738" y="16945"/>
                </a:lnTo>
                <a:lnTo>
                  <a:pt x="6350" y="16945"/>
                </a:lnTo>
                <a:lnTo>
                  <a:pt x="6350" y="17559"/>
                </a:lnTo>
                <a:lnTo>
                  <a:pt x="9239" y="17559"/>
                </a:lnTo>
                <a:lnTo>
                  <a:pt x="9239" y="16945"/>
                </a:lnTo>
                <a:lnTo>
                  <a:pt x="8849" y="16945"/>
                </a:lnTo>
                <a:lnTo>
                  <a:pt x="8849" y="7712"/>
                </a:lnTo>
                <a:lnTo>
                  <a:pt x="9239" y="7712"/>
                </a:lnTo>
                <a:lnTo>
                  <a:pt x="9239" y="7104"/>
                </a:lnTo>
                <a:lnTo>
                  <a:pt x="6350" y="7104"/>
                </a:lnTo>
                <a:close/>
                <a:moveTo>
                  <a:pt x="12359" y="7104"/>
                </a:moveTo>
                <a:lnTo>
                  <a:pt x="12359" y="7712"/>
                </a:lnTo>
                <a:lnTo>
                  <a:pt x="12749" y="7712"/>
                </a:lnTo>
                <a:lnTo>
                  <a:pt x="12749" y="16945"/>
                </a:lnTo>
                <a:lnTo>
                  <a:pt x="12359" y="16945"/>
                </a:lnTo>
                <a:lnTo>
                  <a:pt x="12359" y="17559"/>
                </a:lnTo>
                <a:lnTo>
                  <a:pt x="15248" y="17559"/>
                </a:lnTo>
                <a:lnTo>
                  <a:pt x="15248" y="16945"/>
                </a:lnTo>
                <a:lnTo>
                  <a:pt x="14860" y="16945"/>
                </a:lnTo>
                <a:lnTo>
                  <a:pt x="14860" y="7712"/>
                </a:lnTo>
                <a:lnTo>
                  <a:pt x="15248" y="7712"/>
                </a:lnTo>
                <a:lnTo>
                  <a:pt x="15248" y="7104"/>
                </a:lnTo>
                <a:lnTo>
                  <a:pt x="12359" y="7104"/>
                </a:lnTo>
                <a:close/>
                <a:moveTo>
                  <a:pt x="16409" y="7104"/>
                </a:moveTo>
                <a:lnTo>
                  <a:pt x="16409" y="7712"/>
                </a:lnTo>
                <a:lnTo>
                  <a:pt x="16799" y="7712"/>
                </a:lnTo>
                <a:lnTo>
                  <a:pt x="16799" y="16945"/>
                </a:lnTo>
                <a:lnTo>
                  <a:pt x="16409" y="16945"/>
                </a:lnTo>
                <a:lnTo>
                  <a:pt x="16409" y="17559"/>
                </a:lnTo>
                <a:lnTo>
                  <a:pt x="19298" y="17559"/>
                </a:lnTo>
                <a:lnTo>
                  <a:pt x="19298" y="16945"/>
                </a:lnTo>
                <a:lnTo>
                  <a:pt x="18910" y="16945"/>
                </a:lnTo>
                <a:lnTo>
                  <a:pt x="18910" y="7712"/>
                </a:lnTo>
                <a:lnTo>
                  <a:pt x="19298" y="7712"/>
                </a:lnTo>
                <a:lnTo>
                  <a:pt x="19298" y="7104"/>
                </a:lnTo>
                <a:lnTo>
                  <a:pt x="16409" y="7104"/>
                </a:lnTo>
                <a:close/>
                <a:moveTo>
                  <a:pt x="1068" y="18363"/>
                </a:moveTo>
                <a:lnTo>
                  <a:pt x="1068" y="19579"/>
                </a:lnTo>
                <a:lnTo>
                  <a:pt x="20530" y="19579"/>
                </a:lnTo>
                <a:lnTo>
                  <a:pt x="20530" y="18363"/>
                </a:lnTo>
                <a:lnTo>
                  <a:pt x="1068" y="18363"/>
                </a:lnTo>
                <a:close/>
                <a:moveTo>
                  <a:pt x="0" y="2038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383"/>
                </a:lnTo>
                <a:lnTo>
                  <a:pt x="0" y="2038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A892BB9-04E9-414E-B48E-286DBB6C0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076071"/>
              </p:ext>
            </p:extLst>
          </p:nvPr>
        </p:nvGraphicFramePr>
        <p:xfrm>
          <a:off x="1596044" y="8858250"/>
          <a:ext cx="9842269" cy="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liminating BANK CHUR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BANK CHURN</a:t>
            </a:r>
          </a:p>
        </p:txBody>
      </p:sp>
      <p:sp>
        <p:nvSpPr>
          <p:cNvPr id="175" name="DATa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DATa Overview</a:t>
            </a:r>
          </a:p>
        </p:txBody>
      </p:sp>
      <p:sp>
        <p:nvSpPr>
          <p:cNvPr id="176" name="Extensive data set contain information on 24,000 bank customers…"/>
          <p:cNvSpPr txBox="1">
            <a:spLocks noGrp="1"/>
          </p:cNvSpPr>
          <p:nvPr>
            <p:ph type="body" sz="half" idx="1"/>
          </p:nvPr>
        </p:nvSpPr>
        <p:spPr>
          <a:xfrm>
            <a:off x="723900" y="2749549"/>
            <a:ext cx="5195696" cy="6108701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790575" lvl="1" indent="-394970" defTabSz="519937">
              <a:spcBef>
                <a:spcPts val="2400"/>
              </a:spcBef>
              <a:defRPr sz="302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3000">
                <a:solidFill>
                  <a:schemeClr val="bg1">
                    <a:lumMod val="25000"/>
                    <a:lumOff val="75000"/>
                  </a:schemeClr>
                </a:solidFill>
              </a:rPr>
              <a:t>Extensive data set contain information on </a:t>
            </a:r>
            <a:r>
              <a:rPr sz="3000" b="1">
                <a:solidFill>
                  <a:schemeClr val="bg1">
                    <a:lumMod val="25000"/>
                    <a:lumOff val="75000"/>
                  </a:schemeClr>
                </a:solidFill>
              </a:rPr>
              <a:t>24,000 </a:t>
            </a:r>
            <a:r>
              <a:rPr sz="3000">
                <a:solidFill>
                  <a:schemeClr val="bg1">
                    <a:lumMod val="25000"/>
                    <a:lumOff val="75000"/>
                  </a:schemeClr>
                </a:solidFill>
              </a:rPr>
              <a:t>bank customers</a:t>
            </a:r>
            <a:r>
              <a:rPr lang="en-US" sz="3000">
                <a:solidFill>
                  <a:schemeClr val="bg1">
                    <a:lumMod val="25000"/>
                    <a:lumOff val="75000"/>
                  </a:schemeClr>
                </a:solidFill>
              </a:rPr>
              <a:t> </a:t>
            </a:r>
          </a:p>
          <a:p>
            <a:pPr marL="1186180" lvl="2" indent="-394970" defTabSz="519937">
              <a:spcBef>
                <a:spcPts val="2400"/>
              </a:spcBef>
              <a:defRPr sz="302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3000">
                <a:solidFill>
                  <a:schemeClr val="bg1">
                    <a:lumMod val="25000"/>
                    <a:lumOff val="75000"/>
                  </a:schemeClr>
                </a:solidFill>
              </a:rPr>
              <a:t>Include data on account terminations</a:t>
            </a:r>
            <a:r>
              <a:rPr lang="en-US" sz="3000">
                <a:solidFill>
                  <a:schemeClr val="bg1">
                    <a:lumMod val="25000"/>
                    <a:lumOff val="75000"/>
                  </a:schemeClr>
                </a:solidFill>
              </a:rPr>
              <a:t> </a:t>
            </a:r>
            <a:endParaRPr sz="300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790575" lvl="1" indent="-394970" defTabSz="519937">
              <a:spcBef>
                <a:spcPts val="2400"/>
              </a:spcBef>
              <a:defRPr sz="302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3000">
                <a:solidFill>
                  <a:schemeClr val="bg1">
                    <a:lumMod val="25000"/>
                    <a:lumOff val="75000"/>
                  </a:schemeClr>
                </a:solidFill>
              </a:rPr>
              <a:t>Attributes included: </a:t>
            </a:r>
            <a:r>
              <a:rPr sz="1950" err="1">
                <a:solidFill>
                  <a:schemeClr val="bg1">
                    <a:lumMod val="25000"/>
                    <a:lumOff val="75000"/>
                  </a:schemeClr>
                </a:solidFill>
              </a:rPr>
              <a:t>ClientId</a:t>
            </a:r>
            <a:r>
              <a:rPr sz="1950">
                <a:solidFill>
                  <a:schemeClr val="bg1">
                    <a:lumMod val="25000"/>
                    <a:lumOff val="75000"/>
                  </a:schemeClr>
                </a:solidFill>
              </a:rPr>
              <a:t>, Surname, First Name, FICO Score, Subsidiary, Gender, Age, Balance, Product, </a:t>
            </a:r>
            <a:r>
              <a:rPr sz="1950" err="1">
                <a:solidFill>
                  <a:schemeClr val="bg1">
                    <a:lumMod val="25000"/>
                    <a:lumOff val="75000"/>
                  </a:schemeClr>
                </a:solidFill>
              </a:rPr>
              <a:t>BankCC</a:t>
            </a:r>
            <a:r>
              <a:rPr sz="1950">
                <a:solidFill>
                  <a:schemeClr val="bg1">
                    <a:lumMod val="25000"/>
                    <a:lumOff val="75000"/>
                  </a:schemeClr>
                </a:solidFill>
              </a:rPr>
              <a:t>, Active Status, Regular Deposit Amount, Life Insurance, Platinum Status, Terminated Account</a:t>
            </a:r>
            <a:r>
              <a:rPr lang="en-US" sz="1950">
                <a:solidFill>
                  <a:schemeClr val="bg1">
                    <a:lumMod val="25000"/>
                    <a:lumOff val="75000"/>
                  </a:schemeClr>
                </a:solidFill>
              </a:rPr>
              <a:t> </a:t>
            </a:r>
            <a:r>
              <a:rPr lang="en-US" sz="3000">
                <a:solidFill>
                  <a:schemeClr val="bg1">
                    <a:lumMod val="25000"/>
                    <a:lumOff val="75000"/>
                  </a:schemeClr>
                </a:solidFill>
              </a:rPr>
              <a:t> </a:t>
            </a:r>
            <a:endParaRPr sz="300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77" name="Screen Shot 2020-02-23 at 11.12.39 PM.png" descr="Screen Shot 2020-02-23 at 11.12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749549"/>
            <a:ext cx="6027174" cy="55494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19020EB-FF59-3F48-B2FB-527CB9763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40970"/>
              </p:ext>
            </p:extLst>
          </p:nvPr>
        </p:nvGraphicFramePr>
        <p:xfrm>
          <a:off x="1596044" y="8858250"/>
          <a:ext cx="9842269" cy="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liminating Bank chur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Bank churn</a:t>
            </a:r>
          </a:p>
        </p:txBody>
      </p:sp>
      <p:sp>
        <p:nvSpPr>
          <p:cNvPr id="180" name="Prediction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Prediction Models 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06" y="3721099"/>
            <a:ext cx="3517901" cy="41656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Freeform 12">
            <a:extLst>
              <a:ext uri="{FF2B5EF4-FFF2-40B4-BE49-F238E27FC236}">
                <a16:creationId xmlns:a16="http://schemas.microsoft.com/office/drawing/2014/main" id="{4B2DEB00-433F-894B-BC83-2938432E6274}"/>
              </a:ext>
            </a:extLst>
          </p:cNvPr>
          <p:cNvSpPr>
            <a:spLocks/>
          </p:cNvSpPr>
          <p:nvPr/>
        </p:nvSpPr>
        <p:spPr bwMode="auto">
          <a:xfrm>
            <a:off x="978738" y="3971924"/>
            <a:ext cx="679450" cy="866775"/>
          </a:xfrm>
          <a:custGeom>
            <a:avLst/>
            <a:gdLst>
              <a:gd name="T0" fmla="*/ 0 w 428"/>
              <a:gd name="T1" fmla="*/ 546 h 546"/>
              <a:gd name="T2" fmla="*/ 428 w 428"/>
              <a:gd name="T3" fmla="*/ 546 h 546"/>
              <a:gd name="T4" fmla="*/ 428 w 428"/>
              <a:gd name="T5" fmla="*/ 527 h 546"/>
              <a:gd name="T6" fmla="*/ 19 w 428"/>
              <a:gd name="T7" fmla="*/ 527 h 546"/>
              <a:gd name="T8" fmla="*/ 19 w 428"/>
              <a:gd name="T9" fmla="*/ 19 h 546"/>
              <a:gd name="T10" fmla="*/ 428 w 428"/>
              <a:gd name="T11" fmla="*/ 19 h 546"/>
              <a:gd name="T12" fmla="*/ 428 w 428"/>
              <a:gd name="T13" fmla="*/ 0 h 546"/>
              <a:gd name="T14" fmla="*/ 0 w 428"/>
              <a:gd name="T15" fmla="*/ 0 h 546"/>
              <a:gd name="T16" fmla="*/ 0 w 428"/>
              <a:gd name="T17" fmla="*/ 54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546">
                <a:moveTo>
                  <a:pt x="0" y="546"/>
                </a:moveTo>
                <a:lnTo>
                  <a:pt x="428" y="546"/>
                </a:lnTo>
                <a:lnTo>
                  <a:pt x="428" y="527"/>
                </a:lnTo>
                <a:lnTo>
                  <a:pt x="19" y="527"/>
                </a:lnTo>
                <a:lnTo>
                  <a:pt x="19" y="19"/>
                </a:lnTo>
                <a:lnTo>
                  <a:pt x="428" y="19"/>
                </a:lnTo>
                <a:lnTo>
                  <a:pt x="428" y="0"/>
                </a:lnTo>
                <a:lnTo>
                  <a:pt x="0" y="0"/>
                </a:lnTo>
                <a:lnTo>
                  <a:pt x="0" y="546"/>
                </a:lnTo>
                <a:close/>
              </a:path>
            </a:pathLst>
          </a:custGeom>
          <a:solidFill>
            <a:srgbClr val="777777"/>
          </a:solidFill>
          <a:ln w="9525" cap="flat" cmpd="sng" algn="ctr">
            <a:solidFill>
              <a:srgbClr val="606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ctr" rotWithShape="0">
              <a:schemeClr val="tx2">
                <a:alpha val="27000"/>
              </a:scheme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3B00958A-01CA-A84E-9AC9-1616F1683F8B}"/>
              </a:ext>
            </a:extLst>
          </p:cNvPr>
          <p:cNvSpPr>
            <a:spLocks/>
          </p:cNvSpPr>
          <p:nvPr/>
        </p:nvSpPr>
        <p:spPr bwMode="auto">
          <a:xfrm>
            <a:off x="978738" y="5667374"/>
            <a:ext cx="679450" cy="869950"/>
          </a:xfrm>
          <a:custGeom>
            <a:avLst/>
            <a:gdLst>
              <a:gd name="T0" fmla="*/ 0 w 428"/>
              <a:gd name="T1" fmla="*/ 548 h 548"/>
              <a:gd name="T2" fmla="*/ 428 w 428"/>
              <a:gd name="T3" fmla="*/ 548 h 548"/>
              <a:gd name="T4" fmla="*/ 428 w 428"/>
              <a:gd name="T5" fmla="*/ 529 h 548"/>
              <a:gd name="T6" fmla="*/ 19 w 428"/>
              <a:gd name="T7" fmla="*/ 529 h 548"/>
              <a:gd name="T8" fmla="*/ 19 w 428"/>
              <a:gd name="T9" fmla="*/ 19 h 548"/>
              <a:gd name="T10" fmla="*/ 428 w 428"/>
              <a:gd name="T11" fmla="*/ 19 h 548"/>
              <a:gd name="T12" fmla="*/ 428 w 428"/>
              <a:gd name="T13" fmla="*/ 0 h 548"/>
              <a:gd name="T14" fmla="*/ 0 w 428"/>
              <a:gd name="T15" fmla="*/ 0 h 548"/>
              <a:gd name="T16" fmla="*/ 0 w 428"/>
              <a:gd name="T17" fmla="*/ 548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548">
                <a:moveTo>
                  <a:pt x="0" y="548"/>
                </a:moveTo>
                <a:lnTo>
                  <a:pt x="428" y="548"/>
                </a:lnTo>
                <a:lnTo>
                  <a:pt x="428" y="529"/>
                </a:lnTo>
                <a:lnTo>
                  <a:pt x="19" y="529"/>
                </a:lnTo>
                <a:lnTo>
                  <a:pt x="19" y="19"/>
                </a:lnTo>
                <a:lnTo>
                  <a:pt x="428" y="19"/>
                </a:lnTo>
                <a:lnTo>
                  <a:pt x="428" y="0"/>
                </a:lnTo>
                <a:lnTo>
                  <a:pt x="0" y="0"/>
                </a:lnTo>
                <a:lnTo>
                  <a:pt x="0" y="548"/>
                </a:lnTo>
                <a:close/>
              </a:path>
            </a:pathLst>
          </a:custGeom>
          <a:solidFill>
            <a:srgbClr val="777777"/>
          </a:solidFill>
          <a:ln w="9525" cap="flat" cmpd="sng" algn="ctr">
            <a:solidFill>
              <a:srgbClr val="606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ctr" rotWithShape="0">
              <a:schemeClr val="tx2">
                <a:alpha val="27000"/>
              </a:scheme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8" name="Group 35">
            <a:extLst>
              <a:ext uri="{FF2B5EF4-FFF2-40B4-BE49-F238E27FC236}">
                <a16:creationId xmlns:a16="http://schemas.microsoft.com/office/drawing/2014/main" id="{FCE95656-F5A2-D247-B4F7-E1ED7E866432}"/>
              </a:ext>
            </a:extLst>
          </p:cNvPr>
          <p:cNvGrpSpPr>
            <a:grpSpLocks/>
          </p:cNvGrpSpPr>
          <p:nvPr/>
        </p:nvGrpSpPr>
        <p:grpSpPr bwMode="auto">
          <a:xfrm>
            <a:off x="1658188" y="3721099"/>
            <a:ext cx="5875337" cy="533400"/>
            <a:chOff x="1674813" y="2238375"/>
            <a:chExt cx="5875338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211FFD-DE2F-A141-AA25-0AEF4E78B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3" y="2238375"/>
              <a:ext cx="5875338" cy="533400"/>
            </a:xfrm>
            <a:prstGeom prst="rect">
              <a:avLst/>
            </a:prstGeom>
            <a:solidFill>
              <a:srgbClr val="08A7EE"/>
            </a:solidFill>
            <a:ln w="9525" cap="flat" cmpd="sng" algn="ctr">
              <a:solidFill>
                <a:srgbClr val="0195F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srgbClr val="000000">
                  <a:alpha val="26667"/>
                </a:srgb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  <a:cs typeface="+mn-cs"/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A451963E-2DB2-1C47-9B76-5812D3613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2238375"/>
              <a:ext cx="1841500" cy="533400"/>
            </a:xfrm>
            <a:custGeom>
              <a:avLst/>
              <a:gdLst>
                <a:gd name="T0" fmla="*/ 1841500 w 1160"/>
                <a:gd name="T1" fmla="*/ 0 h 336"/>
                <a:gd name="T2" fmla="*/ 1841500 w 1160"/>
                <a:gd name="T3" fmla="*/ 533400 h 336"/>
                <a:gd name="T4" fmla="*/ 0 w 1160"/>
                <a:gd name="T5" fmla="*/ 533400 h 336"/>
                <a:gd name="T6" fmla="*/ 533400 w 1160"/>
                <a:gd name="T7" fmla="*/ 0 h 336"/>
                <a:gd name="T8" fmla="*/ 1841500 w 116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0" h="336">
                  <a:moveTo>
                    <a:pt x="1160" y="0"/>
                  </a:moveTo>
                  <a:lnTo>
                    <a:pt x="1160" y="336"/>
                  </a:lnTo>
                  <a:lnTo>
                    <a:pt x="0" y="336"/>
                  </a:lnTo>
                  <a:lnTo>
                    <a:pt x="336" y="0"/>
                  </a:lnTo>
                  <a:lnTo>
                    <a:pt x="1160" y="0"/>
                  </a:ln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BC365E16-D6D6-AE42-AE93-B4E21F1DE51A}"/>
              </a:ext>
            </a:extLst>
          </p:cNvPr>
          <p:cNvGrpSpPr>
            <a:grpSpLocks/>
          </p:cNvGrpSpPr>
          <p:nvPr/>
        </p:nvGrpSpPr>
        <p:grpSpPr bwMode="auto">
          <a:xfrm>
            <a:off x="1658188" y="4557712"/>
            <a:ext cx="5875337" cy="531812"/>
            <a:chOff x="1674813" y="3074988"/>
            <a:chExt cx="5875338" cy="531813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BB748A43-76DD-3048-BA76-47AE08AC7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3" y="3074988"/>
              <a:ext cx="5875338" cy="531813"/>
            </a:xfrm>
            <a:prstGeom prst="rect">
              <a:avLst/>
            </a:prstGeom>
            <a:solidFill>
              <a:srgbClr val="0560B3"/>
            </a:solidFill>
            <a:ln w="9525" cap="flat" cmpd="sng" algn="ctr">
              <a:solidFill>
                <a:srgbClr val="01568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  <a:cs typeface="+mn-cs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219183DF-263C-CA40-98F7-BD850D3DF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863" y="3074988"/>
              <a:ext cx="2681288" cy="531813"/>
            </a:xfrm>
            <a:custGeom>
              <a:avLst/>
              <a:gdLst>
                <a:gd name="T0" fmla="*/ 2681288 w 1689"/>
                <a:gd name="T1" fmla="*/ 0 h 335"/>
                <a:gd name="T2" fmla="*/ 2681288 w 1689"/>
                <a:gd name="T3" fmla="*/ 531813 h 335"/>
                <a:gd name="T4" fmla="*/ 0 w 1689"/>
                <a:gd name="T5" fmla="*/ 531813 h 335"/>
                <a:gd name="T6" fmla="*/ 533400 w 1689"/>
                <a:gd name="T7" fmla="*/ 0 h 335"/>
                <a:gd name="T8" fmla="*/ 2681288 w 1689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9" h="335">
                  <a:moveTo>
                    <a:pt x="1689" y="0"/>
                  </a:moveTo>
                  <a:lnTo>
                    <a:pt x="1689" y="335"/>
                  </a:lnTo>
                  <a:lnTo>
                    <a:pt x="0" y="335"/>
                  </a:lnTo>
                  <a:lnTo>
                    <a:pt x="336" y="0"/>
                  </a:lnTo>
                  <a:lnTo>
                    <a:pt x="1689" y="0"/>
                  </a:ln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1F28A513-B8DC-8F47-9500-5021EDCF0D98}"/>
              </a:ext>
            </a:extLst>
          </p:cNvPr>
          <p:cNvGrpSpPr>
            <a:grpSpLocks/>
          </p:cNvGrpSpPr>
          <p:nvPr/>
        </p:nvGrpSpPr>
        <p:grpSpPr bwMode="auto">
          <a:xfrm>
            <a:off x="1658188" y="5397499"/>
            <a:ext cx="5875337" cy="531813"/>
            <a:chOff x="1674813" y="3914775"/>
            <a:chExt cx="5875338" cy="531813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F9A2A5E4-7F7F-BE41-9376-C903B5B0E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3" y="3914775"/>
              <a:ext cx="5875338" cy="531813"/>
            </a:xfrm>
            <a:prstGeom prst="rect">
              <a:avLst/>
            </a:prstGeom>
            <a:solidFill>
              <a:srgbClr val="093667"/>
            </a:solidFill>
            <a:ln w="9525" cap="flat" cmpd="sng" algn="ctr">
              <a:solidFill>
                <a:srgbClr val="01325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C9B53B5-F02D-AE49-94B3-0822E50D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6" y="3914775"/>
              <a:ext cx="3521075" cy="531813"/>
            </a:xfrm>
            <a:custGeom>
              <a:avLst/>
              <a:gdLst>
                <a:gd name="T0" fmla="*/ 3521075 w 2218"/>
                <a:gd name="T1" fmla="*/ 0 h 335"/>
                <a:gd name="T2" fmla="*/ 3521075 w 2218"/>
                <a:gd name="T3" fmla="*/ 531813 h 335"/>
                <a:gd name="T4" fmla="*/ 0 w 2218"/>
                <a:gd name="T5" fmla="*/ 531813 h 335"/>
                <a:gd name="T6" fmla="*/ 536575 w 2218"/>
                <a:gd name="T7" fmla="*/ 0 h 335"/>
                <a:gd name="T8" fmla="*/ 3521075 w 2218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8" h="335">
                  <a:moveTo>
                    <a:pt x="2218" y="0"/>
                  </a:moveTo>
                  <a:lnTo>
                    <a:pt x="2218" y="335"/>
                  </a:lnTo>
                  <a:lnTo>
                    <a:pt x="0" y="335"/>
                  </a:lnTo>
                  <a:lnTo>
                    <a:pt x="338" y="0"/>
                  </a:lnTo>
                  <a:lnTo>
                    <a:pt x="22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C16">
                    <a:alpha val="34901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49">
            <a:extLst>
              <a:ext uri="{FF2B5EF4-FFF2-40B4-BE49-F238E27FC236}">
                <a16:creationId xmlns:a16="http://schemas.microsoft.com/office/drawing/2014/main" id="{264F6166-A5BC-B944-A35C-F44BBEBD9767}"/>
              </a:ext>
            </a:extLst>
          </p:cNvPr>
          <p:cNvGrpSpPr>
            <a:grpSpLocks/>
          </p:cNvGrpSpPr>
          <p:nvPr/>
        </p:nvGrpSpPr>
        <p:grpSpPr bwMode="auto">
          <a:xfrm>
            <a:off x="1658188" y="6237287"/>
            <a:ext cx="5875337" cy="533400"/>
            <a:chOff x="1674813" y="4754563"/>
            <a:chExt cx="5875338" cy="533400"/>
          </a:xfrm>
        </p:grpSpPr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FCF1609F-CB20-3A44-BFA0-1EB31C1E1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3" y="4754563"/>
              <a:ext cx="5875338" cy="533400"/>
            </a:xfrm>
            <a:prstGeom prst="rect">
              <a:avLst/>
            </a:prstGeom>
            <a:solidFill>
              <a:srgbClr val="0199A1"/>
            </a:solidFill>
            <a:ln w="9525" cap="flat" cmpd="sng" algn="ctr">
              <a:solidFill>
                <a:srgbClr val="048C8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  <a:cs typeface="+mn-cs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86ACEDF-EB14-0646-9751-0ABF1DD25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754563"/>
              <a:ext cx="4356100" cy="533400"/>
            </a:xfrm>
            <a:custGeom>
              <a:avLst/>
              <a:gdLst>
                <a:gd name="T0" fmla="*/ 4356100 w 2744"/>
                <a:gd name="T1" fmla="*/ 0 h 336"/>
                <a:gd name="T2" fmla="*/ 4356100 w 2744"/>
                <a:gd name="T3" fmla="*/ 533400 h 336"/>
                <a:gd name="T4" fmla="*/ 0 w 2744"/>
                <a:gd name="T5" fmla="*/ 533400 h 336"/>
                <a:gd name="T6" fmla="*/ 531813 w 2744"/>
                <a:gd name="T7" fmla="*/ 0 h 336"/>
                <a:gd name="T8" fmla="*/ 4356100 w 2744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4" h="336">
                  <a:moveTo>
                    <a:pt x="2744" y="0"/>
                  </a:moveTo>
                  <a:lnTo>
                    <a:pt x="2744" y="336"/>
                  </a:lnTo>
                  <a:lnTo>
                    <a:pt x="0" y="336"/>
                  </a:lnTo>
                  <a:lnTo>
                    <a:pt x="335" y="0"/>
                  </a:lnTo>
                  <a:lnTo>
                    <a:pt x="2744" y="0"/>
                  </a:ln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52A2D0-8F13-1045-A35B-B7BAF12D578E}"/>
              </a:ext>
            </a:extLst>
          </p:cNvPr>
          <p:cNvSpPr txBox="1"/>
          <p:nvPr/>
        </p:nvSpPr>
        <p:spPr>
          <a:xfrm>
            <a:off x="1658188" y="3787744"/>
            <a:ext cx="5875337" cy="400110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KMN Model + Principle Component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C8D8DC-FCE3-ED45-8CA2-8234A08199D7}"/>
              </a:ext>
            </a:extLst>
          </p:cNvPr>
          <p:cNvSpPr txBox="1"/>
          <p:nvPr/>
        </p:nvSpPr>
        <p:spPr>
          <a:xfrm>
            <a:off x="1658188" y="4592637"/>
            <a:ext cx="5875337" cy="461962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Logistic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0815D2-8953-7C47-94A8-255B4842F352}"/>
              </a:ext>
            </a:extLst>
          </p:cNvPr>
          <p:cNvSpPr txBox="1"/>
          <p:nvPr/>
        </p:nvSpPr>
        <p:spPr>
          <a:xfrm>
            <a:off x="1658188" y="5432424"/>
            <a:ext cx="5875337" cy="461963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RFE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117766-7972-F345-97EB-22526FE203D1}"/>
              </a:ext>
            </a:extLst>
          </p:cNvPr>
          <p:cNvSpPr txBox="1"/>
          <p:nvPr/>
        </p:nvSpPr>
        <p:spPr>
          <a:xfrm>
            <a:off x="1658188" y="6273799"/>
            <a:ext cx="5875337" cy="460375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Random Forest</a:t>
            </a: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BC035E2E-85B9-3E43-93E9-5809421FEA97}"/>
              </a:ext>
            </a:extLst>
          </p:cNvPr>
          <p:cNvSpPr>
            <a:spLocks/>
          </p:cNvSpPr>
          <p:nvPr/>
        </p:nvSpPr>
        <p:spPr bwMode="auto">
          <a:xfrm rot="10800000">
            <a:off x="7538288" y="4805362"/>
            <a:ext cx="679450" cy="866775"/>
          </a:xfrm>
          <a:custGeom>
            <a:avLst/>
            <a:gdLst>
              <a:gd name="T0" fmla="*/ 0 w 428"/>
              <a:gd name="T1" fmla="*/ 546 h 546"/>
              <a:gd name="T2" fmla="*/ 428 w 428"/>
              <a:gd name="T3" fmla="*/ 546 h 546"/>
              <a:gd name="T4" fmla="*/ 428 w 428"/>
              <a:gd name="T5" fmla="*/ 527 h 546"/>
              <a:gd name="T6" fmla="*/ 19 w 428"/>
              <a:gd name="T7" fmla="*/ 527 h 546"/>
              <a:gd name="T8" fmla="*/ 19 w 428"/>
              <a:gd name="T9" fmla="*/ 19 h 546"/>
              <a:gd name="T10" fmla="*/ 428 w 428"/>
              <a:gd name="T11" fmla="*/ 19 h 546"/>
              <a:gd name="T12" fmla="*/ 428 w 428"/>
              <a:gd name="T13" fmla="*/ 0 h 546"/>
              <a:gd name="T14" fmla="*/ 0 w 428"/>
              <a:gd name="T15" fmla="*/ 0 h 546"/>
              <a:gd name="T16" fmla="*/ 0 w 428"/>
              <a:gd name="T17" fmla="*/ 54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546">
                <a:moveTo>
                  <a:pt x="0" y="546"/>
                </a:moveTo>
                <a:lnTo>
                  <a:pt x="428" y="546"/>
                </a:lnTo>
                <a:lnTo>
                  <a:pt x="428" y="527"/>
                </a:lnTo>
                <a:lnTo>
                  <a:pt x="19" y="527"/>
                </a:lnTo>
                <a:lnTo>
                  <a:pt x="19" y="19"/>
                </a:lnTo>
                <a:lnTo>
                  <a:pt x="428" y="19"/>
                </a:lnTo>
                <a:lnTo>
                  <a:pt x="428" y="0"/>
                </a:lnTo>
                <a:lnTo>
                  <a:pt x="0" y="0"/>
                </a:lnTo>
                <a:lnTo>
                  <a:pt x="0" y="546"/>
                </a:lnTo>
                <a:close/>
              </a:path>
            </a:pathLst>
          </a:custGeom>
          <a:solidFill>
            <a:srgbClr val="777777"/>
          </a:solidFill>
          <a:ln w="9525" cap="flat" cmpd="sng" algn="ctr">
            <a:solidFill>
              <a:srgbClr val="606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ctr" rotWithShape="0">
              <a:schemeClr val="tx2">
                <a:alpha val="27000"/>
              </a:scheme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D693BC0-4880-A848-8AD7-957BFC2AB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855577"/>
              </p:ext>
            </p:extLst>
          </p:nvPr>
        </p:nvGraphicFramePr>
        <p:xfrm>
          <a:off x="1596044" y="8858250"/>
          <a:ext cx="9842269" cy="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liminating BANK CHUR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BANK CHURN</a:t>
            </a:r>
          </a:p>
        </p:txBody>
      </p:sp>
      <p:sp>
        <p:nvSpPr>
          <p:cNvPr id="185" name="Recommendation #1 - Lower Interest Rates on Lo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Recommendation #1</a:t>
            </a:r>
            <a:r>
              <a:rPr lang="en-US"/>
              <a:t>:  Implement desirable interest rates</a:t>
            </a:r>
            <a:endParaRPr/>
          </a:p>
        </p:txBody>
      </p:sp>
      <p:sp>
        <p:nvSpPr>
          <p:cNvPr id="186" name="Data Analysis: Customers with a higher FICO score are more likely to terminate their account…"/>
          <p:cNvSpPr txBox="1">
            <a:spLocks noGrp="1"/>
          </p:cNvSpPr>
          <p:nvPr>
            <p:ph type="body" sz="half" idx="1"/>
          </p:nvPr>
        </p:nvSpPr>
        <p:spPr>
          <a:xfrm>
            <a:off x="461807" y="2749550"/>
            <a:ext cx="5222988" cy="6108701"/>
          </a:xfrm>
          <a:prstGeom prst="rect">
            <a:avLst/>
          </a:prstGeom>
        </p:spPr>
        <p:txBody>
          <a:bodyPr lIns="50800" tIns="50800" rIns="50800" bIns="50800" anchor="t">
            <a:noAutofit/>
          </a:bodyPr>
          <a:lstStyle/>
          <a:p>
            <a:pPr marL="737235" lvl="1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000" b="1">
                <a:solidFill>
                  <a:schemeClr val="bg1">
                    <a:lumMod val="25000"/>
                    <a:lumOff val="75000"/>
                  </a:schemeClr>
                </a:solidFill>
              </a:rPr>
              <a:t>Lower interest rates</a:t>
            </a:r>
            <a:r>
              <a:rPr lang="en-US" sz="3000">
                <a:solidFill>
                  <a:schemeClr val="bg1">
                    <a:lumMod val="25000"/>
                    <a:lumOff val="75000"/>
                  </a:schemeClr>
                </a:solidFill>
              </a:rPr>
              <a:t> on loans for customers with excellent FICO scores</a:t>
            </a:r>
            <a:endParaRPr lang="en-US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737235" lvl="1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000" b="1">
                <a:solidFill>
                  <a:schemeClr val="bg1">
                    <a:lumMod val="25000"/>
                    <a:lumOff val="75000"/>
                  </a:schemeClr>
                </a:solidFill>
              </a:rPr>
              <a:t>Raise Interest Rates </a:t>
            </a:r>
            <a:r>
              <a:rPr lang="en-US" sz="3000">
                <a:solidFill>
                  <a:schemeClr val="bg1">
                    <a:lumMod val="25000"/>
                    <a:lumOff val="75000"/>
                  </a:schemeClr>
                </a:solidFill>
              </a:rPr>
              <a:t>on savings accounts for customers with excellent FICO scores </a:t>
            </a:r>
            <a:r>
              <a:rPr lang="en-US" sz="3000" b="1">
                <a:solidFill>
                  <a:schemeClr val="bg1">
                    <a:lumMod val="25000"/>
                    <a:lumOff val="75000"/>
                  </a:schemeClr>
                </a:solidFill>
              </a:rPr>
              <a:t> </a:t>
            </a:r>
          </a:p>
          <a:p>
            <a:pPr marL="1106805" lvl="2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000">
                <a:solidFill>
                  <a:schemeClr val="bg1">
                    <a:lumMod val="25000"/>
                    <a:lumOff val="75000"/>
                  </a:schemeClr>
                </a:solidFill>
              </a:rPr>
              <a:t>The new rate would apply exclusively to customers with a FICO score of 800 - 1000 </a:t>
            </a:r>
            <a:endParaRPr sz="300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2A570A-B8B8-8144-9046-4B06E64D4811}"/>
              </a:ext>
            </a:extLst>
          </p:cNvPr>
          <p:cNvGraphicFramePr/>
          <p:nvPr/>
        </p:nvGraphicFramePr>
        <p:xfrm>
          <a:off x="1596044" y="8858250"/>
          <a:ext cx="9842269" cy="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Graphic 35">
            <a:extLst>
              <a:ext uri="{FF2B5EF4-FFF2-40B4-BE49-F238E27FC236}">
                <a16:creationId xmlns:a16="http://schemas.microsoft.com/office/drawing/2014/main" id="{0E5213B5-785F-4D3F-B167-8DA6ACA8A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5728" y="2869891"/>
            <a:ext cx="5328950" cy="52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35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liminating BANK CHUR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BANK CHURN</a:t>
            </a:r>
          </a:p>
        </p:txBody>
      </p:sp>
      <p:sp>
        <p:nvSpPr>
          <p:cNvPr id="185" name="Recommendation #1 - Lower Interest Rates on Lo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/>
              <a:t>DATA ANALYSIS </a:t>
            </a:r>
          </a:p>
        </p:txBody>
      </p:sp>
      <p:sp>
        <p:nvSpPr>
          <p:cNvPr id="186" name="Data Analysis: Customers with a higher FICO score are more likely to terminate their account…"/>
          <p:cNvSpPr txBox="1">
            <a:spLocks noGrp="1"/>
          </p:cNvSpPr>
          <p:nvPr>
            <p:ph type="body" sz="half" idx="1"/>
          </p:nvPr>
        </p:nvSpPr>
        <p:spPr>
          <a:xfrm>
            <a:off x="9308" y="2854510"/>
            <a:ext cx="3514753" cy="6018316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737235" lvl="1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>
                <a:solidFill>
                  <a:schemeClr val="bg1">
                    <a:lumMod val="25000"/>
                    <a:lumOff val="75000"/>
                  </a:schemeClr>
                </a:solidFill>
              </a:rPr>
              <a:t>Data Analysis: </a:t>
            </a:r>
            <a:r>
              <a:rPr>
                <a:solidFill>
                  <a:schemeClr val="bg1">
                    <a:lumMod val="25000"/>
                    <a:lumOff val="75000"/>
                  </a:schemeClr>
                </a:solidFill>
              </a:rPr>
              <a:t>Customers with a higher FICO score are more likely to terminate their account</a:t>
            </a:r>
            <a:endParaRPr lang="en-US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87" name="Screen Shot 2020-02-23 at 10.59.23 PM.png" descr="Screen Shot 2020-02-23 at 10.59.23 PM.png"/>
          <p:cNvPicPr>
            <a:picLocks noChangeAspect="1"/>
          </p:cNvPicPr>
          <p:nvPr/>
        </p:nvPicPr>
        <p:blipFill rotWithShape="1">
          <a:blip r:embed="rId2"/>
          <a:srcRect l="8200" t="3774" r="8021" b="4315"/>
          <a:stretch/>
        </p:blipFill>
        <p:spPr>
          <a:xfrm>
            <a:off x="3740395" y="2198584"/>
            <a:ext cx="8858005" cy="601831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2A570A-B8B8-8144-9046-4B06E64D4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401792"/>
              </p:ext>
            </p:extLst>
          </p:nvPr>
        </p:nvGraphicFramePr>
        <p:xfrm>
          <a:off x="1596044" y="8858250"/>
          <a:ext cx="9842269" cy="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liminating BANK CHUR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BANK CHURN</a:t>
            </a:r>
          </a:p>
        </p:txBody>
      </p:sp>
      <p:sp>
        <p:nvSpPr>
          <p:cNvPr id="190" name="Recommendation #2 - Market Life Insurance Pl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/>
              <a:t>Recommendation #2: Build customer loyalty through Marketing life insurance plans </a:t>
            </a:r>
          </a:p>
        </p:txBody>
      </p:sp>
      <p:sp>
        <p:nvSpPr>
          <p:cNvPr id="191" name="Data Analysis: Customers with a higher FICO score are more likely to terminate their account…"/>
          <p:cNvSpPr txBox="1">
            <a:spLocks noGrp="1"/>
          </p:cNvSpPr>
          <p:nvPr>
            <p:ph type="body" sz="half" idx="1"/>
          </p:nvPr>
        </p:nvSpPr>
        <p:spPr>
          <a:xfrm>
            <a:off x="6666" y="3548090"/>
            <a:ext cx="4652599" cy="4891877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737235" lvl="1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2800" b="1">
                <a:solidFill>
                  <a:schemeClr val="bg1">
                    <a:lumMod val="25000"/>
                    <a:lumOff val="75000"/>
                  </a:schemeClr>
                </a:solidFill>
              </a:rPr>
              <a:t>Advertise and sell life Insurance plans to customers who are 30+ years old </a:t>
            </a:r>
            <a:endParaRPr lang="en-US" sz="2822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1181735" lvl="2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2800" b="1">
                <a:solidFill>
                  <a:schemeClr val="bg1">
                    <a:lumMod val="25000"/>
                    <a:lumOff val="75000"/>
                  </a:schemeClr>
                </a:solidFill>
              </a:rPr>
              <a:t>Incentivize life insurance plans</a:t>
            </a:r>
            <a:endParaRPr lang="en-US" sz="280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737235" lvl="1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endParaRPr lang="en-US" sz="280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92" name="Screen Shot 2020-02-23 at 11.02.56 PM.png" descr="Screen Shot 2020-02-23 at 11.02.56 PM.png"/>
          <p:cNvPicPr>
            <a:picLocks noChangeAspect="1"/>
          </p:cNvPicPr>
          <p:nvPr/>
        </p:nvPicPr>
        <p:blipFill rotWithShape="1">
          <a:blip r:embed="rId2"/>
          <a:srcRect t="2158" r="4905"/>
          <a:stretch/>
        </p:blipFill>
        <p:spPr>
          <a:xfrm>
            <a:off x="5638428" y="3117528"/>
            <a:ext cx="6718168" cy="547392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AB092F-91C8-CC41-8544-EAF5C471AAE7}"/>
              </a:ext>
            </a:extLst>
          </p:cNvPr>
          <p:cNvGraphicFramePr/>
          <p:nvPr/>
        </p:nvGraphicFramePr>
        <p:xfrm>
          <a:off x="1596044" y="8858250"/>
          <a:ext cx="9842269" cy="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055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iminating BANK CHUR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BANK CHURN</a:t>
            </a:r>
          </a:p>
        </p:txBody>
      </p:sp>
      <p:sp>
        <p:nvSpPr>
          <p:cNvPr id="195" name="Recommendation #3 - Improve Customer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Recommendation #</a:t>
            </a:r>
            <a:r>
              <a:rPr lang="en-US"/>
              <a:t>3: Improve</a:t>
            </a:r>
            <a:r>
              <a:t> Customer Service</a:t>
            </a:r>
          </a:p>
        </p:txBody>
      </p:sp>
      <p:sp>
        <p:nvSpPr>
          <p:cNvPr id="196" name="Assign best sales representatives and customer support employees to customers who are about to churn - the largest reason why people leave banks is because of poor customer service."/>
          <p:cNvSpPr txBox="1">
            <a:spLocks noGrp="1"/>
          </p:cNvSpPr>
          <p:nvPr>
            <p:ph type="body" sz="half" idx="1"/>
          </p:nvPr>
        </p:nvSpPr>
        <p:spPr>
          <a:xfrm>
            <a:off x="218325" y="3415501"/>
            <a:ext cx="8470554" cy="2951598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lvl="1"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600">
                <a:solidFill>
                  <a:schemeClr val="bg1">
                    <a:lumMod val="25000"/>
                    <a:lumOff val="75000"/>
                  </a:schemeClr>
                </a:solidFill>
              </a:rPr>
              <a:t>Customer service is the largest cause of customer  churn 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9C6805-D29D-AB43-A3C1-729A42D07ADC}"/>
              </a:ext>
            </a:extLst>
          </p:cNvPr>
          <p:cNvGraphicFramePr/>
          <p:nvPr/>
        </p:nvGraphicFramePr>
        <p:xfrm>
          <a:off x="1596044" y="8858250"/>
          <a:ext cx="9842269" cy="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phic 14">
            <a:extLst>
              <a:ext uri="{FF2B5EF4-FFF2-40B4-BE49-F238E27FC236}">
                <a16:creationId xmlns:a16="http://schemas.microsoft.com/office/drawing/2014/main" id="{C4F455A4-6594-47AA-93CD-E79C936D5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884" y="5495722"/>
            <a:ext cx="2553072" cy="2534059"/>
          </a:xfrm>
          <a:prstGeom prst="rect">
            <a:avLst/>
          </a:prstGeom>
        </p:spPr>
      </p:pic>
      <p:pic>
        <p:nvPicPr>
          <p:cNvPr id="16" name="Graphic 16">
            <a:extLst>
              <a:ext uri="{FF2B5EF4-FFF2-40B4-BE49-F238E27FC236}">
                <a16:creationId xmlns:a16="http://schemas.microsoft.com/office/drawing/2014/main" id="{757758FC-D4DB-4AB0-B035-DAA61E09D2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4490" y="3180186"/>
            <a:ext cx="2419982" cy="2520414"/>
          </a:xfrm>
          <a:prstGeom prst="rect">
            <a:avLst/>
          </a:prstGeom>
        </p:spPr>
      </p:pic>
      <p:sp>
        <p:nvSpPr>
          <p:cNvPr id="24" name="Assign best sales representatives and customer support employees to customers who are about to churn - the largest reason why people leave banks is because of poor customer service.">
            <a:extLst>
              <a:ext uri="{FF2B5EF4-FFF2-40B4-BE49-F238E27FC236}">
                <a16:creationId xmlns:a16="http://schemas.microsoft.com/office/drawing/2014/main" id="{095396F9-DDD9-44D3-8881-6A5668F2074E}"/>
              </a:ext>
            </a:extLst>
          </p:cNvPr>
          <p:cNvSpPr txBox="1">
            <a:spLocks/>
          </p:cNvSpPr>
          <p:nvPr/>
        </p:nvSpPr>
        <p:spPr>
          <a:xfrm>
            <a:off x="3745132" y="5956526"/>
            <a:ext cx="7063602" cy="2057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lvl="1"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600">
                <a:solidFill>
                  <a:schemeClr val="bg1">
                    <a:lumMod val="25000"/>
                    <a:lumOff val="75000"/>
                  </a:schemeClr>
                </a:solidFill>
                <a:latin typeface="Avenir Next"/>
              </a:rPr>
              <a:t>24/7 customer service </a:t>
            </a:r>
          </a:p>
          <a:p>
            <a:pPr lvl="1"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600">
                <a:solidFill>
                  <a:schemeClr val="bg1">
                    <a:lumMod val="25000"/>
                    <a:lumOff val="75000"/>
                  </a:schemeClr>
                </a:solidFill>
                <a:latin typeface="Avenir Next"/>
                <a:sym typeface="Avenir Next"/>
              </a:rPr>
              <a:t>Increase number of customer service employees </a:t>
            </a:r>
            <a:endParaRPr lang="en-US" sz="360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922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liminating BANK CHUR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BANK CHURN</a:t>
            </a:r>
          </a:p>
        </p:txBody>
      </p:sp>
      <p:sp>
        <p:nvSpPr>
          <p:cNvPr id="190" name="Recommendation #2 - Market Life Insurance Pl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/>
              <a:t>Data analysis</a:t>
            </a:r>
          </a:p>
        </p:txBody>
      </p:sp>
      <p:sp>
        <p:nvSpPr>
          <p:cNvPr id="191" name="Data Analysis: Customers with a higher FICO score are more likely to terminate their account…"/>
          <p:cNvSpPr txBox="1">
            <a:spLocks noGrp="1"/>
          </p:cNvSpPr>
          <p:nvPr>
            <p:ph type="body" sz="half" idx="1"/>
          </p:nvPr>
        </p:nvSpPr>
        <p:spPr>
          <a:xfrm>
            <a:off x="6666" y="2749550"/>
            <a:ext cx="4652599" cy="5690417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737235" lvl="1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2800">
                <a:solidFill>
                  <a:schemeClr val="bg1">
                    <a:lumMod val="25000"/>
                    <a:lumOff val="75000"/>
                  </a:schemeClr>
                </a:solidFill>
              </a:rPr>
              <a:t>Assign best sales representatives and customer support employees to 40+ demographic   </a:t>
            </a:r>
            <a:endParaRPr lang="en-US" sz="2822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737235" lvl="1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endParaRPr lang="en-US" sz="280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737235" lvl="1" indent="-368300" defTabSz="484886">
              <a:spcBef>
                <a:spcPts val="2300"/>
              </a:spcBef>
              <a:defRPr sz="2822">
                <a:latin typeface="Avenir Next"/>
                <a:ea typeface="Avenir Next"/>
                <a:cs typeface="Avenir Next"/>
                <a:sym typeface="Avenir Next"/>
              </a:defRPr>
            </a:pPr>
            <a:endParaRPr lang="en-US" sz="280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AB092F-91C8-CC41-8544-EAF5C471AAE7}"/>
              </a:ext>
            </a:extLst>
          </p:cNvPr>
          <p:cNvGraphicFramePr/>
          <p:nvPr/>
        </p:nvGraphicFramePr>
        <p:xfrm>
          <a:off x="1596044" y="8858250"/>
          <a:ext cx="9842269" cy="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8DC3E2F-23C4-4B14-94AB-A0B4B3C54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265" y="2280467"/>
            <a:ext cx="7663149" cy="58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437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Eliminating Bank Churn </vt:lpstr>
      <vt:lpstr>CONTEXT + PROBLEM</vt:lpstr>
      <vt:lpstr>DATa Overview</vt:lpstr>
      <vt:lpstr>Prediction Models </vt:lpstr>
      <vt:lpstr>Recommendation #1:  Implement desirable interest rates</vt:lpstr>
      <vt:lpstr>DATA ANALYSIS </vt:lpstr>
      <vt:lpstr>Recommendation #2: Build customer loyalty through Marketing life insurance plans </vt:lpstr>
      <vt:lpstr>Recommendation #3: Improve Customer Service</vt:lpstr>
      <vt:lpstr>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Eliminating Bank Churn </dc:title>
  <cp:lastModifiedBy>Patel, Angel Paresh</cp:lastModifiedBy>
  <cp:revision>1</cp:revision>
  <dcterms:modified xsi:type="dcterms:W3CDTF">2020-02-24T15:23:02Z</dcterms:modified>
</cp:coreProperties>
</file>