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FD6663-97E5-4993-9CF2-8B048EEAD4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AGI of Chapel Hill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3F8904-1976-43B0-A4CE-FD6F55E699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10/6/2019 12:39:48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05903454-E704-4F0A-A39D-F97E4B6706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07" y="0"/>
            <a:ext cx="9658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E067747-D8AA-4E15-91E4-C7A918F7B1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12" y="0"/>
            <a:ext cx="4960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80F6E212-811C-4490-8C99-0979CDCC53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04" y="0"/>
            <a:ext cx="986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E7F7BE2B-9470-428D-8A75-CFECB63CB2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88AAD211-1CD4-429F-9977-4E716839E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571750"/>
            <a:ext cx="11068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244C21B-0F4C-4AAB-914A-D6BAEB36A4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409825"/>
            <a:ext cx="11068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C63F638-2EA5-4257-A68B-770737CEA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328862"/>
            <a:ext cx="1106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2C1D882-DFF7-442D-B8B5-D2227F5B51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328862"/>
            <a:ext cx="1106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3FAE854-C419-49F9-97F9-94830B4E40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328862"/>
            <a:ext cx="1106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056C1685-1294-4176-8C47-D98BC0F9A6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328862"/>
            <a:ext cx="1106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962EC2A-06D6-4ABD-B66F-B0CB019C49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328862"/>
            <a:ext cx="1106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53764A4-4347-4FB5-A875-6763F10D6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2019-10-06T04:39:53Z</dcterms:created>
  <dcterms:modified xsi:type="dcterms:W3CDTF">2019-10-06T04:39:53Z</dcterms:modified>
</cp:coreProperties>
</file>