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ADA8CD-0575-454D-B11F-E0FF46243A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Interactive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DF28FB-40F6-40D3-BE7D-F8257C4559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10/6/2019 5:15:13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 #" id="2" name="slide2">
            <a:extLst>
              <a:ext uri="{FF2B5EF4-FFF2-40B4-BE49-F238E27FC236}">
                <a16:creationId xmlns:a16="http://schemas.microsoft.com/office/drawing/2014/main" id="{22905318-0D3F-42FC-A723-EBB0E34C8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00" y="0"/>
            <a:ext cx="3468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 #" id="3" name="slide3">
            <a:extLst>
              <a:ext uri="{FF2B5EF4-FFF2-40B4-BE49-F238E27FC236}">
                <a16:creationId xmlns:a16="http://schemas.microsoft.com/office/drawing/2014/main" id="{308FE6C5-DEF7-41CE-8E6A-97087D5B0E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19" y="0"/>
            <a:ext cx="964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 Map" id="4" name="slide4">
            <a:extLst>
              <a:ext uri="{FF2B5EF4-FFF2-40B4-BE49-F238E27FC236}">
                <a16:creationId xmlns:a16="http://schemas.microsoft.com/office/drawing/2014/main" id="{F6F15D27-92D2-418E-B435-A02253588A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4" y="0"/>
            <a:ext cx="9242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0-19" id="5" name="slide5">
            <a:extLst>
              <a:ext uri="{FF2B5EF4-FFF2-40B4-BE49-F238E27FC236}">
                <a16:creationId xmlns:a16="http://schemas.microsoft.com/office/drawing/2014/main" id="{981FA698-05F6-478E-BA25-AFF1B8B232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 Reason by Hour" id="6" name="slide6">
            <a:extLst>
              <a:ext uri="{FF2B5EF4-FFF2-40B4-BE49-F238E27FC236}">
                <a16:creationId xmlns:a16="http://schemas.microsoft.com/office/drawing/2014/main" id="{FB52F612-0634-4B13-A9B1-630500967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98" y="0"/>
            <a:ext cx="6277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ent Years (interactive)" id="7" name="slide7">
            <a:extLst>
              <a:ext uri="{FF2B5EF4-FFF2-40B4-BE49-F238E27FC236}">
                <a16:creationId xmlns:a16="http://schemas.microsoft.com/office/drawing/2014/main" id="{2A913037-A37C-4658-926C-4E1C433277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2019-10-06T09:15:21Z</dcterms:created>
  <dcterms:modified xsi:type="dcterms:W3CDTF">2019-10-06T09:15:21Z</dcterms:modified>
</cp:coreProperties>
</file>