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88" d="100"/>
          <a:sy n="88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C36F-C7BC-DE44-A169-8ED78F543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C7097-F3E5-3C45-92CE-47019B57B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A9E5-73F9-BF48-A650-C2F5BF7C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A5CE-C9A4-0C41-8ECB-F46A833E5585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92E0-2297-3143-89FB-A0EEC182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1347-DC5E-8541-A700-CA4A22F8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3DFE-97B3-FF40-A31D-AC31D0EC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8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7059-B45B-5844-8642-F1D79236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9574C-A8ED-324D-912F-24BAC12C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2ED7-1FE4-D145-B5E4-4814B60E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A5CE-C9A4-0C41-8ECB-F46A833E5585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C2A7-0991-0D46-B885-DA25C900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BF90-F49D-F14B-A15E-01E2F4FF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3DFE-97B3-FF40-A31D-AC31D0EC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045A0-D87D-BF4D-A4C6-65C30F5AC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76F0A-BF3D-A64C-B644-992495C9E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94B74-551F-C34E-A366-710D7262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A5CE-C9A4-0C41-8ECB-F46A833E5585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9045-F3AB-4743-8108-D90AC4A0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5EBC-2BE6-6948-B275-CBD0F7A0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3DFE-97B3-FF40-A31D-AC31D0EC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71F7-CD5A-2045-8263-A0BB4063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050B-B44B-D24A-A4E2-2F9C7C30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D1AA-3D2C-6744-B087-C85AB101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A5CE-C9A4-0C41-8ECB-F46A833E5585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BEAAE-0ED1-084D-891F-665D9B93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6B44-183A-E94F-BBD7-BB9C7FD3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3DFE-97B3-FF40-A31D-AC31D0EC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F03B-E97F-D144-B048-D17D11B5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BC81A-57AA-DC42-AEC2-A8696DACB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1123-613F-6642-9EBE-744C778C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A5CE-C9A4-0C41-8ECB-F46A833E5585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499C-9D3D-4E4C-9296-23A98FD7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F1B7-D1D7-1B45-A9C7-EC4F5FA7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3DFE-97B3-FF40-A31D-AC31D0EC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7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3F50-97A9-5C46-9043-578BE7FC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DB03-3689-9247-95BF-9247C591E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19674-998F-0F40-9C26-808FEF55A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96C96-D1C3-A448-B74C-C8F182D8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A5CE-C9A4-0C41-8ECB-F46A833E5585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7D50-2213-F04D-8909-5EF17C51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125FF-0AF0-4844-9710-B1E5058C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3DFE-97B3-FF40-A31D-AC31D0EC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F883-71B4-5041-86F7-E4DECF30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8FC8C-ED49-1041-9650-989AE5AA5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D17A8-6841-B144-862D-2367AB2D4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D314D-224D-1246-B47B-2E48235EA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BD08C-5C94-AE42-8CA5-9F1433099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F0BED-72C6-FE4D-A9B5-792EBB82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A5CE-C9A4-0C41-8ECB-F46A833E5585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7EED5-CEA7-424C-8E04-D6382B57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3E873-9065-B740-98E0-C37F0892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3DFE-97B3-FF40-A31D-AC31D0EC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7DCE-FF61-944F-A39C-5ECB0661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2B86B-607E-824F-BB0B-FD7B704D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A5CE-C9A4-0C41-8ECB-F46A833E5585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6C94C-7BF3-3E44-93AD-B256AC0D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2BDCA-1AAC-E742-AEFE-D56DA989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3DFE-97B3-FF40-A31D-AC31D0EC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1861D-2CA0-9E4D-AEC7-7AAFA96D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A5CE-C9A4-0C41-8ECB-F46A833E5585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81999-9ADF-3842-8CBC-62150D0C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BD1A5-966B-2A47-874A-BC541459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3DFE-97B3-FF40-A31D-AC31D0EC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E057-5E8A-8249-AF37-291B0710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BBB8-1057-3A42-B773-08A6571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F6A6B-9D0F-C741-A2DB-C672A95C2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DCDC5-2911-8740-8039-8628F77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A5CE-C9A4-0C41-8ECB-F46A833E5585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C7B6-4DF4-E94C-9357-FA9B15B6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AC83-A014-CA49-ADB8-DFF08999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3DFE-97B3-FF40-A31D-AC31D0EC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C31A-2A2B-8F4C-83B6-CE34D577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C7F2A-4629-1441-A0CE-946EFE718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8A6CA-CC05-1940-864F-437E926A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22E7D-6F44-8049-B8F1-2906552E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A5CE-C9A4-0C41-8ECB-F46A833E5585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C26F3-52BE-AA48-9243-AD2A593C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4090A-34F0-D144-A9A8-98CC4A99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3DFE-97B3-FF40-A31D-AC31D0EC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1E3F0-919B-4243-840E-CC2451BD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5579F-1CB7-1D49-9678-48DA144F7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EAD6-09F6-BF41-8991-A17F3775C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BA5CE-C9A4-0C41-8ECB-F46A833E5585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987D-A256-7E4E-8CBF-E7E3B9BE9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18DE7-58CB-3949-BDF3-2B7C52BED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3DFE-97B3-FF40-A31D-AC31D0EC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E2CDD5-8F73-1444-8594-77EFD9120C73}"/>
              </a:ext>
            </a:extLst>
          </p:cNvPr>
          <p:cNvSpPr txBox="1"/>
          <p:nvPr/>
        </p:nvSpPr>
        <p:spPr>
          <a:xfrm>
            <a:off x="558800" y="153463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</a:t>
            </a:r>
            <a:r>
              <a:rPr lang="en-US" altLang="zh-CN" dirty="0"/>
              <a:t>ronary</a:t>
            </a:r>
            <a:r>
              <a:rPr lang="zh-CN" altLang="en-US" dirty="0"/>
              <a:t> </a:t>
            </a:r>
            <a:r>
              <a:rPr lang="en-US" altLang="zh-CN" dirty="0"/>
              <a:t>CT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9A92CB-AD00-2A4B-97D9-A7CCCBBC041E}"/>
              </a:ext>
            </a:extLst>
          </p:cNvPr>
          <p:cNvCxnSpPr/>
          <p:nvPr/>
        </p:nvCxnSpPr>
        <p:spPr>
          <a:xfrm>
            <a:off x="1739900" y="1956832"/>
            <a:ext cx="0" cy="49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936F0C-4042-C74A-8A71-A8BBEFF8797F}"/>
              </a:ext>
            </a:extLst>
          </p:cNvPr>
          <p:cNvSpPr txBox="1"/>
          <p:nvPr/>
        </p:nvSpPr>
        <p:spPr>
          <a:xfrm>
            <a:off x="368300" y="2504995"/>
            <a:ext cx="292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stenosis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Dicom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997C2-702E-8F48-A722-2DBD88609B66}"/>
              </a:ext>
            </a:extLst>
          </p:cNvPr>
          <p:cNvCxnSpPr/>
          <p:nvPr/>
        </p:nvCxnSpPr>
        <p:spPr>
          <a:xfrm>
            <a:off x="1739900" y="3151326"/>
            <a:ext cx="0" cy="49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33F097-7AD9-3C43-8A72-A17F6F5D6D58}"/>
              </a:ext>
            </a:extLst>
          </p:cNvPr>
          <p:cNvSpPr txBox="1"/>
          <p:nvPr/>
        </p:nvSpPr>
        <p:spPr>
          <a:xfrm>
            <a:off x="279400" y="3699489"/>
            <a:ext cx="292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vessel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interest</a:t>
            </a:r>
          </a:p>
          <a:p>
            <a:pPr algn="ctr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ITK-SNAP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B8C9C1-A92C-6B45-9A12-E1208800C054}"/>
              </a:ext>
            </a:extLst>
          </p:cNvPr>
          <p:cNvCxnSpPr>
            <a:cxnSpLocks/>
          </p:cNvCxnSpPr>
          <p:nvPr/>
        </p:nvCxnSpPr>
        <p:spPr>
          <a:xfrm>
            <a:off x="3062513" y="4069960"/>
            <a:ext cx="39370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23CBDF-B92E-EF4C-8EA0-9F8DC8807A5B}"/>
              </a:ext>
            </a:extLst>
          </p:cNvPr>
          <p:cNvCxnSpPr>
            <a:cxnSpLocks/>
          </p:cNvCxnSpPr>
          <p:nvPr/>
        </p:nvCxnSpPr>
        <p:spPr>
          <a:xfrm flipV="1">
            <a:off x="3456214" y="1785257"/>
            <a:ext cx="0" cy="226595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0020B2-E3B6-B348-ADA0-597527BA35CF}"/>
              </a:ext>
            </a:extLst>
          </p:cNvPr>
          <p:cNvCxnSpPr>
            <a:cxnSpLocks/>
          </p:cNvCxnSpPr>
          <p:nvPr/>
        </p:nvCxnSpPr>
        <p:spPr>
          <a:xfrm>
            <a:off x="3456214" y="1785257"/>
            <a:ext cx="390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59D9E4-8A66-DD4E-B7BC-AC2135FA0B5F}"/>
              </a:ext>
            </a:extLst>
          </p:cNvPr>
          <p:cNvSpPr txBox="1"/>
          <p:nvPr/>
        </p:nvSpPr>
        <p:spPr>
          <a:xfrm>
            <a:off x="3991428" y="1363364"/>
            <a:ext cx="292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segmented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</a:p>
          <a:p>
            <a:pPr algn="ctr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MATLAB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585C82-6E4F-D148-B0D1-B62D903A8BF3}"/>
              </a:ext>
            </a:extLst>
          </p:cNvPr>
          <p:cNvCxnSpPr/>
          <p:nvPr/>
        </p:nvCxnSpPr>
        <p:spPr>
          <a:xfrm>
            <a:off x="5451929" y="1956832"/>
            <a:ext cx="0" cy="49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E78954-A662-084D-BAF2-8F5FB2EA0186}"/>
              </a:ext>
            </a:extLst>
          </p:cNvPr>
          <p:cNvSpPr txBox="1"/>
          <p:nvPr/>
        </p:nvSpPr>
        <p:spPr>
          <a:xfrm>
            <a:off x="3991427" y="2520008"/>
            <a:ext cx="29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centerline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D5B6D0-D8D1-0947-91D7-F710389899FB}"/>
              </a:ext>
            </a:extLst>
          </p:cNvPr>
          <p:cNvCxnSpPr/>
          <p:nvPr/>
        </p:nvCxnSpPr>
        <p:spPr>
          <a:xfrm>
            <a:off x="5451929" y="3151326"/>
            <a:ext cx="0" cy="495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612AAC-9B95-B046-BA63-187A18094EFC}"/>
              </a:ext>
            </a:extLst>
          </p:cNvPr>
          <p:cNvSpPr txBox="1"/>
          <p:nvPr/>
        </p:nvSpPr>
        <p:spPr>
          <a:xfrm>
            <a:off x="3991429" y="3699489"/>
            <a:ext cx="29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polynomial</a:t>
            </a:r>
            <a:r>
              <a:rPr lang="zh-CN" altLang="en-US" dirty="0"/>
              <a:t> </a:t>
            </a:r>
            <a:r>
              <a:rPr lang="en-US" altLang="zh-CN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3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Zhennong Chen</dc:creator>
  <cp:lastModifiedBy>Zhennong Chen</cp:lastModifiedBy>
  <cp:revision>5</cp:revision>
  <dcterms:created xsi:type="dcterms:W3CDTF">2021-01-21T17:48:18Z</dcterms:created>
  <dcterms:modified xsi:type="dcterms:W3CDTF">2021-01-21T18:18:38Z</dcterms:modified>
</cp:coreProperties>
</file>