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png&amp;ehk=wuocZHhaVE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94E9"/>
    <a:srgbClr val="519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2"/>
    <p:restoredTop sz="94656"/>
  </p:normalViewPr>
  <p:slideViewPr>
    <p:cSldViewPr snapToGrid="0" snapToObjects="1">
      <p:cViewPr>
        <p:scale>
          <a:sx n="110" d="100"/>
          <a:sy n="110" d="100"/>
        </p:scale>
        <p:origin x="8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84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0FB87-09A4-744C-9224-CC4202C7F4BF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94642-E5E3-4F46-A5F6-97CDE0A50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94642-E5E3-4F46-A5F6-97CDE0A503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25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180114"/>
          </a:xfrm>
          <a:prstGeom prst="rect">
            <a:avLst/>
          </a:prstGeom>
          <a:solidFill>
            <a:srgbClr val="51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57751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74594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5094E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8577-3B9D-CE4F-B393-21D95AA89511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4E50-C0D4-9547-AE45-82D4A3C2CE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riangle 7"/>
          <p:cNvSpPr/>
          <p:nvPr userDrawn="1"/>
        </p:nvSpPr>
        <p:spPr>
          <a:xfrm rot="10800000">
            <a:off x="5320393" y="4160646"/>
            <a:ext cx="1551214" cy="269230"/>
          </a:xfrm>
          <a:prstGeom prst="triangle">
            <a:avLst/>
          </a:prstGeom>
          <a:solidFill>
            <a:srgbClr val="50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9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5094E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rgbClr val="5094E9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094E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094E9"/>
                </a:solidFill>
              </a:defRPr>
            </a:lvl1pPr>
          </a:lstStyle>
          <a:p>
            <a:fld id="{E40B8577-3B9D-CE4F-B393-21D95AA89511}" type="datetimeFigureOut">
              <a:rPr lang="en-US" smtClean="0"/>
              <a:pPr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094E9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094E9"/>
                </a:solidFill>
              </a:defRPr>
            </a:lvl1pPr>
          </a:lstStyle>
          <a:p>
            <a:fld id="{D5744E50-C0D4-9547-AE45-82D4A3C2CE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094E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5094E9"/>
                </a:solidFill>
              </a:defRPr>
            </a:lvl1pPr>
            <a:lvl2pPr>
              <a:defRPr>
                <a:solidFill>
                  <a:srgbClr val="5094E9"/>
                </a:solidFill>
              </a:defRPr>
            </a:lvl2pPr>
            <a:lvl3pPr>
              <a:defRPr>
                <a:solidFill>
                  <a:srgbClr val="5094E9"/>
                </a:solidFill>
              </a:defRPr>
            </a:lvl3pPr>
            <a:lvl4pPr>
              <a:defRPr>
                <a:solidFill>
                  <a:srgbClr val="5094E9"/>
                </a:solidFill>
              </a:defRPr>
            </a:lvl4pPr>
            <a:lvl5pPr>
              <a:defRPr>
                <a:solidFill>
                  <a:srgbClr val="5094E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094E9"/>
                </a:solidFill>
              </a:defRPr>
            </a:lvl1pPr>
          </a:lstStyle>
          <a:p>
            <a:fld id="{E40B8577-3B9D-CE4F-B393-21D95AA89511}" type="datetimeFigureOut">
              <a:rPr lang="en-US" smtClean="0"/>
              <a:pPr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094E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094E9"/>
                </a:solidFill>
              </a:defRPr>
            </a:lvl1pPr>
          </a:lstStyle>
          <a:p>
            <a:fld id="{D5744E50-C0D4-9547-AE45-82D4A3C2CE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72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5094E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rgbClr val="5094E9"/>
                </a:solidFill>
              </a:defRPr>
            </a:lvl1pPr>
            <a:lvl2pPr>
              <a:defRPr>
                <a:solidFill>
                  <a:srgbClr val="5094E9"/>
                </a:solidFill>
              </a:defRPr>
            </a:lvl2pPr>
            <a:lvl3pPr>
              <a:defRPr>
                <a:solidFill>
                  <a:srgbClr val="5094E9"/>
                </a:solidFill>
              </a:defRPr>
            </a:lvl3pPr>
            <a:lvl4pPr>
              <a:defRPr>
                <a:solidFill>
                  <a:srgbClr val="5094E9"/>
                </a:solidFill>
              </a:defRPr>
            </a:lvl4pPr>
            <a:lvl5pPr>
              <a:defRPr>
                <a:solidFill>
                  <a:srgbClr val="5094E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094E9"/>
                </a:solidFill>
              </a:defRPr>
            </a:lvl1pPr>
          </a:lstStyle>
          <a:p>
            <a:fld id="{E40B8577-3B9D-CE4F-B393-21D95AA89511}" type="datetimeFigureOut">
              <a:rPr lang="en-US" smtClean="0"/>
              <a:pPr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094E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094E9"/>
                </a:solidFill>
              </a:defRPr>
            </a:lvl1pPr>
          </a:lstStyle>
          <a:p>
            <a:fld id="{D5744E50-C0D4-9547-AE45-82D4A3C2CE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80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-1" y="4180112"/>
            <a:ext cx="12192000" cy="2677887"/>
          </a:xfrm>
          <a:custGeom>
            <a:avLst/>
            <a:gdLst>
              <a:gd name="connsiteX0" fmla="*/ 0 w 12192000"/>
              <a:gd name="connsiteY0" fmla="*/ 0 h 2677887"/>
              <a:gd name="connsiteX1" fmla="*/ 5376473 w 12192000"/>
              <a:gd name="connsiteY1" fmla="*/ 0 h 2677887"/>
              <a:gd name="connsiteX2" fmla="*/ 6096001 w 12192000"/>
              <a:gd name="connsiteY2" fmla="*/ 249764 h 2677887"/>
              <a:gd name="connsiteX3" fmla="*/ 6815530 w 12192000"/>
              <a:gd name="connsiteY3" fmla="*/ 0 h 2677887"/>
              <a:gd name="connsiteX4" fmla="*/ 12192000 w 12192000"/>
              <a:gd name="connsiteY4" fmla="*/ 0 h 2677887"/>
              <a:gd name="connsiteX5" fmla="*/ 12192000 w 12192000"/>
              <a:gd name="connsiteY5" fmla="*/ 2677887 h 2677887"/>
              <a:gd name="connsiteX6" fmla="*/ 0 w 12192000"/>
              <a:gd name="connsiteY6" fmla="*/ 2677887 h 267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677887">
                <a:moveTo>
                  <a:pt x="0" y="0"/>
                </a:moveTo>
                <a:lnTo>
                  <a:pt x="5376473" y="0"/>
                </a:lnTo>
                <a:lnTo>
                  <a:pt x="6096001" y="249764"/>
                </a:lnTo>
                <a:lnTo>
                  <a:pt x="6815530" y="0"/>
                </a:lnTo>
                <a:lnTo>
                  <a:pt x="12192000" y="0"/>
                </a:lnTo>
                <a:lnTo>
                  <a:pt x="12192000" y="2677887"/>
                </a:lnTo>
                <a:lnTo>
                  <a:pt x="0" y="2677887"/>
                </a:lnTo>
                <a:close/>
              </a:path>
            </a:pathLst>
          </a:custGeom>
          <a:solidFill>
            <a:srgbClr val="51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915" y="4604203"/>
            <a:ext cx="9144000" cy="1328056"/>
          </a:xfrm>
        </p:spPr>
        <p:txBody>
          <a:bodyPr anchor="b"/>
          <a:lstStyle>
            <a:lvl1pPr algn="l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7543" y="608350"/>
            <a:ext cx="6564086" cy="3435238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5094E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0B8577-3B9D-CE4F-B393-21D95AA89511}" type="datetimeFigureOut">
              <a:rPr lang="en-US" smtClean="0"/>
              <a:pPr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44E50-C0D4-9547-AE45-82D4A3C2CE77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094E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094E9"/>
                </a:solidFill>
              </a:defRPr>
            </a:lvl1pPr>
            <a:lvl2pPr>
              <a:defRPr>
                <a:solidFill>
                  <a:srgbClr val="5094E9"/>
                </a:solidFill>
              </a:defRPr>
            </a:lvl2pPr>
            <a:lvl3pPr>
              <a:defRPr>
                <a:solidFill>
                  <a:srgbClr val="5094E9"/>
                </a:solidFill>
              </a:defRPr>
            </a:lvl3pPr>
            <a:lvl4pPr>
              <a:defRPr>
                <a:solidFill>
                  <a:srgbClr val="5094E9"/>
                </a:solidFill>
              </a:defRPr>
            </a:lvl4pPr>
            <a:lvl5pPr>
              <a:defRPr>
                <a:solidFill>
                  <a:srgbClr val="5094E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8577-3B9D-CE4F-B393-21D95AA89511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4E50-C0D4-9547-AE45-82D4A3C2CE7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 rot="5400000">
            <a:off x="-59874" y="59874"/>
            <a:ext cx="1349831" cy="1230086"/>
          </a:xfrm>
          <a:custGeom>
            <a:avLst/>
            <a:gdLst>
              <a:gd name="connsiteX0" fmla="*/ 0 w 1349831"/>
              <a:gd name="connsiteY0" fmla="*/ 1230086 h 1230086"/>
              <a:gd name="connsiteX1" fmla="*/ 0 w 1349831"/>
              <a:gd name="connsiteY1" fmla="*/ 0 h 1230086"/>
              <a:gd name="connsiteX2" fmla="*/ 912352 w 1349831"/>
              <a:gd name="connsiteY2" fmla="*/ 831417 h 1230086"/>
              <a:gd name="connsiteX3" fmla="*/ 905778 w 1349831"/>
              <a:gd name="connsiteY3" fmla="*/ 935848 h 1230086"/>
              <a:gd name="connsiteX4" fmla="*/ 1002826 w 1349831"/>
              <a:gd name="connsiteY4" fmla="*/ 913864 h 1230086"/>
              <a:gd name="connsiteX5" fmla="*/ 1349831 w 1349831"/>
              <a:gd name="connsiteY5" fmla="*/ 1230086 h 1230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1" h="1230086">
                <a:moveTo>
                  <a:pt x="0" y="1230086"/>
                </a:moveTo>
                <a:lnTo>
                  <a:pt x="0" y="0"/>
                </a:lnTo>
                <a:lnTo>
                  <a:pt x="912352" y="831417"/>
                </a:lnTo>
                <a:lnTo>
                  <a:pt x="905778" y="935848"/>
                </a:lnTo>
                <a:lnTo>
                  <a:pt x="1002826" y="913864"/>
                </a:lnTo>
                <a:lnTo>
                  <a:pt x="1349831" y="1230086"/>
                </a:lnTo>
                <a:close/>
              </a:path>
            </a:pathLst>
          </a:custGeom>
          <a:solidFill>
            <a:srgbClr val="50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" y="1"/>
            <a:ext cx="1025236" cy="1094507"/>
          </a:xfrm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11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5094E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094E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094E9"/>
                </a:solidFill>
              </a:defRPr>
            </a:lvl1pPr>
          </a:lstStyle>
          <a:p>
            <a:fld id="{E40B8577-3B9D-CE4F-B393-21D95AA89511}" type="datetimeFigureOut">
              <a:rPr lang="en-US" smtClean="0"/>
              <a:pPr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094E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094E9"/>
                </a:solidFill>
              </a:defRPr>
            </a:lvl1pPr>
          </a:lstStyle>
          <a:p>
            <a:fld id="{D5744E50-C0D4-9547-AE45-82D4A3C2CE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54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094E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5094E9"/>
                </a:solidFill>
              </a:defRPr>
            </a:lvl1pPr>
            <a:lvl2pPr>
              <a:defRPr>
                <a:solidFill>
                  <a:srgbClr val="5094E9"/>
                </a:solidFill>
              </a:defRPr>
            </a:lvl2pPr>
            <a:lvl3pPr>
              <a:defRPr>
                <a:solidFill>
                  <a:srgbClr val="5094E9"/>
                </a:solidFill>
              </a:defRPr>
            </a:lvl3pPr>
            <a:lvl4pPr>
              <a:defRPr>
                <a:solidFill>
                  <a:srgbClr val="5094E9"/>
                </a:solidFill>
              </a:defRPr>
            </a:lvl4pPr>
            <a:lvl5pPr>
              <a:defRPr>
                <a:solidFill>
                  <a:srgbClr val="5094E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5094E9"/>
                </a:solidFill>
              </a:defRPr>
            </a:lvl1pPr>
            <a:lvl2pPr>
              <a:defRPr>
                <a:solidFill>
                  <a:srgbClr val="5094E9"/>
                </a:solidFill>
              </a:defRPr>
            </a:lvl2pPr>
            <a:lvl3pPr>
              <a:defRPr>
                <a:solidFill>
                  <a:srgbClr val="5094E9"/>
                </a:solidFill>
              </a:defRPr>
            </a:lvl3pPr>
            <a:lvl4pPr>
              <a:defRPr>
                <a:solidFill>
                  <a:srgbClr val="5094E9"/>
                </a:solidFill>
              </a:defRPr>
            </a:lvl4pPr>
            <a:lvl5pPr>
              <a:defRPr>
                <a:solidFill>
                  <a:srgbClr val="5094E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094E9"/>
                </a:solidFill>
              </a:defRPr>
            </a:lvl1pPr>
          </a:lstStyle>
          <a:p>
            <a:fld id="{E40B8577-3B9D-CE4F-B393-21D95AA89511}" type="datetimeFigureOut">
              <a:rPr lang="en-US" smtClean="0"/>
              <a:pPr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094E9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094E9"/>
                </a:solidFill>
              </a:defRPr>
            </a:lvl1pPr>
          </a:lstStyle>
          <a:p>
            <a:fld id="{D5744E50-C0D4-9547-AE45-82D4A3C2CE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0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5094E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094E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094E9"/>
                </a:solidFill>
              </a:defRPr>
            </a:lvl1pPr>
            <a:lvl2pPr>
              <a:defRPr>
                <a:solidFill>
                  <a:srgbClr val="5094E9"/>
                </a:solidFill>
              </a:defRPr>
            </a:lvl2pPr>
            <a:lvl3pPr>
              <a:defRPr>
                <a:solidFill>
                  <a:srgbClr val="5094E9"/>
                </a:solidFill>
              </a:defRPr>
            </a:lvl3pPr>
            <a:lvl4pPr>
              <a:defRPr>
                <a:solidFill>
                  <a:srgbClr val="5094E9"/>
                </a:solidFill>
              </a:defRPr>
            </a:lvl4pPr>
            <a:lvl5pPr>
              <a:defRPr>
                <a:solidFill>
                  <a:srgbClr val="5094E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094E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094E9"/>
                </a:solidFill>
              </a:defRPr>
            </a:lvl1pPr>
            <a:lvl2pPr>
              <a:defRPr>
                <a:solidFill>
                  <a:srgbClr val="5094E9"/>
                </a:solidFill>
              </a:defRPr>
            </a:lvl2pPr>
            <a:lvl3pPr>
              <a:defRPr>
                <a:solidFill>
                  <a:srgbClr val="5094E9"/>
                </a:solidFill>
              </a:defRPr>
            </a:lvl3pPr>
            <a:lvl4pPr>
              <a:defRPr>
                <a:solidFill>
                  <a:srgbClr val="5094E9"/>
                </a:solidFill>
              </a:defRPr>
            </a:lvl4pPr>
            <a:lvl5pPr>
              <a:defRPr>
                <a:solidFill>
                  <a:srgbClr val="5094E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094E9"/>
                </a:solidFill>
              </a:defRPr>
            </a:lvl1pPr>
          </a:lstStyle>
          <a:p>
            <a:fld id="{E40B8577-3B9D-CE4F-B393-21D95AA89511}" type="datetimeFigureOut">
              <a:rPr lang="en-US" smtClean="0"/>
              <a:pPr/>
              <a:t>7/10/18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094E9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094E9"/>
                </a:solidFill>
              </a:defRPr>
            </a:lvl1pPr>
          </a:lstStyle>
          <a:p>
            <a:fld id="{D5744E50-C0D4-9547-AE45-82D4A3C2CE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0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094E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094E9"/>
                </a:solidFill>
              </a:defRPr>
            </a:lvl1pPr>
          </a:lstStyle>
          <a:p>
            <a:fld id="{E40B8577-3B9D-CE4F-B393-21D95AA89511}" type="datetimeFigureOut">
              <a:rPr lang="en-US" smtClean="0"/>
              <a:pPr/>
              <a:t>7/10/18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094E9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094E9"/>
                </a:solidFill>
              </a:defRPr>
            </a:lvl1pPr>
          </a:lstStyle>
          <a:p>
            <a:fld id="{D5744E50-C0D4-9547-AE45-82D4A3C2CE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9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094E9"/>
                </a:solidFill>
              </a:defRPr>
            </a:lvl1pPr>
          </a:lstStyle>
          <a:p>
            <a:fld id="{E40B8577-3B9D-CE4F-B393-21D95AA89511}" type="datetimeFigureOut">
              <a:rPr lang="en-US" smtClean="0"/>
              <a:pPr/>
              <a:t>7/10/18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094E9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094E9"/>
                </a:solidFill>
              </a:defRPr>
            </a:lvl1pPr>
          </a:lstStyle>
          <a:p>
            <a:fld id="{D5744E50-C0D4-9547-AE45-82D4A3C2CE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9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rot="5400000">
            <a:off x="5756563" y="422563"/>
            <a:ext cx="6858000" cy="6012874"/>
          </a:xfrm>
          <a:prstGeom prst="rect">
            <a:avLst/>
          </a:prstGeom>
          <a:solidFill>
            <a:srgbClr val="51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094E9"/>
                </a:solidFill>
              </a:defRPr>
            </a:lvl1pPr>
          </a:lstStyle>
          <a:p>
            <a:fld id="{E40B8577-3B9D-CE4F-B393-21D95AA89511}" type="datetimeFigureOut">
              <a:rPr lang="en-US" smtClean="0"/>
              <a:pPr/>
              <a:t>7/10/18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44E50-C0D4-9547-AE45-82D4A3C2CE77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5094E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rgbClr val="5094E9"/>
                </a:solidFill>
              </a:defRPr>
            </a:lvl1pPr>
            <a:lvl2pPr>
              <a:defRPr sz="2800">
                <a:solidFill>
                  <a:srgbClr val="5094E9"/>
                </a:solidFill>
              </a:defRPr>
            </a:lvl2pPr>
            <a:lvl3pPr>
              <a:defRPr sz="2400">
                <a:solidFill>
                  <a:srgbClr val="5094E9"/>
                </a:solidFill>
              </a:defRPr>
            </a:lvl3pPr>
            <a:lvl4pPr>
              <a:defRPr sz="2000">
                <a:solidFill>
                  <a:srgbClr val="5094E9"/>
                </a:solidFill>
              </a:defRPr>
            </a:lvl4pPr>
            <a:lvl5pPr>
              <a:defRPr sz="2000">
                <a:solidFill>
                  <a:srgbClr val="5094E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094E9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094E9"/>
                </a:solidFill>
              </a:defRPr>
            </a:lvl1pPr>
          </a:lstStyle>
          <a:p>
            <a:fld id="{E40B8577-3B9D-CE4F-B393-21D95AA89511}" type="datetimeFigureOut">
              <a:rPr lang="en-US" smtClean="0"/>
              <a:pPr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094E9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094E9"/>
                </a:solidFill>
              </a:defRPr>
            </a:lvl1pPr>
          </a:lstStyle>
          <a:p>
            <a:fld id="{D5744E50-C0D4-9547-AE45-82D4A3C2CE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9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E40B8577-3B9D-CE4F-B393-21D95AA89511}" type="datetimeFigureOut">
              <a:rPr lang="en-US" smtClean="0"/>
              <a:pPr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D5744E50-C0D4-9547-AE45-82D4A3C2CE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0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&amp;ehk=wuocZHhaVE"/><Relationship Id="rId3" Type="http://schemas.openxmlformats.org/officeDocument/2006/relationships/hyperlink" Target="http://commons.wikimedia.org/wiki/File:Tower_torre_pc_clon_server.sv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&amp;ehk=wuocZHhaVE"/><Relationship Id="rId3" Type="http://schemas.openxmlformats.org/officeDocument/2006/relationships/hyperlink" Target="http://commons.wikimedia.org/wiki/File:Tower_torre_pc_clon_server.sv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&amp;ehk=wuocZHhaVE"/><Relationship Id="rId5" Type="http://schemas.openxmlformats.org/officeDocument/2006/relationships/hyperlink" Target="http://commons.wikimedia.org/wiki/File:Tower_torre_pc_clon_server.svg" TargetMode="External"/><Relationship Id="rId6" Type="http://schemas.openxmlformats.org/officeDocument/2006/relationships/image" Target="../media/image3.png"/><Relationship Id="rId7" Type="http://schemas.microsoft.com/office/2007/relationships/hdphoto" Target="../media/hdphoto2.wdp"/><Relationship Id="rId8" Type="http://schemas.microsoft.com/office/2007/relationships/hdphoto" Target="../media/hdphoto3.wdp"/><Relationship Id="rId9" Type="http://schemas.microsoft.com/office/2007/relationships/hdphoto" Target="../media/hdphoto4.wdp"/><Relationship Id="rId10" Type="http://schemas.microsoft.com/office/2007/relationships/hdphoto" Target="../media/hdphoto5.wdp"/><Relationship Id="rId11" Type="http://schemas.microsoft.com/office/2007/relationships/hdphoto" Target="../media/hdphoto6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9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Future</a:t>
            </a:r>
            <a:endParaRPr lang="en-US" dirty="0"/>
          </a:p>
          <a:p>
            <a:endParaRPr lang="en-US" dirty="0"/>
          </a:p>
        </p:txBody>
      </p:sp>
      <p:pic>
        <p:nvPicPr>
          <p:cNvPr id="11" name="Content Placeholder 4" descr="A picture containing thing&#10;&#10;Description generated with high confidence">
            <a:extLst>
              <a:ext uri="{FF2B5EF4-FFF2-40B4-BE49-F238E27FC236}">
                <a16:creationId xmlns:a16="http://schemas.microsoft.com/office/drawing/2014/main" xmlns="" id="{8932573A-9773-45F7-92AB-F6C1D0746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2246780" y="1594287"/>
            <a:ext cx="484844" cy="691476"/>
          </a:xfrm>
          <a:prstGeom prst="rect">
            <a:avLst/>
          </a:prstGeom>
        </p:spPr>
      </p:pic>
      <p:pic>
        <p:nvPicPr>
          <p:cNvPr id="12" name="Content Placeholder 4" descr="A picture containing thing&#10;&#10;Description generated with high confidence">
            <a:extLst>
              <a:ext uri="{FF2B5EF4-FFF2-40B4-BE49-F238E27FC236}">
                <a16:creationId xmlns:a16="http://schemas.microsoft.com/office/drawing/2014/main" xmlns="" id="{251FEC7D-BA01-4769-B8B8-5AF5A98DD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3009283" y="2987568"/>
            <a:ext cx="484844" cy="691476"/>
          </a:xfrm>
          <a:prstGeom prst="rect">
            <a:avLst/>
          </a:prstGeom>
        </p:spPr>
      </p:pic>
      <p:pic>
        <p:nvPicPr>
          <p:cNvPr id="14" name="Content Placeholder 4" descr="A picture containing thing&#10;&#10;Description generated with high confidence">
            <a:extLst>
              <a:ext uri="{FF2B5EF4-FFF2-40B4-BE49-F238E27FC236}">
                <a16:creationId xmlns:a16="http://schemas.microsoft.com/office/drawing/2014/main" xmlns="" id="{7A7A3F84-F587-4EFF-B7AB-B0BE7B1CE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2835562" y="1594287"/>
            <a:ext cx="484844" cy="691476"/>
          </a:xfrm>
          <a:prstGeom prst="rect">
            <a:avLst/>
          </a:prstGeom>
        </p:spPr>
      </p:pic>
      <p:pic>
        <p:nvPicPr>
          <p:cNvPr id="15" name="Content Placeholder 4" descr="A picture containing thing&#10;&#10;Description generated with high confidence">
            <a:extLst>
              <a:ext uri="{FF2B5EF4-FFF2-40B4-BE49-F238E27FC236}">
                <a16:creationId xmlns:a16="http://schemas.microsoft.com/office/drawing/2014/main" xmlns="" id="{00647042-0BE5-4345-B2A1-28D38E9F2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3424344" y="1594287"/>
            <a:ext cx="484844" cy="691476"/>
          </a:xfrm>
          <a:prstGeom prst="rect">
            <a:avLst/>
          </a:prstGeom>
        </p:spPr>
      </p:pic>
      <p:pic>
        <p:nvPicPr>
          <p:cNvPr id="16" name="Content Placeholder 4" descr="A picture containing thing&#10;&#10;Description generated with high confidence">
            <a:extLst>
              <a:ext uri="{FF2B5EF4-FFF2-40B4-BE49-F238E27FC236}">
                <a16:creationId xmlns:a16="http://schemas.microsoft.com/office/drawing/2014/main" xmlns="" id="{03ED4463-945E-429E-8C15-A8443B852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013125" y="1594287"/>
            <a:ext cx="484844" cy="69147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BE6790A6-F15F-4030-A51B-19CDA0BD09FC}"/>
              </a:ext>
            </a:extLst>
          </p:cNvPr>
          <p:cNvCxnSpPr>
            <a:cxnSpLocks/>
          </p:cNvCxnSpPr>
          <p:nvPr/>
        </p:nvCxnSpPr>
        <p:spPr>
          <a:xfrm>
            <a:off x="838200" y="2443228"/>
            <a:ext cx="3616558" cy="0"/>
          </a:xfrm>
          <a:prstGeom prst="line">
            <a:avLst/>
          </a:prstGeom>
          <a:ln w="38100">
            <a:solidFill>
              <a:srgbClr val="052F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E31A6D47-B3F9-4474-A272-DA2E3DDDDC3E}"/>
              </a:ext>
            </a:extLst>
          </p:cNvPr>
          <p:cNvGrpSpPr/>
          <p:nvPr/>
        </p:nvGrpSpPr>
        <p:grpSpPr>
          <a:xfrm>
            <a:off x="5910121" y="2966017"/>
            <a:ext cx="992713" cy="739400"/>
            <a:chOff x="3606800" y="1503891"/>
            <a:chExt cx="920750" cy="685800"/>
          </a:xfrm>
          <a:solidFill>
            <a:schemeClr val="bg1">
              <a:lumMod val="95000"/>
            </a:schemeClr>
          </a:solidFill>
        </p:grpSpPr>
        <p:sp>
          <p:nvSpPr>
            <p:cNvPr id="24" name="Cylinder 19">
              <a:extLst>
                <a:ext uri="{FF2B5EF4-FFF2-40B4-BE49-F238E27FC236}">
                  <a16:creationId xmlns:a16="http://schemas.microsoft.com/office/drawing/2014/main" xmlns="" id="{4017DB3D-32A4-4FBC-A398-FE2537551527}"/>
                </a:ext>
              </a:extLst>
            </p:cNvPr>
            <p:cNvSpPr/>
            <p:nvPr/>
          </p:nvSpPr>
          <p:spPr>
            <a:xfrm>
              <a:off x="4108450" y="1680632"/>
              <a:ext cx="419100" cy="457200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D6CE9CFA-5A6D-4049-80D1-CB09788448D6}"/>
                </a:ext>
              </a:extLst>
            </p:cNvPr>
            <p:cNvGrpSpPr/>
            <p:nvPr/>
          </p:nvGrpSpPr>
          <p:grpSpPr>
            <a:xfrm>
              <a:off x="3606800" y="1503891"/>
              <a:ext cx="609600" cy="685800"/>
              <a:chOff x="3606800" y="1503891"/>
              <a:chExt cx="609600" cy="685800"/>
            </a:xfrm>
            <a:grpFill/>
          </p:grpSpPr>
          <p:sp>
            <p:nvSpPr>
              <p:cNvPr id="26" name="Cylinder 18">
                <a:extLst>
                  <a:ext uri="{FF2B5EF4-FFF2-40B4-BE49-F238E27FC236}">
                    <a16:creationId xmlns:a16="http://schemas.microsoft.com/office/drawing/2014/main" xmlns="" id="{B1E259CD-75FF-4657-BB83-BC748989506E}"/>
                  </a:ext>
                </a:extLst>
              </p:cNvPr>
              <p:cNvSpPr/>
              <p:nvPr/>
            </p:nvSpPr>
            <p:spPr>
              <a:xfrm>
                <a:off x="3606800" y="1732491"/>
                <a:ext cx="419100" cy="457200"/>
              </a:xfrm>
              <a:prstGeom prst="ca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Cylinder 16">
                <a:extLst>
                  <a:ext uri="{FF2B5EF4-FFF2-40B4-BE49-F238E27FC236}">
                    <a16:creationId xmlns:a16="http://schemas.microsoft.com/office/drawing/2014/main" xmlns="" id="{8B472F9C-CA09-4D45-87E4-4D2CB73764A6}"/>
                  </a:ext>
                </a:extLst>
              </p:cNvPr>
              <p:cNvSpPr/>
              <p:nvPr/>
            </p:nvSpPr>
            <p:spPr>
              <a:xfrm>
                <a:off x="3797300" y="1503891"/>
                <a:ext cx="419100" cy="457200"/>
              </a:xfrm>
              <a:prstGeom prst="ca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A22A51FD-382A-4B54-BB15-742DB0712AE7}"/>
              </a:ext>
            </a:extLst>
          </p:cNvPr>
          <p:cNvCxnSpPr>
            <a:cxnSpLocks/>
          </p:cNvCxnSpPr>
          <p:nvPr/>
        </p:nvCxnSpPr>
        <p:spPr>
          <a:xfrm>
            <a:off x="4805727" y="3791949"/>
            <a:ext cx="2208787" cy="0"/>
          </a:xfrm>
          <a:prstGeom prst="line">
            <a:avLst/>
          </a:prstGeom>
          <a:ln w="38100">
            <a:solidFill>
              <a:srgbClr val="052F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Content Placeholder 4" descr="A picture containing thing&#10;&#10;Description generated with high confidence">
            <a:extLst>
              <a:ext uri="{FF2B5EF4-FFF2-40B4-BE49-F238E27FC236}">
                <a16:creationId xmlns:a16="http://schemas.microsoft.com/office/drawing/2014/main" xmlns="" id="{0CADE13E-D6BC-4A51-9682-355BA39C2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2086730" y="4540477"/>
            <a:ext cx="484844" cy="691476"/>
          </a:xfrm>
          <a:prstGeom prst="rect">
            <a:avLst/>
          </a:prstGeom>
        </p:spPr>
      </p:pic>
      <p:pic>
        <p:nvPicPr>
          <p:cNvPr id="30" name="Content Placeholder 4" descr="A picture containing thing&#10;&#10;Description generated with high confidence">
            <a:extLst>
              <a:ext uri="{FF2B5EF4-FFF2-40B4-BE49-F238E27FC236}">
                <a16:creationId xmlns:a16="http://schemas.microsoft.com/office/drawing/2014/main" xmlns="" id="{3FC4A103-9DE3-4C98-B65E-0387D87C4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2675512" y="4540477"/>
            <a:ext cx="484844" cy="691476"/>
          </a:xfrm>
          <a:prstGeom prst="rect">
            <a:avLst/>
          </a:prstGeom>
        </p:spPr>
      </p:pic>
      <p:pic>
        <p:nvPicPr>
          <p:cNvPr id="31" name="Content Placeholder 4" descr="A picture containing thing&#10;&#10;Description generated with high confidence">
            <a:extLst>
              <a:ext uri="{FF2B5EF4-FFF2-40B4-BE49-F238E27FC236}">
                <a16:creationId xmlns:a16="http://schemas.microsoft.com/office/drawing/2014/main" xmlns="" id="{507D97A4-A343-4E68-8A43-F6F6838C8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3264293" y="4540477"/>
            <a:ext cx="484844" cy="691476"/>
          </a:xfrm>
          <a:prstGeom prst="rect">
            <a:avLst/>
          </a:prstGeom>
        </p:spPr>
      </p:pic>
      <p:pic>
        <p:nvPicPr>
          <p:cNvPr id="32" name="Content Placeholder 4" descr="A picture containing thing&#10;&#10;Description generated with high confidence">
            <a:extLst>
              <a:ext uri="{FF2B5EF4-FFF2-40B4-BE49-F238E27FC236}">
                <a16:creationId xmlns:a16="http://schemas.microsoft.com/office/drawing/2014/main" xmlns="" id="{2F56341F-9028-442A-A055-B7BA55317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3853075" y="4540477"/>
            <a:ext cx="484844" cy="691476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8325724-7EBB-441C-AA19-1B44C7BB55D8}"/>
              </a:ext>
            </a:extLst>
          </p:cNvPr>
          <p:cNvCxnSpPr>
            <a:cxnSpLocks/>
          </p:cNvCxnSpPr>
          <p:nvPr/>
        </p:nvCxnSpPr>
        <p:spPr>
          <a:xfrm>
            <a:off x="838200" y="3791949"/>
            <a:ext cx="3616558" cy="0"/>
          </a:xfrm>
          <a:prstGeom prst="line">
            <a:avLst/>
          </a:prstGeom>
          <a:ln w="38100">
            <a:solidFill>
              <a:srgbClr val="052F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03D7A035-69C3-433C-AFAF-D8B0B7F6AB8E}"/>
              </a:ext>
            </a:extLst>
          </p:cNvPr>
          <p:cNvCxnSpPr>
            <a:cxnSpLocks/>
          </p:cNvCxnSpPr>
          <p:nvPr/>
        </p:nvCxnSpPr>
        <p:spPr>
          <a:xfrm>
            <a:off x="838200" y="5389419"/>
            <a:ext cx="3482435" cy="0"/>
          </a:xfrm>
          <a:prstGeom prst="line">
            <a:avLst/>
          </a:prstGeom>
          <a:ln w="38100">
            <a:solidFill>
              <a:srgbClr val="052F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Content Placeholder 4" descr="A picture containing thing&#10;&#10;Description generated with high confidence">
            <a:extLst>
              <a:ext uri="{FF2B5EF4-FFF2-40B4-BE49-F238E27FC236}">
                <a16:creationId xmlns:a16="http://schemas.microsoft.com/office/drawing/2014/main" xmlns="" id="{B0C6B8B3-D266-46C1-8270-FF6E448A3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8777969" y="2975242"/>
            <a:ext cx="484844" cy="691476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FBF33D0E-8266-4C09-B338-0207DB2A97AE}"/>
              </a:ext>
            </a:extLst>
          </p:cNvPr>
          <p:cNvCxnSpPr>
            <a:cxnSpLocks/>
          </p:cNvCxnSpPr>
          <p:nvPr/>
        </p:nvCxnSpPr>
        <p:spPr>
          <a:xfrm>
            <a:off x="7409461" y="3791949"/>
            <a:ext cx="2950755" cy="0"/>
          </a:xfrm>
          <a:prstGeom prst="line">
            <a:avLst/>
          </a:prstGeom>
          <a:ln w="38100">
            <a:solidFill>
              <a:srgbClr val="052F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Content Placeholder 4" descr="A picture containing thing&#10;&#10;Description generated with high confidence">
            <a:extLst>
              <a:ext uri="{FF2B5EF4-FFF2-40B4-BE49-F238E27FC236}">
                <a16:creationId xmlns:a16="http://schemas.microsoft.com/office/drawing/2014/main" xmlns="" id="{4CD168F0-8ECE-421D-BAEA-9B1E9B3FD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9287882" y="2975242"/>
            <a:ext cx="484844" cy="691476"/>
          </a:xfrm>
          <a:prstGeom prst="rect">
            <a:avLst/>
          </a:prstGeom>
        </p:spPr>
      </p:pic>
      <p:pic>
        <p:nvPicPr>
          <p:cNvPr id="38" name="Content Placeholder 4" descr="A picture containing thing&#10;&#10;Description generated with high confidence">
            <a:extLst>
              <a:ext uri="{FF2B5EF4-FFF2-40B4-BE49-F238E27FC236}">
                <a16:creationId xmlns:a16="http://schemas.microsoft.com/office/drawing/2014/main" xmlns="" id="{10A2D833-C815-4BEF-92F8-C6C5EA95E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9797794" y="2975242"/>
            <a:ext cx="484844" cy="691476"/>
          </a:xfrm>
          <a:prstGeom prst="rect">
            <a:avLst/>
          </a:prstGeom>
        </p:spPr>
      </p:pic>
      <p:sp>
        <p:nvSpPr>
          <p:cNvPr id="39" name="Arrow: Up-Down 40">
            <a:extLst>
              <a:ext uri="{FF2B5EF4-FFF2-40B4-BE49-F238E27FC236}">
                <a16:creationId xmlns:a16="http://schemas.microsoft.com/office/drawing/2014/main" xmlns="" id="{D508345D-BD8D-454B-82B6-FB4BA266AE9D}"/>
              </a:ext>
            </a:extLst>
          </p:cNvPr>
          <p:cNvSpPr/>
          <p:nvPr/>
        </p:nvSpPr>
        <p:spPr>
          <a:xfrm>
            <a:off x="3068453" y="3870111"/>
            <a:ext cx="251954" cy="5471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rrow: Up-Down 41">
            <a:extLst>
              <a:ext uri="{FF2B5EF4-FFF2-40B4-BE49-F238E27FC236}">
                <a16:creationId xmlns:a16="http://schemas.microsoft.com/office/drawing/2014/main" xmlns="" id="{4904D0C1-EF32-4F39-A847-8CFDBF382152}"/>
              </a:ext>
            </a:extLst>
          </p:cNvPr>
          <p:cNvSpPr/>
          <p:nvPr/>
        </p:nvSpPr>
        <p:spPr>
          <a:xfrm>
            <a:off x="3075381" y="2454638"/>
            <a:ext cx="251954" cy="49064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16597D73-A700-4B42-A854-2BA08D4DE032}"/>
              </a:ext>
            </a:extLst>
          </p:cNvPr>
          <p:cNvSpPr/>
          <p:nvPr/>
        </p:nvSpPr>
        <p:spPr>
          <a:xfrm>
            <a:off x="838200" y="3449061"/>
            <a:ext cx="1189815" cy="26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bg1"/>
                </a:solidFill>
              </a:rPr>
              <a:t>MQ</a:t>
            </a:r>
            <a:r>
              <a:rPr lang="ja-JP" altLang="en-US" sz="800" dirty="0">
                <a:solidFill>
                  <a:schemeClr val="bg1"/>
                </a:solidFill>
              </a:rPr>
              <a:t>・</a:t>
            </a:r>
            <a:endParaRPr lang="en-US" altLang="ja-JP" sz="800" dirty="0">
              <a:solidFill>
                <a:schemeClr val="bg1"/>
              </a:solidFill>
            </a:endParaRPr>
          </a:p>
          <a:p>
            <a:pPr algn="ctr"/>
            <a:r>
              <a:rPr lang="ja-JP" altLang="en-US" sz="800" dirty="0">
                <a:solidFill>
                  <a:schemeClr val="bg1"/>
                </a:solidFill>
              </a:rPr>
              <a:t>タスクスケジューラ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ECD439C5-07A0-426C-B35F-C10ADAB93505}"/>
              </a:ext>
            </a:extLst>
          </p:cNvPr>
          <p:cNvSpPr/>
          <p:nvPr/>
        </p:nvSpPr>
        <p:spPr>
          <a:xfrm>
            <a:off x="838200" y="2066396"/>
            <a:ext cx="1189815" cy="26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bg1"/>
                </a:solidFill>
              </a:rPr>
              <a:t>WEB</a:t>
            </a:r>
            <a:r>
              <a:rPr lang="ja-JP" altLang="en-US" sz="800" dirty="0">
                <a:solidFill>
                  <a:schemeClr val="bg1"/>
                </a:solidFill>
              </a:rPr>
              <a:t> クローラー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64949CD9-47FB-4167-A9C3-98EFCEDB6336}"/>
              </a:ext>
            </a:extLst>
          </p:cNvPr>
          <p:cNvSpPr/>
          <p:nvPr/>
        </p:nvSpPr>
        <p:spPr>
          <a:xfrm>
            <a:off x="838200" y="5039970"/>
            <a:ext cx="1189815" cy="26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bg1"/>
                </a:solidFill>
              </a:rPr>
              <a:t>SPEC</a:t>
            </a:r>
            <a:r>
              <a:rPr lang="ja-JP" altLang="en-US" sz="800" dirty="0">
                <a:solidFill>
                  <a:schemeClr val="bg1"/>
                </a:solidFill>
              </a:rPr>
              <a:t>解析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" name="Arrow: Down 53">
            <a:extLst>
              <a:ext uri="{FF2B5EF4-FFF2-40B4-BE49-F238E27FC236}">
                <a16:creationId xmlns:a16="http://schemas.microsoft.com/office/drawing/2014/main" xmlns="" id="{B04BB647-5497-47E7-BFC3-50E0E4522014}"/>
              </a:ext>
            </a:extLst>
          </p:cNvPr>
          <p:cNvSpPr/>
          <p:nvPr/>
        </p:nvSpPr>
        <p:spPr>
          <a:xfrm rot="18240319">
            <a:off x="4979583" y="2074755"/>
            <a:ext cx="265595" cy="1196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Arrow: Up-Down 55">
            <a:extLst>
              <a:ext uri="{FF2B5EF4-FFF2-40B4-BE49-F238E27FC236}">
                <a16:creationId xmlns:a16="http://schemas.microsoft.com/office/drawing/2014/main" xmlns="" id="{7F992B21-B07F-4EC1-B53D-457CA1E84232}"/>
              </a:ext>
            </a:extLst>
          </p:cNvPr>
          <p:cNvSpPr/>
          <p:nvPr/>
        </p:nvSpPr>
        <p:spPr>
          <a:xfrm rot="2766353">
            <a:off x="4981425" y="3916292"/>
            <a:ext cx="251954" cy="10703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11C0512-B214-4AD9-82D0-B12DFDEB5B6C}"/>
              </a:ext>
            </a:extLst>
          </p:cNvPr>
          <p:cNvSpPr/>
          <p:nvPr/>
        </p:nvSpPr>
        <p:spPr>
          <a:xfrm rot="18900000">
            <a:off x="4554123" y="4254796"/>
            <a:ext cx="910558" cy="153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READ/WRITE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BC0AE633-70D2-479C-A6A4-D505A2821F22}"/>
              </a:ext>
            </a:extLst>
          </p:cNvPr>
          <p:cNvSpPr/>
          <p:nvPr/>
        </p:nvSpPr>
        <p:spPr>
          <a:xfrm rot="2091048">
            <a:off x="4681980" y="2461904"/>
            <a:ext cx="910558" cy="153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WRITE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95AE5321-5B0A-460B-811C-ED1C9B399C23}"/>
              </a:ext>
            </a:extLst>
          </p:cNvPr>
          <p:cNvSpPr/>
          <p:nvPr/>
        </p:nvSpPr>
        <p:spPr>
          <a:xfrm>
            <a:off x="3268297" y="2648859"/>
            <a:ext cx="910558" cy="153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READ/WRITE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EEF82804-1F49-44A3-BC8B-642AFCA8F85D}"/>
              </a:ext>
            </a:extLst>
          </p:cNvPr>
          <p:cNvSpPr/>
          <p:nvPr/>
        </p:nvSpPr>
        <p:spPr>
          <a:xfrm>
            <a:off x="3250439" y="4092668"/>
            <a:ext cx="910558" cy="153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READ/WRITE</a:t>
            </a:r>
          </a:p>
        </p:txBody>
      </p:sp>
      <p:sp>
        <p:nvSpPr>
          <p:cNvPr id="50" name="Arrow: Bent-Up 60">
            <a:extLst>
              <a:ext uri="{FF2B5EF4-FFF2-40B4-BE49-F238E27FC236}">
                <a16:creationId xmlns:a16="http://schemas.microsoft.com/office/drawing/2014/main" xmlns="" id="{93D16E79-5E36-4A60-AAAD-6DF5AB6E1DE1}"/>
              </a:ext>
            </a:extLst>
          </p:cNvPr>
          <p:cNvSpPr/>
          <p:nvPr/>
        </p:nvSpPr>
        <p:spPr>
          <a:xfrm flipV="1">
            <a:off x="4575980" y="1986997"/>
            <a:ext cx="4702521" cy="920476"/>
          </a:xfrm>
          <a:prstGeom prst="bentUpArrow">
            <a:avLst>
              <a:gd name="adj1" fmla="val 15304"/>
              <a:gd name="adj2" fmla="val 14186"/>
              <a:gd name="adj3" fmla="val 16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921151BF-F0D4-40F8-9545-D0BA94AD9D27}"/>
              </a:ext>
            </a:extLst>
          </p:cNvPr>
          <p:cNvSpPr/>
          <p:nvPr/>
        </p:nvSpPr>
        <p:spPr>
          <a:xfrm>
            <a:off x="6579811" y="1861639"/>
            <a:ext cx="910558" cy="153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WRITE</a:t>
            </a:r>
          </a:p>
        </p:txBody>
      </p:sp>
      <p:sp>
        <p:nvSpPr>
          <p:cNvPr id="52" name="Arrow: Bent-Up 62">
            <a:extLst>
              <a:ext uri="{FF2B5EF4-FFF2-40B4-BE49-F238E27FC236}">
                <a16:creationId xmlns:a16="http://schemas.microsoft.com/office/drawing/2014/main" xmlns="" id="{A5B069CD-8C61-4870-9D44-40347DA81FAA}"/>
              </a:ext>
            </a:extLst>
          </p:cNvPr>
          <p:cNvSpPr/>
          <p:nvPr/>
        </p:nvSpPr>
        <p:spPr>
          <a:xfrm>
            <a:off x="4575980" y="3870111"/>
            <a:ext cx="4702521" cy="1202321"/>
          </a:xfrm>
          <a:prstGeom prst="bentUpArrow">
            <a:avLst>
              <a:gd name="adj1" fmla="val 12277"/>
              <a:gd name="adj2" fmla="val 12067"/>
              <a:gd name="adj3" fmla="val 16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BEE702B-154E-4B63-98D9-BD9728C3CB34}"/>
              </a:ext>
            </a:extLst>
          </p:cNvPr>
          <p:cNvSpPr/>
          <p:nvPr/>
        </p:nvSpPr>
        <p:spPr>
          <a:xfrm>
            <a:off x="4798881" y="3434799"/>
            <a:ext cx="1037808" cy="26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bg1"/>
                </a:solidFill>
              </a:rPr>
              <a:t>DB</a:t>
            </a:r>
            <a:r>
              <a:rPr lang="ja-JP" altLang="en-US" sz="800" dirty="0">
                <a:solidFill>
                  <a:schemeClr val="bg1"/>
                </a:solidFill>
              </a:rPr>
              <a:t>・ストレージ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BEBAE315-4ED3-4B76-8728-62632EF18620}"/>
              </a:ext>
            </a:extLst>
          </p:cNvPr>
          <p:cNvSpPr/>
          <p:nvPr/>
        </p:nvSpPr>
        <p:spPr>
          <a:xfrm>
            <a:off x="7401569" y="3437773"/>
            <a:ext cx="1170127" cy="267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bg1"/>
                </a:solidFill>
              </a:rPr>
              <a:t>ログ・監視・検索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19359DB5-DA74-42FB-B8DB-97AF209E6D2A}"/>
              </a:ext>
            </a:extLst>
          </p:cNvPr>
          <p:cNvCxnSpPr>
            <a:cxnSpLocks/>
          </p:cNvCxnSpPr>
          <p:nvPr/>
        </p:nvCxnSpPr>
        <p:spPr>
          <a:xfrm>
            <a:off x="838200" y="1462496"/>
            <a:ext cx="3616558" cy="0"/>
          </a:xfrm>
          <a:prstGeom prst="line">
            <a:avLst/>
          </a:prstGeom>
          <a:ln w="38100">
            <a:solidFill>
              <a:srgbClr val="052F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92456C6D-C0D6-42D1-97DC-6C63D55E2F6E}"/>
              </a:ext>
            </a:extLst>
          </p:cNvPr>
          <p:cNvSpPr/>
          <p:nvPr/>
        </p:nvSpPr>
        <p:spPr>
          <a:xfrm>
            <a:off x="838200" y="1155227"/>
            <a:ext cx="1189815" cy="2641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bg1"/>
                </a:solidFill>
              </a:rPr>
              <a:t>WEB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2B74B2F1-5919-4624-BD46-4AB383CE6B30}"/>
              </a:ext>
            </a:extLst>
          </p:cNvPr>
          <p:cNvCxnSpPr>
            <a:cxnSpLocks/>
          </p:cNvCxnSpPr>
          <p:nvPr/>
        </p:nvCxnSpPr>
        <p:spPr>
          <a:xfrm>
            <a:off x="10998823" y="2002865"/>
            <a:ext cx="0" cy="3137804"/>
          </a:xfrm>
          <a:prstGeom prst="line">
            <a:avLst/>
          </a:prstGeom>
          <a:ln w="38100">
            <a:solidFill>
              <a:srgbClr val="052F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E4F91DA7-1444-4EB6-8A16-597A82E1E760}"/>
              </a:ext>
            </a:extLst>
          </p:cNvPr>
          <p:cNvSpPr/>
          <p:nvPr/>
        </p:nvSpPr>
        <p:spPr>
          <a:xfrm>
            <a:off x="11096329" y="2010006"/>
            <a:ext cx="215765" cy="100298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そのたシステム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9" name="Arrow: Up-Down 76">
            <a:extLst>
              <a:ext uri="{FF2B5EF4-FFF2-40B4-BE49-F238E27FC236}">
                <a16:creationId xmlns:a16="http://schemas.microsoft.com/office/drawing/2014/main" xmlns="" id="{AFB81103-DC3C-452A-96FC-1B88A8659196}"/>
              </a:ext>
            </a:extLst>
          </p:cNvPr>
          <p:cNvSpPr/>
          <p:nvPr/>
        </p:nvSpPr>
        <p:spPr>
          <a:xfrm rot="5400000">
            <a:off x="10872845" y="3341914"/>
            <a:ext cx="251954" cy="49064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Arrow: Down 77">
            <a:extLst>
              <a:ext uri="{FF2B5EF4-FFF2-40B4-BE49-F238E27FC236}">
                <a16:creationId xmlns:a16="http://schemas.microsoft.com/office/drawing/2014/main" xmlns="" id="{3655EAE5-4327-43E2-96B7-2F64F7ACC0F7}"/>
              </a:ext>
            </a:extLst>
          </p:cNvPr>
          <p:cNvSpPr/>
          <p:nvPr/>
        </p:nvSpPr>
        <p:spPr>
          <a:xfrm rot="10800000">
            <a:off x="3005585" y="1094508"/>
            <a:ext cx="309541" cy="470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E9491C1E-B9DD-473A-8E71-55ECF5119CCB}"/>
              </a:ext>
            </a:extLst>
          </p:cNvPr>
          <p:cNvSpPr/>
          <p:nvPr/>
        </p:nvSpPr>
        <p:spPr>
          <a:xfrm>
            <a:off x="6559236" y="4744221"/>
            <a:ext cx="910558" cy="153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WRITE</a:t>
            </a:r>
          </a:p>
        </p:txBody>
      </p:sp>
      <p:sp>
        <p:nvSpPr>
          <p:cNvPr id="62" name="Arrow: Up-Down 81">
            <a:extLst>
              <a:ext uri="{FF2B5EF4-FFF2-40B4-BE49-F238E27FC236}">
                <a16:creationId xmlns:a16="http://schemas.microsoft.com/office/drawing/2014/main" xmlns="" id="{EF495CC6-F6A5-4E6A-8790-6657A7617881}"/>
              </a:ext>
            </a:extLst>
          </p:cNvPr>
          <p:cNvSpPr/>
          <p:nvPr/>
        </p:nvSpPr>
        <p:spPr>
          <a:xfrm rot="16200000">
            <a:off x="7783989" y="2507038"/>
            <a:ext cx="251954" cy="134872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9C17CC74-2135-4FDF-8921-C76F9396C35B}"/>
              </a:ext>
            </a:extLst>
          </p:cNvPr>
          <p:cNvSpPr/>
          <p:nvPr/>
        </p:nvSpPr>
        <p:spPr>
          <a:xfrm>
            <a:off x="7446710" y="2971552"/>
            <a:ext cx="910558" cy="153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READ/WRITE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1477758D-2140-47DF-8D80-A632C573C100}"/>
              </a:ext>
            </a:extLst>
          </p:cNvPr>
          <p:cNvGrpSpPr/>
          <p:nvPr/>
        </p:nvGrpSpPr>
        <p:grpSpPr>
          <a:xfrm>
            <a:off x="3636442" y="2480486"/>
            <a:ext cx="5209649" cy="826890"/>
            <a:chOff x="2837793" y="1552207"/>
            <a:chExt cx="4831993" cy="76694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xmlns="" id="{E228159F-4500-473E-A110-7DA93AA3F0A7}"/>
                </a:ext>
              </a:extLst>
            </p:cNvPr>
            <p:cNvGrpSpPr/>
            <p:nvPr/>
          </p:nvGrpSpPr>
          <p:grpSpPr>
            <a:xfrm>
              <a:off x="2837793" y="1879267"/>
              <a:ext cx="2588573" cy="439887"/>
              <a:chOff x="2837793" y="1879267"/>
              <a:chExt cx="2588573" cy="439887"/>
            </a:xfrm>
          </p:grpSpPr>
          <p:sp>
            <p:nvSpPr>
              <p:cNvPr id="68" name="Arrow: Left 2">
                <a:extLst>
                  <a:ext uri="{FF2B5EF4-FFF2-40B4-BE49-F238E27FC236}">
                    <a16:creationId xmlns:a16="http://schemas.microsoft.com/office/drawing/2014/main" xmlns="" id="{22DF2C5F-8D76-4210-ABEB-1DFB5525EA4F}"/>
                  </a:ext>
                </a:extLst>
              </p:cNvPr>
              <p:cNvSpPr/>
              <p:nvPr/>
            </p:nvSpPr>
            <p:spPr>
              <a:xfrm>
                <a:off x="2837793" y="2085464"/>
                <a:ext cx="1897780" cy="233690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xmlns="" id="{F0C96452-D47B-407B-BE3F-6DFA62F28E71}"/>
                  </a:ext>
                </a:extLst>
              </p:cNvPr>
              <p:cNvSpPr/>
              <p:nvPr/>
            </p:nvSpPr>
            <p:spPr>
              <a:xfrm rot="18948363">
                <a:off x="4581296" y="1879267"/>
                <a:ext cx="845070" cy="1068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9B3653C3-82C6-44F9-ACED-4DB480D9665E}"/>
                </a:ext>
              </a:extLst>
            </p:cNvPr>
            <p:cNvSpPr/>
            <p:nvPr/>
          </p:nvSpPr>
          <p:spPr>
            <a:xfrm>
              <a:off x="5278433" y="1597587"/>
              <a:ext cx="2102647" cy="119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7" name="Arrow: Down 10">
              <a:extLst>
                <a:ext uri="{FF2B5EF4-FFF2-40B4-BE49-F238E27FC236}">
                  <a16:creationId xmlns:a16="http://schemas.microsoft.com/office/drawing/2014/main" xmlns="" id="{2F0A613C-2335-42F6-B6C4-6C8B31532EB1}"/>
                </a:ext>
              </a:extLst>
            </p:cNvPr>
            <p:cNvSpPr/>
            <p:nvPr/>
          </p:nvSpPr>
          <p:spPr>
            <a:xfrm rot="18900000">
              <a:off x="7445116" y="1552207"/>
              <a:ext cx="224670" cy="59448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33C1B82C-8BFA-4D30-9579-4B116E3EDB97}"/>
              </a:ext>
            </a:extLst>
          </p:cNvPr>
          <p:cNvSpPr/>
          <p:nvPr/>
        </p:nvSpPr>
        <p:spPr>
          <a:xfrm>
            <a:off x="6613150" y="2385265"/>
            <a:ext cx="910558" cy="153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READ/WRITE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914AF1E3-C9A8-4B21-97A4-82D0B788C095}"/>
              </a:ext>
            </a:extLst>
          </p:cNvPr>
          <p:cNvSpPr/>
          <p:nvPr/>
        </p:nvSpPr>
        <p:spPr>
          <a:xfrm>
            <a:off x="10239767" y="3779711"/>
            <a:ext cx="1586096" cy="144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REQUEST  / RESPONSE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758" y="346364"/>
            <a:ext cx="3400769" cy="7481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A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rchitecture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95AE5321-5B0A-460B-811C-ED1C9B399C23}"/>
              </a:ext>
            </a:extLst>
          </p:cNvPr>
          <p:cNvSpPr/>
          <p:nvPr/>
        </p:nvSpPr>
        <p:spPr>
          <a:xfrm>
            <a:off x="3434231" y="1161778"/>
            <a:ext cx="1371496" cy="222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HTTP/HTTPS/FTP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0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Future</a:t>
            </a:r>
            <a:endParaRPr lang="en-US" dirty="0"/>
          </a:p>
          <a:p>
            <a:endParaRPr lang="en-US" dirty="0"/>
          </a:p>
        </p:txBody>
      </p:sp>
      <p:pic>
        <p:nvPicPr>
          <p:cNvPr id="11" name="Content Placeholder 4" descr="A picture containing thing&#10;&#10;Description generated with high confidence">
            <a:extLst>
              <a:ext uri="{FF2B5EF4-FFF2-40B4-BE49-F238E27FC236}">
                <a16:creationId xmlns:a16="http://schemas.microsoft.com/office/drawing/2014/main" xmlns="" id="{8932573A-9773-45F7-92AB-F6C1D0746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2246780" y="1594287"/>
            <a:ext cx="484844" cy="691476"/>
          </a:xfrm>
          <a:prstGeom prst="rect">
            <a:avLst/>
          </a:prstGeom>
        </p:spPr>
      </p:pic>
      <p:pic>
        <p:nvPicPr>
          <p:cNvPr id="12" name="Content Placeholder 4" descr="A picture containing thing&#10;&#10;Description generated with high confidence">
            <a:extLst>
              <a:ext uri="{FF2B5EF4-FFF2-40B4-BE49-F238E27FC236}">
                <a16:creationId xmlns:a16="http://schemas.microsoft.com/office/drawing/2014/main" xmlns="" id="{251FEC7D-BA01-4769-B8B8-5AF5A98DD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3009283" y="2987568"/>
            <a:ext cx="484844" cy="691476"/>
          </a:xfrm>
          <a:prstGeom prst="rect">
            <a:avLst/>
          </a:prstGeom>
        </p:spPr>
      </p:pic>
      <p:pic>
        <p:nvPicPr>
          <p:cNvPr id="14" name="Content Placeholder 4" descr="A picture containing thing&#10;&#10;Description generated with high confidence">
            <a:extLst>
              <a:ext uri="{FF2B5EF4-FFF2-40B4-BE49-F238E27FC236}">
                <a16:creationId xmlns:a16="http://schemas.microsoft.com/office/drawing/2014/main" xmlns="" id="{7A7A3F84-F587-4EFF-B7AB-B0BE7B1CE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2835562" y="1594287"/>
            <a:ext cx="484844" cy="691476"/>
          </a:xfrm>
          <a:prstGeom prst="rect">
            <a:avLst/>
          </a:prstGeom>
        </p:spPr>
      </p:pic>
      <p:pic>
        <p:nvPicPr>
          <p:cNvPr id="15" name="Content Placeholder 4" descr="A picture containing thing&#10;&#10;Description generated with high confidence">
            <a:extLst>
              <a:ext uri="{FF2B5EF4-FFF2-40B4-BE49-F238E27FC236}">
                <a16:creationId xmlns:a16="http://schemas.microsoft.com/office/drawing/2014/main" xmlns="" id="{00647042-0BE5-4345-B2A1-28D38E9F2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3424344" y="1594287"/>
            <a:ext cx="484844" cy="691476"/>
          </a:xfrm>
          <a:prstGeom prst="rect">
            <a:avLst/>
          </a:prstGeom>
        </p:spPr>
      </p:pic>
      <p:pic>
        <p:nvPicPr>
          <p:cNvPr id="16" name="Content Placeholder 4" descr="A picture containing thing&#10;&#10;Description generated with high confidence">
            <a:extLst>
              <a:ext uri="{FF2B5EF4-FFF2-40B4-BE49-F238E27FC236}">
                <a16:creationId xmlns:a16="http://schemas.microsoft.com/office/drawing/2014/main" xmlns="" id="{03ED4463-945E-429E-8C15-A8443B852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013125" y="1594287"/>
            <a:ext cx="484844" cy="69147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BE6790A6-F15F-4030-A51B-19CDA0BD09FC}"/>
              </a:ext>
            </a:extLst>
          </p:cNvPr>
          <p:cNvCxnSpPr>
            <a:cxnSpLocks/>
          </p:cNvCxnSpPr>
          <p:nvPr/>
        </p:nvCxnSpPr>
        <p:spPr>
          <a:xfrm>
            <a:off x="838200" y="2443228"/>
            <a:ext cx="3616558" cy="0"/>
          </a:xfrm>
          <a:prstGeom prst="line">
            <a:avLst/>
          </a:prstGeom>
          <a:ln w="38100">
            <a:solidFill>
              <a:srgbClr val="052F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E31A6D47-B3F9-4474-A272-DA2E3DDDDC3E}"/>
              </a:ext>
            </a:extLst>
          </p:cNvPr>
          <p:cNvGrpSpPr/>
          <p:nvPr/>
        </p:nvGrpSpPr>
        <p:grpSpPr>
          <a:xfrm>
            <a:off x="5910121" y="2966017"/>
            <a:ext cx="992713" cy="739400"/>
            <a:chOff x="3606800" y="1503891"/>
            <a:chExt cx="920750" cy="685800"/>
          </a:xfrm>
          <a:solidFill>
            <a:schemeClr val="bg1">
              <a:lumMod val="95000"/>
            </a:schemeClr>
          </a:solidFill>
        </p:grpSpPr>
        <p:sp>
          <p:nvSpPr>
            <p:cNvPr id="24" name="Cylinder 19">
              <a:extLst>
                <a:ext uri="{FF2B5EF4-FFF2-40B4-BE49-F238E27FC236}">
                  <a16:creationId xmlns:a16="http://schemas.microsoft.com/office/drawing/2014/main" xmlns="" id="{4017DB3D-32A4-4FBC-A398-FE2537551527}"/>
                </a:ext>
              </a:extLst>
            </p:cNvPr>
            <p:cNvSpPr/>
            <p:nvPr/>
          </p:nvSpPr>
          <p:spPr>
            <a:xfrm>
              <a:off x="4108450" y="1680632"/>
              <a:ext cx="419100" cy="457200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D6CE9CFA-5A6D-4049-80D1-CB09788448D6}"/>
                </a:ext>
              </a:extLst>
            </p:cNvPr>
            <p:cNvGrpSpPr/>
            <p:nvPr/>
          </p:nvGrpSpPr>
          <p:grpSpPr>
            <a:xfrm>
              <a:off x="3606800" y="1503891"/>
              <a:ext cx="609600" cy="685800"/>
              <a:chOff x="3606800" y="1503891"/>
              <a:chExt cx="609600" cy="685800"/>
            </a:xfrm>
            <a:grpFill/>
          </p:grpSpPr>
          <p:sp>
            <p:nvSpPr>
              <p:cNvPr id="26" name="Cylinder 18">
                <a:extLst>
                  <a:ext uri="{FF2B5EF4-FFF2-40B4-BE49-F238E27FC236}">
                    <a16:creationId xmlns:a16="http://schemas.microsoft.com/office/drawing/2014/main" xmlns="" id="{B1E259CD-75FF-4657-BB83-BC748989506E}"/>
                  </a:ext>
                </a:extLst>
              </p:cNvPr>
              <p:cNvSpPr/>
              <p:nvPr/>
            </p:nvSpPr>
            <p:spPr>
              <a:xfrm>
                <a:off x="3606800" y="1732491"/>
                <a:ext cx="419100" cy="457200"/>
              </a:xfrm>
              <a:prstGeom prst="ca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Cylinder 16">
                <a:extLst>
                  <a:ext uri="{FF2B5EF4-FFF2-40B4-BE49-F238E27FC236}">
                    <a16:creationId xmlns:a16="http://schemas.microsoft.com/office/drawing/2014/main" xmlns="" id="{8B472F9C-CA09-4D45-87E4-4D2CB73764A6}"/>
                  </a:ext>
                </a:extLst>
              </p:cNvPr>
              <p:cNvSpPr/>
              <p:nvPr/>
            </p:nvSpPr>
            <p:spPr>
              <a:xfrm>
                <a:off x="3797300" y="1503891"/>
                <a:ext cx="419100" cy="457200"/>
              </a:xfrm>
              <a:prstGeom prst="ca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A22A51FD-382A-4B54-BB15-742DB0712AE7}"/>
              </a:ext>
            </a:extLst>
          </p:cNvPr>
          <p:cNvCxnSpPr>
            <a:cxnSpLocks/>
          </p:cNvCxnSpPr>
          <p:nvPr/>
        </p:nvCxnSpPr>
        <p:spPr>
          <a:xfrm>
            <a:off x="4805727" y="3791949"/>
            <a:ext cx="2208787" cy="0"/>
          </a:xfrm>
          <a:prstGeom prst="line">
            <a:avLst/>
          </a:prstGeom>
          <a:ln w="38100">
            <a:solidFill>
              <a:srgbClr val="052F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Content Placeholder 4" descr="A picture containing thing&#10;&#10;Description generated with high confidence">
            <a:extLst>
              <a:ext uri="{FF2B5EF4-FFF2-40B4-BE49-F238E27FC236}">
                <a16:creationId xmlns:a16="http://schemas.microsoft.com/office/drawing/2014/main" xmlns="" id="{0CADE13E-D6BC-4A51-9682-355BA39C2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2086730" y="4540477"/>
            <a:ext cx="484844" cy="691476"/>
          </a:xfrm>
          <a:prstGeom prst="rect">
            <a:avLst/>
          </a:prstGeom>
        </p:spPr>
      </p:pic>
      <p:pic>
        <p:nvPicPr>
          <p:cNvPr id="30" name="Content Placeholder 4" descr="A picture containing thing&#10;&#10;Description generated with high confidence">
            <a:extLst>
              <a:ext uri="{FF2B5EF4-FFF2-40B4-BE49-F238E27FC236}">
                <a16:creationId xmlns:a16="http://schemas.microsoft.com/office/drawing/2014/main" xmlns="" id="{3FC4A103-9DE3-4C98-B65E-0387D87C4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2675512" y="4540477"/>
            <a:ext cx="484844" cy="691476"/>
          </a:xfrm>
          <a:prstGeom prst="rect">
            <a:avLst/>
          </a:prstGeom>
        </p:spPr>
      </p:pic>
      <p:pic>
        <p:nvPicPr>
          <p:cNvPr id="31" name="Content Placeholder 4" descr="A picture containing thing&#10;&#10;Description generated with high confidence">
            <a:extLst>
              <a:ext uri="{FF2B5EF4-FFF2-40B4-BE49-F238E27FC236}">
                <a16:creationId xmlns:a16="http://schemas.microsoft.com/office/drawing/2014/main" xmlns="" id="{507D97A4-A343-4E68-8A43-F6F6838C8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3264293" y="4540477"/>
            <a:ext cx="484844" cy="691476"/>
          </a:xfrm>
          <a:prstGeom prst="rect">
            <a:avLst/>
          </a:prstGeom>
        </p:spPr>
      </p:pic>
      <p:pic>
        <p:nvPicPr>
          <p:cNvPr id="32" name="Content Placeholder 4" descr="A picture containing thing&#10;&#10;Description generated with high confidence">
            <a:extLst>
              <a:ext uri="{FF2B5EF4-FFF2-40B4-BE49-F238E27FC236}">
                <a16:creationId xmlns:a16="http://schemas.microsoft.com/office/drawing/2014/main" xmlns="" id="{2F56341F-9028-442A-A055-B7BA55317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3853075" y="4540477"/>
            <a:ext cx="484844" cy="691476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8325724-7EBB-441C-AA19-1B44C7BB55D8}"/>
              </a:ext>
            </a:extLst>
          </p:cNvPr>
          <p:cNvCxnSpPr>
            <a:cxnSpLocks/>
          </p:cNvCxnSpPr>
          <p:nvPr/>
        </p:nvCxnSpPr>
        <p:spPr>
          <a:xfrm>
            <a:off x="838200" y="3791949"/>
            <a:ext cx="3616558" cy="0"/>
          </a:xfrm>
          <a:prstGeom prst="line">
            <a:avLst/>
          </a:prstGeom>
          <a:ln w="38100">
            <a:solidFill>
              <a:srgbClr val="052F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03D7A035-69C3-433C-AFAF-D8B0B7F6AB8E}"/>
              </a:ext>
            </a:extLst>
          </p:cNvPr>
          <p:cNvCxnSpPr>
            <a:cxnSpLocks/>
          </p:cNvCxnSpPr>
          <p:nvPr/>
        </p:nvCxnSpPr>
        <p:spPr>
          <a:xfrm>
            <a:off x="838200" y="5389419"/>
            <a:ext cx="3482435" cy="0"/>
          </a:xfrm>
          <a:prstGeom prst="line">
            <a:avLst/>
          </a:prstGeom>
          <a:ln w="38100">
            <a:solidFill>
              <a:srgbClr val="052F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Content Placeholder 4" descr="A picture containing thing&#10;&#10;Description generated with high confidence">
            <a:extLst>
              <a:ext uri="{FF2B5EF4-FFF2-40B4-BE49-F238E27FC236}">
                <a16:creationId xmlns:a16="http://schemas.microsoft.com/office/drawing/2014/main" xmlns="" id="{B0C6B8B3-D266-46C1-8270-FF6E448A3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8777969" y="2975242"/>
            <a:ext cx="484844" cy="691476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FBF33D0E-8266-4C09-B338-0207DB2A97AE}"/>
              </a:ext>
            </a:extLst>
          </p:cNvPr>
          <p:cNvCxnSpPr>
            <a:cxnSpLocks/>
          </p:cNvCxnSpPr>
          <p:nvPr/>
        </p:nvCxnSpPr>
        <p:spPr>
          <a:xfrm>
            <a:off x="7409461" y="3791949"/>
            <a:ext cx="2950755" cy="0"/>
          </a:xfrm>
          <a:prstGeom prst="line">
            <a:avLst/>
          </a:prstGeom>
          <a:ln w="38100">
            <a:solidFill>
              <a:srgbClr val="052F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Content Placeholder 4" descr="A picture containing thing&#10;&#10;Description generated with high confidence">
            <a:extLst>
              <a:ext uri="{FF2B5EF4-FFF2-40B4-BE49-F238E27FC236}">
                <a16:creationId xmlns:a16="http://schemas.microsoft.com/office/drawing/2014/main" xmlns="" id="{4CD168F0-8ECE-421D-BAEA-9B1E9B3FD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9287882" y="2975242"/>
            <a:ext cx="484844" cy="691476"/>
          </a:xfrm>
          <a:prstGeom prst="rect">
            <a:avLst/>
          </a:prstGeom>
        </p:spPr>
      </p:pic>
      <p:pic>
        <p:nvPicPr>
          <p:cNvPr id="38" name="Content Placeholder 4" descr="A picture containing thing&#10;&#10;Description generated with high confidence">
            <a:extLst>
              <a:ext uri="{FF2B5EF4-FFF2-40B4-BE49-F238E27FC236}">
                <a16:creationId xmlns:a16="http://schemas.microsoft.com/office/drawing/2014/main" xmlns="" id="{10A2D833-C815-4BEF-92F8-C6C5EA95E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9797794" y="2975242"/>
            <a:ext cx="484844" cy="691476"/>
          </a:xfrm>
          <a:prstGeom prst="rect">
            <a:avLst/>
          </a:prstGeom>
        </p:spPr>
      </p:pic>
      <p:sp>
        <p:nvSpPr>
          <p:cNvPr id="39" name="Arrow: Up-Down 40">
            <a:extLst>
              <a:ext uri="{FF2B5EF4-FFF2-40B4-BE49-F238E27FC236}">
                <a16:creationId xmlns:a16="http://schemas.microsoft.com/office/drawing/2014/main" xmlns="" id="{D508345D-BD8D-454B-82B6-FB4BA266AE9D}"/>
              </a:ext>
            </a:extLst>
          </p:cNvPr>
          <p:cNvSpPr/>
          <p:nvPr/>
        </p:nvSpPr>
        <p:spPr>
          <a:xfrm>
            <a:off x="3068453" y="3870111"/>
            <a:ext cx="251954" cy="5471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rrow: Up-Down 41">
            <a:extLst>
              <a:ext uri="{FF2B5EF4-FFF2-40B4-BE49-F238E27FC236}">
                <a16:creationId xmlns:a16="http://schemas.microsoft.com/office/drawing/2014/main" xmlns="" id="{4904D0C1-EF32-4F39-A847-8CFDBF382152}"/>
              </a:ext>
            </a:extLst>
          </p:cNvPr>
          <p:cNvSpPr/>
          <p:nvPr/>
        </p:nvSpPr>
        <p:spPr>
          <a:xfrm>
            <a:off x="3075381" y="2454638"/>
            <a:ext cx="251954" cy="49064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16597D73-A700-4B42-A854-2BA08D4DE032}"/>
              </a:ext>
            </a:extLst>
          </p:cNvPr>
          <p:cNvSpPr/>
          <p:nvPr/>
        </p:nvSpPr>
        <p:spPr>
          <a:xfrm>
            <a:off x="838200" y="3449061"/>
            <a:ext cx="1189815" cy="26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bg1"/>
                </a:solidFill>
              </a:rPr>
              <a:t>MQ</a:t>
            </a:r>
            <a:r>
              <a:rPr lang="ja-JP" altLang="en-US" sz="800" dirty="0">
                <a:solidFill>
                  <a:schemeClr val="bg1"/>
                </a:solidFill>
              </a:rPr>
              <a:t>・</a:t>
            </a:r>
            <a:endParaRPr lang="en-US" altLang="ja-JP" sz="800" dirty="0">
              <a:solidFill>
                <a:schemeClr val="bg1"/>
              </a:solidFill>
            </a:endParaRPr>
          </a:p>
          <a:p>
            <a:pPr algn="ctr"/>
            <a:r>
              <a:rPr lang="ja-JP" altLang="en-US" sz="800" dirty="0">
                <a:solidFill>
                  <a:schemeClr val="bg1"/>
                </a:solidFill>
              </a:rPr>
              <a:t>タスクスケジューラ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ECD439C5-07A0-426C-B35F-C10ADAB93505}"/>
              </a:ext>
            </a:extLst>
          </p:cNvPr>
          <p:cNvSpPr/>
          <p:nvPr/>
        </p:nvSpPr>
        <p:spPr>
          <a:xfrm>
            <a:off x="838200" y="2066396"/>
            <a:ext cx="1189815" cy="26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bg1"/>
                </a:solidFill>
              </a:rPr>
              <a:t>WEB</a:t>
            </a:r>
            <a:r>
              <a:rPr lang="ja-JP" altLang="en-US" sz="800" dirty="0">
                <a:solidFill>
                  <a:schemeClr val="bg1"/>
                </a:solidFill>
              </a:rPr>
              <a:t> クローラー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64949CD9-47FB-4167-A9C3-98EFCEDB6336}"/>
              </a:ext>
            </a:extLst>
          </p:cNvPr>
          <p:cNvSpPr/>
          <p:nvPr/>
        </p:nvSpPr>
        <p:spPr>
          <a:xfrm>
            <a:off x="838200" y="5039970"/>
            <a:ext cx="1189815" cy="26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bg1"/>
                </a:solidFill>
              </a:rPr>
              <a:t>SPEC</a:t>
            </a:r>
            <a:r>
              <a:rPr lang="ja-JP" altLang="en-US" sz="800" dirty="0">
                <a:solidFill>
                  <a:schemeClr val="bg1"/>
                </a:solidFill>
              </a:rPr>
              <a:t>解析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" name="Arrow: Down 53">
            <a:extLst>
              <a:ext uri="{FF2B5EF4-FFF2-40B4-BE49-F238E27FC236}">
                <a16:creationId xmlns:a16="http://schemas.microsoft.com/office/drawing/2014/main" xmlns="" id="{B04BB647-5497-47E7-BFC3-50E0E4522014}"/>
              </a:ext>
            </a:extLst>
          </p:cNvPr>
          <p:cNvSpPr/>
          <p:nvPr/>
        </p:nvSpPr>
        <p:spPr>
          <a:xfrm rot="18240319">
            <a:off x="4979583" y="2074755"/>
            <a:ext cx="265595" cy="1196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Arrow: Up-Down 55">
            <a:extLst>
              <a:ext uri="{FF2B5EF4-FFF2-40B4-BE49-F238E27FC236}">
                <a16:creationId xmlns:a16="http://schemas.microsoft.com/office/drawing/2014/main" xmlns="" id="{7F992B21-B07F-4EC1-B53D-457CA1E84232}"/>
              </a:ext>
            </a:extLst>
          </p:cNvPr>
          <p:cNvSpPr/>
          <p:nvPr/>
        </p:nvSpPr>
        <p:spPr>
          <a:xfrm rot="2766353">
            <a:off x="4981425" y="3916292"/>
            <a:ext cx="251954" cy="10703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11C0512-B214-4AD9-82D0-B12DFDEB5B6C}"/>
              </a:ext>
            </a:extLst>
          </p:cNvPr>
          <p:cNvSpPr/>
          <p:nvPr/>
        </p:nvSpPr>
        <p:spPr>
          <a:xfrm rot="18900000">
            <a:off x="4554123" y="4254796"/>
            <a:ext cx="910558" cy="153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READ/WRITE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BC0AE633-70D2-479C-A6A4-D505A2821F22}"/>
              </a:ext>
            </a:extLst>
          </p:cNvPr>
          <p:cNvSpPr/>
          <p:nvPr/>
        </p:nvSpPr>
        <p:spPr>
          <a:xfrm rot="2091048">
            <a:off x="4681980" y="2461904"/>
            <a:ext cx="910558" cy="153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WRITE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95AE5321-5B0A-460B-811C-ED1C9B399C23}"/>
              </a:ext>
            </a:extLst>
          </p:cNvPr>
          <p:cNvSpPr/>
          <p:nvPr/>
        </p:nvSpPr>
        <p:spPr>
          <a:xfrm>
            <a:off x="3268297" y="2648859"/>
            <a:ext cx="910558" cy="153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READ/WRITE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EEF82804-1F49-44A3-BC8B-642AFCA8F85D}"/>
              </a:ext>
            </a:extLst>
          </p:cNvPr>
          <p:cNvSpPr/>
          <p:nvPr/>
        </p:nvSpPr>
        <p:spPr>
          <a:xfrm>
            <a:off x="3250439" y="4092668"/>
            <a:ext cx="910558" cy="153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READ/WRITE</a:t>
            </a:r>
          </a:p>
        </p:txBody>
      </p:sp>
      <p:sp>
        <p:nvSpPr>
          <p:cNvPr id="50" name="Arrow: Bent-Up 60">
            <a:extLst>
              <a:ext uri="{FF2B5EF4-FFF2-40B4-BE49-F238E27FC236}">
                <a16:creationId xmlns:a16="http://schemas.microsoft.com/office/drawing/2014/main" xmlns="" id="{93D16E79-5E36-4A60-AAAD-6DF5AB6E1DE1}"/>
              </a:ext>
            </a:extLst>
          </p:cNvPr>
          <p:cNvSpPr/>
          <p:nvPr/>
        </p:nvSpPr>
        <p:spPr>
          <a:xfrm flipV="1">
            <a:off x="4575980" y="1986997"/>
            <a:ext cx="4702521" cy="920476"/>
          </a:xfrm>
          <a:prstGeom prst="bentUpArrow">
            <a:avLst>
              <a:gd name="adj1" fmla="val 15304"/>
              <a:gd name="adj2" fmla="val 14186"/>
              <a:gd name="adj3" fmla="val 16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921151BF-F0D4-40F8-9545-D0BA94AD9D27}"/>
              </a:ext>
            </a:extLst>
          </p:cNvPr>
          <p:cNvSpPr/>
          <p:nvPr/>
        </p:nvSpPr>
        <p:spPr>
          <a:xfrm>
            <a:off x="6579811" y="1861639"/>
            <a:ext cx="910558" cy="153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WRITE</a:t>
            </a:r>
          </a:p>
        </p:txBody>
      </p:sp>
      <p:sp>
        <p:nvSpPr>
          <p:cNvPr id="52" name="Arrow: Bent-Up 62">
            <a:extLst>
              <a:ext uri="{FF2B5EF4-FFF2-40B4-BE49-F238E27FC236}">
                <a16:creationId xmlns:a16="http://schemas.microsoft.com/office/drawing/2014/main" xmlns="" id="{A5B069CD-8C61-4870-9D44-40347DA81FAA}"/>
              </a:ext>
            </a:extLst>
          </p:cNvPr>
          <p:cNvSpPr/>
          <p:nvPr/>
        </p:nvSpPr>
        <p:spPr>
          <a:xfrm>
            <a:off x="4575980" y="3870111"/>
            <a:ext cx="4702521" cy="1202321"/>
          </a:xfrm>
          <a:prstGeom prst="bentUpArrow">
            <a:avLst>
              <a:gd name="adj1" fmla="val 12277"/>
              <a:gd name="adj2" fmla="val 12067"/>
              <a:gd name="adj3" fmla="val 16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BEE702B-154E-4B63-98D9-BD9728C3CB34}"/>
              </a:ext>
            </a:extLst>
          </p:cNvPr>
          <p:cNvSpPr/>
          <p:nvPr/>
        </p:nvSpPr>
        <p:spPr>
          <a:xfrm>
            <a:off x="4798881" y="3434799"/>
            <a:ext cx="1037808" cy="26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bg1"/>
                </a:solidFill>
              </a:rPr>
              <a:t>DB</a:t>
            </a:r>
            <a:r>
              <a:rPr lang="ja-JP" altLang="en-US" sz="800" dirty="0">
                <a:solidFill>
                  <a:schemeClr val="bg1"/>
                </a:solidFill>
              </a:rPr>
              <a:t>・ストレージ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BEBAE315-4ED3-4B76-8728-62632EF18620}"/>
              </a:ext>
            </a:extLst>
          </p:cNvPr>
          <p:cNvSpPr/>
          <p:nvPr/>
        </p:nvSpPr>
        <p:spPr>
          <a:xfrm>
            <a:off x="7401569" y="3437773"/>
            <a:ext cx="1170127" cy="267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bg1"/>
                </a:solidFill>
              </a:rPr>
              <a:t>ログ・監視・検索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19359DB5-DA74-42FB-B8DB-97AF209E6D2A}"/>
              </a:ext>
            </a:extLst>
          </p:cNvPr>
          <p:cNvCxnSpPr>
            <a:cxnSpLocks/>
          </p:cNvCxnSpPr>
          <p:nvPr/>
        </p:nvCxnSpPr>
        <p:spPr>
          <a:xfrm>
            <a:off x="838200" y="1462496"/>
            <a:ext cx="3616558" cy="0"/>
          </a:xfrm>
          <a:prstGeom prst="line">
            <a:avLst/>
          </a:prstGeom>
          <a:ln w="38100">
            <a:solidFill>
              <a:srgbClr val="052F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92456C6D-C0D6-42D1-97DC-6C63D55E2F6E}"/>
              </a:ext>
            </a:extLst>
          </p:cNvPr>
          <p:cNvSpPr/>
          <p:nvPr/>
        </p:nvSpPr>
        <p:spPr>
          <a:xfrm>
            <a:off x="838200" y="1155227"/>
            <a:ext cx="1189815" cy="2641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bg1"/>
                </a:solidFill>
              </a:rPr>
              <a:t>WEB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2B74B2F1-5919-4624-BD46-4AB383CE6B30}"/>
              </a:ext>
            </a:extLst>
          </p:cNvPr>
          <p:cNvCxnSpPr>
            <a:cxnSpLocks/>
          </p:cNvCxnSpPr>
          <p:nvPr/>
        </p:nvCxnSpPr>
        <p:spPr>
          <a:xfrm>
            <a:off x="10998823" y="2002865"/>
            <a:ext cx="0" cy="3137804"/>
          </a:xfrm>
          <a:prstGeom prst="line">
            <a:avLst/>
          </a:prstGeom>
          <a:ln w="38100">
            <a:solidFill>
              <a:srgbClr val="052F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E4F91DA7-1444-4EB6-8A16-597A82E1E760}"/>
              </a:ext>
            </a:extLst>
          </p:cNvPr>
          <p:cNvSpPr/>
          <p:nvPr/>
        </p:nvSpPr>
        <p:spPr>
          <a:xfrm>
            <a:off x="11096329" y="2010006"/>
            <a:ext cx="215765" cy="100298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そのたシステム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9" name="Arrow: Up-Down 76">
            <a:extLst>
              <a:ext uri="{FF2B5EF4-FFF2-40B4-BE49-F238E27FC236}">
                <a16:creationId xmlns:a16="http://schemas.microsoft.com/office/drawing/2014/main" xmlns="" id="{AFB81103-DC3C-452A-96FC-1B88A8659196}"/>
              </a:ext>
            </a:extLst>
          </p:cNvPr>
          <p:cNvSpPr/>
          <p:nvPr/>
        </p:nvSpPr>
        <p:spPr>
          <a:xfrm rot="5400000">
            <a:off x="10872845" y="3341914"/>
            <a:ext cx="251954" cy="49064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Arrow: Down 77">
            <a:extLst>
              <a:ext uri="{FF2B5EF4-FFF2-40B4-BE49-F238E27FC236}">
                <a16:creationId xmlns:a16="http://schemas.microsoft.com/office/drawing/2014/main" xmlns="" id="{3655EAE5-4327-43E2-96B7-2F64F7ACC0F7}"/>
              </a:ext>
            </a:extLst>
          </p:cNvPr>
          <p:cNvSpPr/>
          <p:nvPr/>
        </p:nvSpPr>
        <p:spPr>
          <a:xfrm rot="10800000">
            <a:off x="3005585" y="1094508"/>
            <a:ext cx="309541" cy="470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E9491C1E-B9DD-473A-8E71-55ECF5119CCB}"/>
              </a:ext>
            </a:extLst>
          </p:cNvPr>
          <p:cNvSpPr/>
          <p:nvPr/>
        </p:nvSpPr>
        <p:spPr>
          <a:xfrm>
            <a:off x="6559236" y="4744221"/>
            <a:ext cx="910558" cy="153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WRITE</a:t>
            </a:r>
          </a:p>
        </p:txBody>
      </p:sp>
      <p:sp>
        <p:nvSpPr>
          <p:cNvPr id="62" name="Arrow: Up-Down 81">
            <a:extLst>
              <a:ext uri="{FF2B5EF4-FFF2-40B4-BE49-F238E27FC236}">
                <a16:creationId xmlns:a16="http://schemas.microsoft.com/office/drawing/2014/main" xmlns="" id="{EF495CC6-F6A5-4E6A-8790-6657A7617881}"/>
              </a:ext>
            </a:extLst>
          </p:cNvPr>
          <p:cNvSpPr/>
          <p:nvPr/>
        </p:nvSpPr>
        <p:spPr>
          <a:xfrm rot="16200000">
            <a:off x="7783989" y="2507038"/>
            <a:ext cx="251954" cy="134872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9C17CC74-2135-4FDF-8921-C76F9396C35B}"/>
              </a:ext>
            </a:extLst>
          </p:cNvPr>
          <p:cNvSpPr/>
          <p:nvPr/>
        </p:nvSpPr>
        <p:spPr>
          <a:xfrm>
            <a:off x="7446710" y="2971552"/>
            <a:ext cx="910558" cy="153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READ/WRITE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1477758D-2140-47DF-8D80-A632C573C100}"/>
              </a:ext>
            </a:extLst>
          </p:cNvPr>
          <p:cNvGrpSpPr/>
          <p:nvPr/>
        </p:nvGrpSpPr>
        <p:grpSpPr>
          <a:xfrm>
            <a:off x="3636442" y="2480486"/>
            <a:ext cx="5209649" cy="826890"/>
            <a:chOff x="2837793" y="1552207"/>
            <a:chExt cx="4831993" cy="76694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xmlns="" id="{E228159F-4500-473E-A110-7DA93AA3F0A7}"/>
                </a:ext>
              </a:extLst>
            </p:cNvPr>
            <p:cNvGrpSpPr/>
            <p:nvPr/>
          </p:nvGrpSpPr>
          <p:grpSpPr>
            <a:xfrm>
              <a:off x="2837793" y="1879267"/>
              <a:ext cx="2588573" cy="439887"/>
              <a:chOff x="2837793" y="1879267"/>
              <a:chExt cx="2588573" cy="439887"/>
            </a:xfrm>
          </p:grpSpPr>
          <p:sp>
            <p:nvSpPr>
              <p:cNvPr id="68" name="Arrow: Left 2">
                <a:extLst>
                  <a:ext uri="{FF2B5EF4-FFF2-40B4-BE49-F238E27FC236}">
                    <a16:creationId xmlns:a16="http://schemas.microsoft.com/office/drawing/2014/main" xmlns="" id="{22DF2C5F-8D76-4210-ABEB-1DFB5525EA4F}"/>
                  </a:ext>
                </a:extLst>
              </p:cNvPr>
              <p:cNvSpPr/>
              <p:nvPr/>
            </p:nvSpPr>
            <p:spPr>
              <a:xfrm>
                <a:off x="2837793" y="2085464"/>
                <a:ext cx="1897780" cy="233690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xmlns="" id="{F0C96452-D47B-407B-BE3F-6DFA62F28E71}"/>
                  </a:ext>
                </a:extLst>
              </p:cNvPr>
              <p:cNvSpPr/>
              <p:nvPr/>
            </p:nvSpPr>
            <p:spPr>
              <a:xfrm rot="18948363">
                <a:off x="4581296" y="1879267"/>
                <a:ext cx="845070" cy="1068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9B3653C3-82C6-44F9-ACED-4DB480D9665E}"/>
                </a:ext>
              </a:extLst>
            </p:cNvPr>
            <p:cNvSpPr/>
            <p:nvPr/>
          </p:nvSpPr>
          <p:spPr>
            <a:xfrm>
              <a:off x="5278433" y="1597587"/>
              <a:ext cx="2102647" cy="119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7" name="Arrow: Down 10">
              <a:extLst>
                <a:ext uri="{FF2B5EF4-FFF2-40B4-BE49-F238E27FC236}">
                  <a16:creationId xmlns:a16="http://schemas.microsoft.com/office/drawing/2014/main" xmlns="" id="{2F0A613C-2335-42F6-B6C4-6C8B31532EB1}"/>
                </a:ext>
              </a:extLst>
            </p:cNvPr>
            <p:cNvSpPr/>
            <p:nvPr/>
          </p:nvSpPr>
          <p:spPr>
            <a:xfrm rot="18900000">
              <a:off x="7445116" y="1552207"/>
              <a:ext cx="224670" cy="59448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33C1B82C-8BFA-4D30-9579-4B116E3EDB97}"/>
              </a:ext>
            </a:extLst>
          </p:cNvPr>
          <p:cNvSpPr/>
          <p:nvPr/>
        </p:nvSpPr>
        <p:spPr>
          <a:xfrm>
            <a:off x="6613150" y="2385265"/>
            <a:ext cx="910558" cy="153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READ/WRITE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914AF1E3-C9A8-4B21-97A4-82D0B788C095}"/>
              </a:ext>
            </a:extLst>
          </p:cNvPr>
          <p:cNvSpPr/>
          <p:nvPr/>
        </p:nvSpPr>
        <p:spPr>
          <a:xfrm>
            <a:off x="10239767" y="3779711"/>
            <a:ext cx="1586096" cy="144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REQUEST  / RESPONSE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758" y="346364"/>
            <a:ext cx="3400769" cy="7481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A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rchitecture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95AE5321-5B0A-460B-811C-ED1C9B399C23}"/>
              </a:ext>
            </a:extLst>
          </p:cNvPr>
          <p:cNvSpPr/>
          <p:nvPr/>
        </p:nvSpPr>
        <p:spPr>
          <a:xfrm>
            <a:off x="3434231" y="1161778"/>
            <a:ext cx="1371496" cy="222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HTTP/HTTPS/FTP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8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Now</a:t>
            </a:r>
            <a:endParaRPr lang="en-US" dirty="0"/>
          </a:p>
          <a:p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8911016" y="0"/>
            <a:ext cx="3400769" cy="7481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A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rchitecture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19359DB5-DA74-42FB-B8DB-97AF209E6D2A}"/>
              </a:ext>
            </a:extLst>
          </p:cNvPr>
          <p:cNvCxnSpPr>
            <a:cxnSpLocks/>
          </p:cNvCxnSpPr>
          <p:nvPr/>
        </p:nvCxnSpPr>
        <p:spPr>
          <a:xfrm>
            <a:off x="2095099" y="3240876"/>
            <a:ext cx="9095509" cy="0"/>
          </a:xfrm>
          <a:prstGeom prst="line">
            <a:avLst/>
          </a:prstGeom>
          <a:ln w="38100">
            <a:solidFill>
              <a:srgbClr val="052F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loud 2"/>
          <p:cNvSpPr/>
          <p:nvPr/>
        </p:nvSpPr>
        <p:spPr>
          <a:xfrm>
            <a:off x="3137682" y="1593653"/>
            <a:ext cx="4498875" cy="597484"/>
          </a:xfrm>
          <a:prstGeom prst="cloud">
            <a:avLst/>
          </a:prstGeom>
          <a:solidFill>
            <a:srgbClr val="5194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b="1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Internet</a:t>
            </a:r>
            <a:endParaRPr lang="en-US" sz="1000"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948" b="97396" l="0" r="9747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55014" y="764847"/>
            <a:ext cx="618331" cy="599593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095102" y="5211493"/>
            <a:ext cx="9095509" cy="592276"/>
            <a:chOff x="856606" y="5211493"/>
            <a:chExt cx="9095509" cy="592276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ECD439C5-07A0-426C-B35F-C10ADAB93505}"/>
                </a:ext>
              </a:extLst>
            </p:cNvPr>
            <p:cNvSpPr/>
            <p:nvPr/>
          </p:nvSpPr>
          <p:spPr>
            <a:xfrm>
              <a:off x="856607" y="5211493"/>
              <a:ext cx="1189815" cy="264154"/>
            </a:xfrm>
            <a:prstGeom prst="rect">
              <a:avLst/>
            </a:prstGeom>
            <a:solidFill>
              <a:srgbClr val="5094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>
                  <a:solidFill>
                    <a:schemeClr val="bg1"/>
                  </a:solidFill>
                </a:rPr>
                <a:t>Micro</a:t>
              </a:r>
              <a:r>
                <a:rPr lang="zh-CN" altLang="en-US" sz="8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Services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19359DB5-DA74-42FB-B8DB-97AF209E6D2A}"/>
                </a:ext>
              </a:extLst>
            </p:cNvPr>
            <p:cNvCxnSpPr>
              <a:cxnSpLocks/>
            </p:cNvCxnSpPr>
            <p:nvPr/>
          </p:nvCxnSpPr>
          <p:spPr>
            <a:xfrm>
              <a:off x="856606" y="5524981"/>
              <a:ext cx="9095509" cy="0"/>
            </a:xfrm>
            <a:prstGeom prst="line">
              <a:avLst/>
            </a:prstGeom>
            <a:ln w="38100">
              <a:solidFill>
                <a:srgbClr val="052F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ECD439C5-07A0-426C-B35F-C10ADAB93505}"/>
                </a:ext>
              </a:extLst>
            </p:cNvPr>
            <p:cNvSpPr/>
            <p:nvPr/>
          </p:nvSpPr>
          <p:spPr>
            <a:xfrm>
              <a:off x="856606" y="5539615"/>
              <a:ext cx="1189815" cy="264154"/>
            </a:xfrm>
            <a:prstGeom prst="rect">
              <a:avLst/>
            </a:prstGeom>
            <a:solidFill>
              <a:srgbClr val="5094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 err="1" smtClean="0">
                  <a:solidFill>
                    <a:schemeClr val="bg1"/>
                  </a:solidFill>
                </a:rPr>
                <a:t>Bluemix</a:t>
              </a:r>
              <a:r>
                <a:rPr lang="en-US" altLang="ja-JP" sz="800" dirty="0" smtClean="0">
                  <a:solidFill>
                    <a:schemeClr val="bg1"/>
                  </a:solidFill>
                </a:rPr>
                <a:t>/</a:t>
              </a:r>
              <a:r>
                <a:rPr lang="en-US" altLang="ja-JP" sz="800" dirty="0" err="1" smtClean="0">
                  <a:solidFill>
                    <a:schemeClr val="bg1"/>
                  </a:solidFill>
                </a:rPr>
                <a:t>Api</a:t>
              </a:r>
              <a:r>
                <a:rPr lang="en-US" altLang="ja-JP" sz="800" dirty="0" smtClean="0">
                  <a:solidFill>
                    <a:schemeClr val="bg1"/>
                  </a:solidFill>
                </a:rPr>
                <a:t> Connect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5" name="Content Placeholder 4" descr="A picture containing thing&#10;&#10;Description generated with high confidence">
            <a:extLst>
              <a:ext uri="{FF2B5EF4-FFF2-40B4-BE49-F238E27FC236}">
                <a16:creationId xmlns:a16="http://schemas.microsoft.com/office/drawing/2014/main" xmlns="" id="{7A7A3F84-F587-4EFF-B7AB-B0BE7B1CE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6247863" y="2659954"/>
            <a:ext cx="484844" cy="691476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95AE5321-5B0A-460B-811C-ED1C9B399C23}"/>
              </a:ext>
            </a:extLst>
          </p:cNvPr>
          <p:cNvSpPr/>
          <p:nvPr/>
        </p:nvSpPr>
        <p:spPr>
          <a:xfrm>
            <a:off x="5237331" y="2312506"/>
            <a:ext cx="1010532" cy="193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Login/</a:t>
            </a:r>
            <a:r>
              <a:rPr lang="en-US" altLang="zh-CN" sz="800" dirty="0" err="1" smtClean="0">
                <a:solidFill>
                  <a:schemeClr val="tx1"/>
                </a:solidFill>
              </a:rPr>
              <a:t>Authenticat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xmlns="" id="{3655EAE5-4327-43E2-96B7-2F64F7ACC0F7}"/>
              </a:ext>
            </a:extLst>
          </p:cNvPr>
          <p:cNvSpPr/>
          <p:nvPr/>
        </p:nvSpPr>
        <p:spPr>
          <a:xfrm rot="10800000">
            <a:off x="5095757" y="1394556"/>
            <a:ext cx="1085413" cy="1615370"/>
          </a:xfrm>
          <a:custGeom>
            <a:avLst/>
            <a:gdLst>
              <a:gd name="connsiteX0" fmla="*/ 944567 w 1085413"/>
              <a:gd name="connsiteY0" fmla="*/ 1615370 h 1615370"/>
              <a:gd name="connsiteX1" fmla="*/ 803721 w 1085413"/>
              <a:gd name="connsiteY1" fmla="*/ 1474524 h 1615370"/>
              <a:gd name="connsiteX2" fmla="*/ 874144 w 1085413"/>
              <a:gd name="connsiteY2" fmla="*/ 1474524 h 1615370"/>
              <a:gd name="connsiteX3" fmla="*/ 874144 w 1085413"/>
              <a:gd name="connsiteY3" fmla="*/ 211269 h 1615370"/>
              <a:gd name="connsiteX4" fmla="*/ 140846 w 1085413"/>
              <a:gd name="connsiteY4" fmla="*/ 211269 h 1615370"/>
              <a:gd name="connsiteX5" fmla="*/ 140846 w 1085413"/>
              <a:gd name="connsiteY5" fmla="*/ 281692 h 1615370"/>
              <a:gd name="connsiteX6" fmla="*/ 0 w 1085413"/>
              <a:gd name="connsiteY6" fmla="*/ 140846 h 1615370"/>
              <a:gd name="connsiteX7" fmla="*/ 140846 w 1085413"/>
              <a:gd name="connsiteY7" fmla="*/ 0 h 1615370"/>
              <a:gd name="connsiteX8" fmla="*/ 140846 w 1085413"/>
              <a:gd name="connsiteY8" fmla="*/ 70423 h 1615370"/>
              <a:gd name="connsiteX9" fmla="*/ 1013236 w 1085413"/>
              <a:gd name="connsiteY9" fmla="*/ 70423 h 1615370"/>
              <a:gd name="connsiteX10" fmla="*/ 1013236 w 1085413"/>
              <a:gd name="connsiteY10" fmla="*/ 70922 h 1615370"/>
              <a:gd name="connsiteX11" fmla="*/ 1014990 w 1085413"/>
              <a:gd name="connsiteY11" fmla="*/ 70922 h 1615370"/>
              <a:gd name="connsiteX12" fmla="*/ 1014990 w 1085413"/>
              <a:gd name="connsiteY12" fmla="*/ 1474524 h 1615370"/>
              <a:gd name="connsiteX13" fmla="*/ 1085413 w 1085413"/>
              <a:gd name="connsiteY13" fmla="*/ 1474524 h 161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85413" h="1615370">
                <a:moveTo>
                  <a:pt x="944567" y="1615370"/>
                </a:moveTo>
                <a:lnTo>
                  <a:pt x="803721" y="1474524"/>
                </a:lnTo>
                <a:lnTo>
                  <a:pt x="874144" y="1474524"/>
                </a:lnTo>
                <a:lnTo>
                  <a:pt x="874144" y="211269"/>
                </a:lnTo>
                <a:lnTo>
                  <a:pt x="140846" y="211269"/>
                </a:lnTo>
                <a:lnTo>
                  <a:pt x="140846" y="281692"/>
                </a:lnTo>
                <a:lnTo>
                  <a:pt x="0" y="140846"/>
                </a:lnTo>
                <a:lnTo>
                  <a:pt x="140846" y="0"/>
                </a:lnTo>
                <a:lnTo>
                  <a:pt x="140846" y="70423"/>
                </a:lnTo>
                <a:lnTo>
                  <a:pt x="1013236" y="70423"/>
                </a:lnTo>
                <a:lnTo>
                  <a:pt x="1013236" y="70922"/>
                </a:lnTo>
                <a:lnTo>
                  <a:pt x="1014990" y="70922"/>
                </a:lnTo>
                <a:lnTo>
                  <a:pt x="1014990" y="1474524"/>
                </a:lnTo>
                <a:lnTo>
                  <a:pt x="1085413" y="1474524"/>
                </a:lnTo>
                <a:close/>
              </a:path>
            </a:pathLst>
          </a:custGeom>
          <a:solidFill>
            <a:srgbClr val="5094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095100" y="3960429"/>
            <a:ext cx="9095509" cy="598746"/>
            <a:chOff x="856604" y="3960429"/>
            <a:chExt cx="9095509" cy="59874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92456C6D-C0D6-42D1-97DC-6C63D55E2F6E}"/>
                </a:ext>
              </a:extLst>
            </p:cNvPr>
            <p:cNvSpPr/>
            <p:nvPr/>
          </p:nvSpPr>
          <p:spPr>
            <a:xfrm>
              <a:off x="856607" y="3960429"/>
              <a:ext cx="1189815" cy="264154"/>
            </a:xfrm>
            <a:prstGeom prst="rect">
              <a:avLst/>
            </a:prstGeom>
            <a:solidFill>
              <a:srgbClr val="5194E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 smtClean="0">
                  <a:solidFill>
                    <a:schemeClr val="bg1"/>
                  </a:solidFill>
                </a:rPr>
                <a:t>Frond  End Web Site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ECD439C5-07A0-426C-B35F-C10ADAB93505}"/>
                </a:ext>
              </a:extLst>
            </p:cNvPr>
            <p:cNvSpPr/>
            <p:nvPr/>
          </p:nvSpPr>
          <p:spPr>
            <a:xfrm>
              <a:off x="856607" y="4295021"/>
              <a:ext cx="1189815" cy="264154"/>
            </a:xfrm>
            <a:prstGeom prst="rect">
              <a:avLst/>
            </a:prstGeom>
            <a:solidFill>
              <a:srgbClr val="5094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 err="1" smtClean="0">
                  <a:solidFill>
                    <a:schemeClr val="bg1"/>
                  </a:solidFill>
                </a:rPr>
                <a:t>Bluemix</a:t>
              </a:r>
              <a:r>
                <a:rPr lang="en-US" altLang="ja-JP" sz="800" dirty="0" smtClean="0">
                  <a:solidFill>
                    <a:schemeClr val="bg1"/>
                  </a:solidFill>
                </a:rPr>
                <a:t>/</a:t>
              </a:r>
              <a:r>
                <a:rPr lang="en-US" altLang="ja-JP" sz="800" dirty="0" err="1" smtClean="0">
                  <a:solidFill>
                    <a:schemeClr val="bg1"/>
                  </a:solidFill>
                </a:rPr>
                <a:t>Node.js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19359DB5-DA74-42FB-B8DB-97AF209E6D2A}"/>
                </a:ext>
              </a:extLst>
            </p:cNvPr>
            <p:cNvCxnSpPr>
              <a:cxnSpLocks/>
            </p:cNvCxnSpPr>
            <p:nvPr/>
          </p:nvCxnSpPr>
          <p:spPr>
            <a:xfrm>
              <a:off x="856604" y="4280267"/>
              <a:ext cx="9095509" cy="0"/>
            </a:xfrm>
            <a:prstGeom prst="line">
              <a:avLst/>
            </a:prstGeom>
            <a:ln w="38100">
              <a:solidFill>
                <a:srgbClr val="052F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ECD439C5-07A0-426C-B35F-C10ADAB93505}"/>
              </a:ext>
            </a:extLst>
          </p:cNvPr>
          <p:cNvSpPr/>
          <p:nvPr/>
        </p:nvSpPr>
        <p:spPr>
          <a:xfrm>
            <a:off x="2095102" y="2976722"/>
            <a:ext cx="1189815" cy="2641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bg1"/>
                </a:solidFill>
              </a:rPr>
              <a:t>w3id </a:t>
            </a:r>
            <a:r>
              <a:rPr lang="en-US" altLang="ja-JP" sz="800" dirty="0" err="1" smtClean="0">
                <a:solidFill>
                  <a:schemeClr val="bg1"/>
                </a:solidFill>
              </a:rPr>
              <a:t>sso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xmlns="" id="{3655EAE5-4327-43E2-96B7-2F64F7ACC0F7}"/>
              </a:ext>
            </a:extLst>
          </p:cNvPr>
          <p:cNvSpPr/>
          <p:nvPr/>
        </p:nvSpPr>
        <p:spPr>
          <a:xfrm rot="10800000">
            <a:off x="5195104" y="3349378"/>
            <a:ext cx="1388205" cy="842669"/>
          </a:xfrm>
          <a:custGeom>
            <a:avLst/>
            <a:gdLst>
              <a:gd name="connsiteX0" fmla="*/ 136821 w 1388205"/>
              <a:gd name="connsiteY0" fmla="*/ 842669 h 842669"/>
              <a:gd name="connsiteX1" fmla="*/ 0 w 1388205"/>
              <a:gd name="connsiteY1" fmla="*/ 705849 h 842669"/>
              <a:gd name="connsiteX2" fmla="*/ 68410 w 1388205"/>
              <a:gd name="connsiteY2" fmla="*/ 705849 h 842669"/>
              <a:gd name="connsiteX3" fmla="*/ 68410 w 1388205"/>
              <a:gd name="connsiteY3" fmla="*/ 197249 h 842669"/>
              <a:gd name="connsiteX4" fmla="*/ 69527 w 1388205"/>
              <a:gd name="connsiteY4" fmla="*/ 197249 h 842669"/>
              <a:gd name="connsiteX5" fmla="*/ 69527 w 1388205"/>
              <a:gd name="connsiteY5" fmla="*/ 70423 h 842669"/>
              <a:gd name="connsiteX6" fmla="*/ 1247359 w 1388205"/>
              <a:gd name="connsiteY6" fmla="*/ 70423 h 842669"/>
              <a:gd name="connsiteX7" fmla="*/ 1247359 w 1388205"/>
              <a:gd name="connsiteY7" fmla="*/ 0 h 842669"/>
              <a:gd name="connsiteX8" fmla="*/ 1388205 w 1388205"/>
              <a:gd name="connsiteY8" fmla="*/ 140846 h 842669"/>
              <a:gd name="connsiteX9" fmla="*/ 1247359 w 1388205"/>
              <a:gd name="connsiteY9" fmla="*/ 281692 h 842669"/>
              <a:gd name="connsiteX10" fmla="*/ 1247359 w 1388205"/>
              <a:gd name="connsiteY10" fmla="*/ 211269 h 842669"/>
              <a:gd name="connsiteX11" fmla="*/ 205231 w 1388205"/>
              <a:gd name="connsiteY11" fmla="*/ 211269 h 842669"/>
              <a:gd name="connsiteX12" fmla="*/ 205231 w 1388205"/>
              <a:gd name="connsiteY12" fmla="*/ 705849 h 842669"/>
              <a:gd name="connsiteX13" fmla="*/ 273641 w 1388205"/>
              <a:gd name="connsiteY13" fmla="*/ 705849 h 84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8205" h="842669">
                <a:moveTo>
                  <a:pt x="136821" y="842669"/>
                </a:moveTo>
                <a:lnTo>
                  <a:pt x="0" y="705849"/>
                </a:lnTo>
                <a:lnTo>
                  <a:pt x="68410" y="705849"/>
                </a:lnTo>
                <a:lnTo>
                  <a:pt x="68410" y="197249"/>
                </a:lnTo>
                <a:lnTo>
                  <a:pt x="69527" y="197249"/>
                </a:lnTo>
                <a:lnTo>
                  <a:pt x="69527" y="70423"/>
                </a:lnTo>
                <a:lnTo>
                  <a:pt x="1247359" y="70423"/>
                </a:lnTo>
                <a:lnTo>
                  <a:pt x="1247359" y="0"/>
                </a:lnTo>
                <a:lnTo>
                  <a:pt x="1388205" y="140846"/>
                </a:lnTo>
                <a:lnTo>
                  <a:pt x="1247359" y="281692"/>
                </a:lnTo>
                <a:lnTo>
                  <a:pt x="1247359" y="211269"/>
                </a:lnTo>
                <a:lnTo>
                  <a:pt x="205231" y="211269"/>
                </a:lnTo>
                <a:lnTo>
                  <a:pt x="205231" y="705849"/>
                </a:lnTo>
                <a:lnTo>
                  <a:pt x="273641" y="705849"/>
                </a:lnTo>
                <a:close/>
              </a:path>
            </a:pathLst>
          </a:custGeom>
          <a:solidFill>
            <a:srgbClr val="5094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Up-Down Arrow 4"/>
          <p:cNvSpPr/>
          <p:nvPr/>
        </p:nvSpPr>
        <p:spPr>
          <a:xfrm>
            <a:off x="4755014" y="1376903"/>
            <a:ext cx="309166" cy="2138020"/>
          </a:xfrm>
          <a:prstGeom prst="upDownArrow">
            <a:avLst/>
          </a:prstGeom>
          <a:solidFill>
            <a:srgbClr val="5094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95AE5321-5B0A-460B-811C-ED1C9B399C23}"/>
              </a:ext>
            </a:extLst>
          </p:cNvPr>
          <p:cNvSpPr/>
          <p:nvPr/>
        </p:nvSpPr>
        <p:spPr>
          <a:xfrm>
            <a:off x="5449022" y="3789854"/>
            <a:ext cx="1010532" cy="193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Identity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95AE5321-5B0A-460B-811C-ED1C9B399C23}"/>
              </a:ext>
            </a:extLst>
          </p:cNvPr>
          <p:cNvSpPr/>
          <p:nvPr/>
        </p:nvSpPr>
        <p:spPr>
          <a:xfrm>
            <a:off x="3902525" y="2438698"/>
            <a:ext cx="1010532" cy="193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HTTPS</a:t>
            </a:r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 Request/Response</a:t>
            </a:r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095098" y="6154743"/>
            <a:ext cx="9095509" cy="599431"/>
            <a:chOff x="816382" y="6206146"/>
            <a:chExt cx="9095509" cy="599431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xmlns="" id="{ECD439C5-07A0-426C-B35F-C10ADAB93505}"/>
                </a:ext>
              </a:extLst>
            </p:cNvPr>
            <p:cNvSpPr/>
            <p:nvPr/>
          </p:nvSpPr>
          <p:spPr>
            <a:xfrm>
              <a:off x="816383" y="6206146"/>
              <a:ext cx="1189815" cy="264154"/>
            </a:xfrm>
            <a:prstGeom prst="rect">
              <a:avLst/>
            </a:prstGeom>
            <a:solidFill>
              <a:srgbClr val="5094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PostgreSQL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19359DB5-DA74-42FB-B8DB-97AF209E6D2A}"/>
                </a:ext>
              </a:extLst>
            </p:cNvPr>
            <p:cNvCxnSpPr>
              <a:cxnSpLocks/>
            </p:cNvCxnSpPr>
            <p:nvPr/>
          </p:nvCxnSpPr>
          <p:spPr>
            <a:xfrm>
              <a:off x="816382" y="6519634"/>
              <a:ext cx="9095509" cy="0"/>
            </a:xfrm>
            <a:prstGeom prst="line">
              <a:avLst/>
            </a:prstGeom>
            <a:ln w="38100">
              <a:solidFill>
                <a:srgbClr val="052F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ECD439C5-07A0-426C-B35F-C10ADAB93505}"/>
                </a:ext>
              </a:extLst>
            </p:cNvPr>
            <p:cNvSpPr/>
            <p:nvPr/>
          </p:nvSpPr>
          <p:spPr>
            <a:xfrm>
              <a:off x="816383" y="6541423"/>
              <a:ext cx="1189815" cy="264154"/>
            </a:xfrm>
            <a:prstGeom prst="rect">
              <a:avLst/>
            </a:prstGeom>
            <a:solidFill>
              <a:srgbClr val="5094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 err="1" smtClean="0">
                  <a:solidFill>
                    <a:schemeClr val="bg1"/>
                  </a:solidFill>
                </a:rPr>
                <a:t>Bluemix</a:t>
              </a:r>
              <a:r>
                <a:rPr lang="en-US" altLang="ja-JP" sz="800" dirty="0" smtClean="0">
                  <a:solidFill>
                    <a:schemeClr val="bg1"/>
                  </a:solidFill>
                </a:rPr>
                <a:t>/K8S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50326" y="6117779"/>
            <a:ext cx="555815" cy="623761"/>
            <a:chOff x="3427911" y="5761113"/>
            <a:chExt cx="555815" cy="623761"/>
          </a:xfrm>
        </p:grpSpPr>
        <p:sp>
          <p:nvSpPr>
            <p:cNvPr id="8" name="Can 7"/>
            <p:cNvSpPr/>
            <p:nvPr/>
          </p:nvSpPr>
          <p:spPr>
            <a:xfrm>
              <a:off x="3427911" y="5828548"/>
              <a:ext cx="309165" cy="411189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Can 122"/>
            <p:cNvSpPr/>
            <p:nvPr/>
          </p:nvSpPr>
          <p:spPr>
            <a:xfrm>
              <a:off x="3559850" y="5973685"/>
              <a:ext cx="309165" cy="411189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Can 123"/>
            <p:cNvSpPr/>
            <p:nvPr/>
          </p:nvSpPr>
          <p:spPr>
            <a:xfrm>
              <a:off x="3674561" y="5761113"/>
              <a:ext cx="309165" cy="411189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3528" y="5041437"/>
            <a:ext cx="395843" cy="397737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5977" y="5041437"/>
            <a:ext cx="395843" cy="397737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82281" y="5041437"/>
            <a:ext cx="395843" cy="397737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99225" y="5041437"/>
            <a:ext cx="395843" cy="397737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0714" y="5041437"/>
            <a:ext cx="395843" cy="397737"/>
          </a:xfrm>
          <a:prstGeom prst="rect">
            <a:avLst/>
          </a:prstGeom>
        </p:spPr>
      </p:pic>
      <p:sp>
        <p:nvSpPr>
          <p:cNvPr id="119" name="Arrow: Down 77">
            <a:extLst>
              <a:ext uri="{FF2B5EF4-FFF2-40B4-BE49-F238E27FC236}">
                <a16:creationId xmlns:a16="http://schemas.microsoft.com/office/drawing/2014/main" xmlns="" id="{3655EAE5-4327-43E2-96B7-2F64F7ACC0F7}"/>
              </a:ext>
            </a:extLst>
          </p:cNvPr>
          <p:cNvSpPr/>
          <p:nvPr/>
        </p:nvSpPr>
        <p:spPr>
          <a:xfrm>
            <a:off x="6032712" y="5782797"/>
            <a:ext cx="300982" cy="320172"/>
          </a:xfrm>
          <a:prstGeom prst="downArrow">
            <a:avLst/>
          </a:prstGeom>
          <a:solidFill>
            <a:srgbClr val="50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62890" y="5709920"/>
            <a:ext cx="2912707" cy="194920"/>
          </a:xfrm>
          <a:prstGeom prst="rect">
            <a:avLst/>
          </a:prstGeom>
          <a:solidFill>
            <a:srgbClr val="50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59471" y="5510294"/>
            <a:ext cx="203064" cy="220737"/>
          </a:xfrm>
          <a:prstGeom prst="rect">
            <a:avLst/>
          </a:prstGeom>
          <a:solidFill>
            <a:srgbClr val="50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373345" y="5510294"/>
            <a:ext cx="203064" cy="220737"/>
          </a:xfrm>
          <a:prstGeom prst="rect">
            <a:avLst/>
          </a:prstGeom>
          <a:solidFill>
            <a:srgbClr val="50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80752" y="5510294"/>
            <a:ext cx="203064" cy="220737"/>
          </a:xfrm>
          <a:prstGeom prst="rect">
            <a:avLst/>
          </a:prstGeom>
          <a:solidFill>
            <a:srgbClr val="50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693860" y="5510294"/>
            <a:ext cx="203064" cy="220737"/>
          </a:xfrm>
          <a:prstGeom prst="rect">
            <a:avLst/>
          </a:prstGeom>
          <a:solidFill>
            <a:srgbClr val="50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7373824" y="5510294"/>
            <a:ext cx="203064" cy="220737"/>
          </a:xfrm>
          <a:prstGeom prst="rect">
            <a:avLst/>
          </a:prstGeom>
          <a:solidFill>
            <a:srgbClr val="50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2" name="Content Placeholder 4" descr="A picture containing thing&#10;&#10;Description generated with high confidence">
            <a:extLst>
              <a:ext uri="{FF2B5EF4-FFF2-40B4-BE49-F238E27FC236}">
                <a16:creationId xmlns:a16="http://schemas.microsoft.com/office/drawing/2014/main" xmlns="" id="{7A7A3F84-F587-4EFF-B7AB-B0BE7B1CE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4654460" y="3684078"/>
            <a:ext cx="484844" cy="6914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58256" y="3633278"/>
            <a:ext cx="9631680" cy="3173922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62" idx="2"/>
            <a:endCxn id="9" idx="0"/>
          </p:cNvCxnSpPr>
          <p:nvPr/>
        </p:nvCxnSpPr>
        <p:spPr>
          <a:xfrm rot="5400000">
            <a:off x="4501225" y="4645779"/>
            <a:ext cx="665883" cy="125432"/>
          </a:xfrm>
          <a:prstGeom prst="bentConnector3">
            <a:avLst/>
          </a:prstGeom>
          <a:ln w="76200">
            <a:solidFill>
              <a:srgbClr val="5094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2" idx="2"/>
            <a:endCxn id="125" idx="0"/>
          </p:cNvCxnSpPr>
          <p:nvPr/>
        </p:nvCxnSpPr>
        <p:spPr>
          <a:xfrm rot="16200000" flipH="1">
            <a:off x="4852449" y="4419986"/>
            <a:ext cx="665883" cy="577017"/>
          </a:xfrm>
          <a:prstGeom prst="bentConnector3">
            <a:avLst/>
          </a:prstGeom>
          <a:ln w="76200">
            <a:solidFill>
              <a:srgbClr val="5094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2" idx="2"/>
            <a:endCxn id="126" idx="0"/>
          </p:cNvCxnSpPr>
          <p:nvPr/>
        </p:nvCxnSpPr>
        <p:spPr>
          <a:xfrm rot="16200000" flipH="1">
            <a:off x="5205601" y="4066834"/>
            <a:ext cx="665883" cy="1283321"/>
          </a:xfrm>
          <a:prstGeom prst="bentConnector3">
            <a:avLst/>
          </a:prstGeom>
          <a:ln w="76200">
            <a:solidFill>
              <a:srgbClr val="5094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2" idx="2"/>
            <a:endCxn id="127" idx="0"/>
          </p:cNvCxnSpPr>
          <p:nvPr/>
        </p:nvCxnSpPr>
        <p:spPr>
          <a:xfrm rot="16200000" flipH="1">
            <a:off x="5514073" y="3758362"/>
            <a:ext cx="665883" cy="1900265"/>
          </a:xfrm>
          <a:prstGeom prst="bentConnector3">
            <a:avLst/>
          </a:prstGeom>
          <a:ln w="76200">
            <a:solidFill>
              <a:srgbClr val="5094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2" idx="2"/>
            <a:endCxn id="128" idx="0"/>
          </p:cNvCxnSpPr>
          <p:nvPr/>
        </p:nvCxnSpPr>
        <p:spPr>
          <a:xfrm rot="16200000" flipH="1">
            <a:off x="5834818" y="3437618"/>
            <a:ext cx="665883" cy="2541754"/>
          </a:xfrm>
          <a:prstGeom prst="bentConnector3">
            <a:avLst/>
          </a:prstGeom>
          <a:ln w="76200">
            <a:solidFill>
              <a:srgbClr val="5094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-Right Arrow 22"/>
          <p:cNvSpPr/>
          <p:nvPr/>
        </p:nvSpPr>
        <p:spPr>
          <a:xfrm>
            <a:off x="4966812" y="5132233"/>
            <a:ext cx="309165" cy="227681"/>
          </a:xfrm>
          <a:prstGeom prst="leftRightArrow">
            <a:avLst/>
          </a:prstGeom>
          <a:solidFill>
            <a:srgbClr val="5094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4" name="Left-Right Arrow 133"/>
          <p:cNvSpPr/>
          <p:nvPr/>
        </p:nvSpPr>
        <p:spPr>
          <a:xfrm>
            <a:off x="5669261" y="5112533"/>
            <a:ext cx="309165" cy="227681"/>
          </a:xfrm>
          <a:prstGeom prst="leftRightArrow">
            <a:avLst/>
          </a:prstGeom>
          <a:solidFill>
            <a:srgbClr val="5094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5" name="Left-Right Arrow 134"/>
          <p:cNvSpPr/>
          <p:nvPr/>
        </p:nvSpPr>
        <p:spPr>
          <a:xfrm>
            <a:off x="6347016" y="5112362"/>
            <a:ext cx="309165" cy="227681"/>
          </a:xfrm>
          <a:prstGeom prst="leftRightArrow">
            <a:avLst/>
          </a:prstGeom>
          <a:solidFill>
            <a:srgbClr val="5094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Left-Right Arrow 135"/>
          <p:cNvSpPr/>
          <p:nvPr/>
        </p:nvSpPr>
        <p:spPr>
          <a:xfrm>
            <a:off x="6963309" y="5112048"/>
            <a:ext cx="309165" cy="227681"/>
          </a:xfrm>
          <a:prstGeom prst="leftRightArrow">
            <a:avLst/>
          </a:prstGeom>
          <a:solidFill>
            <a:srgbClr val="5094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18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e" id="{170FC62E-8D11-7943-BC4F-064DBA58C762}" vid="{7687B8F1-43FD-0744-8ED8-6A3FB43103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liuyc-base</Template>
  <TotalTime>638</TotalTime>
  <Words>86</Words>
  <Application>Microsoft Macintosh PowerPoint</Application>
  <PresentationFormat>Widescreen</PresentationFormat>
  <Paragraphs>55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DengXian</vt:lpstr>
      <vt:lpstr>Hiragino Kaku Gothic Std W8</vt:lpstr>
      <vt:lpstr>Microsoft YaHei</vt:lpstr>
      <vt:lpstr>Yu Gothic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2018-07-10T14:40:08Z</dcterms:created>
  <dcterms:modified xsi:type="dcterms:W3CDTF">2018-07-11T01:19:01Z</dcterms:modified>
</cp:coreProperties>
</file>