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020-B08E-3D4E-9C0E-62A82B0F385D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A2F6-DA5D-9946-97D8-1048FC2E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0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020-B08E-3D4E-9C0E-62A82B0F385D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A2F6-DA5D-9946-97D8-1048FC2E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020-B08E-3D4E-9C0E-62A82B0F385D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A2F6-DA5D-9946-97D8-1048FC2E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8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020-B08E-3D4E-9C0E-62A82B0F385D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A2F6-DA5D-9946-97D8-1048FC2E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4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020-B08E-3D4E-9C0E-62A82B0F385D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A2F6-DA5D-9946-97D8-1048FC2E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020-B08E-3D4E-9C0E-62A82B0F385D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A2F6-DA5D-9946-97D8-1048FC2E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6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020-B08E-3D4E-9C0E-62A82B0F385D}" type="datetimeFigureOut">
              <a:rPr lang="en-US" smtClean="0"/>
              <a:t>5/22/19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A2F6-DA5D-9946-97D8-1048FC2E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6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020-B08E-3D4E-9C0E-62A82B0F385D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A2F6-DA5D-9946-97D8-1048FC2E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0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020-B08E-3D4E-9C0E-62A82B0F385D}" type="datetimeFigureOut">
              <a:rPr lang="en-US" smtClean="0"/>
              <a:t>5/22/19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A2F6-DA5D-9946-97D8-1048FC2E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0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020-B08E-3D4E-9C0E-62A82B0F385D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A2F6-DA5D-9946-97D8-1048FC2E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4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020-B08E-3D4E-9C0E-62A82B0F385D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CA2F6-DA5D-9946-97D8-1048FC2E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3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AC020-B08E-3D4E-9C0E-62A82B0F385D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CA2F6-DA5D-9946-97D8-1048FC2E9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2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87AB55-309C-024B-A47F-4E53F8603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457450"/>
            <a:ext cx="4368800" cy="1943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90AA5-346F-5247-81DE-D19854C96EE6}"/>
              </a:ext>
            </a:extLst>
          </p:cNvPr>
          <p:cNvSpPr txBox="1"/>
          <p:nvPr/>
        </p:nvSpPr>
        <p:spPr>
          <a:xfrm>
            <a:off x="3921643" y="2247119"/>
            <a:ext cx="1063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NFW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5F178-19ED-E54D-BF97-EA295048CE27}"/>
              </a:ext>
            </a:extLst>
          </p:cNvPr>
          <p:cNvSpPr txBox="1"/>
          <p:nvPr/>
        </p:nvSpPr>
        <p:spPr>
          <a:xfrm>
            <a:off x="5808922" y="2247119"/>
            <a:ext cx="1063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Times" pitchFamily="2" charset="0"/>
              </a:rPr>
              <a:t>meanfield</a:t>
            </a:r>
            <a:endParaRPr lang="en-US" sz="800" dirty="0">
              <a:latin typeface="Time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532AC-BAB1-9F40-AC2B-B232458BE568}"/>
              </a:ext>
            </a:extLst>
          </p:cNvPr>
          <p:cNvSpPr txBox="1"/>
          <p:nvPr/>
        </p:nvSpPr>
        <p:spPr>
          <a:xfrm>
            <a:off x="2649280" y="2247119"/>
            <a:ext cx="657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" pitchFamily="2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54795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</Words>
  <Application>Microsoft Macintosh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Zhenwen Dai</dc:creator>
  <cp:lastModifiedBy>Zhenwen Dai</cp:lastModifiedBy>
  <cp:revision>2</cp:revision>
  <dcterms:created xsi:type="dcterms:W3CDTF">2019-05-22T08:14:35Z</dcterms:created>
  <dcterms:modified xsi:type="dcterms:W3CDTF">2019-05-22T08:20:49Z</dcterms:modified>
</cp:coreProperties>
</file>