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0526-6590-0D48-AE5E-13495AE6D085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9459-2F22-DA46-8AF8-663079C07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4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0526-6590-0D48-AE5E-13495AE6D085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9459-2F22-DA46-8AF8-663079C07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3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0526-6590-0D48-AE5E-13495AE6D085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9459-2F22-DA46-8AF8-663079C07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7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0526-6590-0D48-AE5E-13495AE6D085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9459-2F22-DA46-8AF8-663079C07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5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0526-6590-0D48-AE5E-13495AE6D085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9459-2F22-DA46-8AF8-663079C07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2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0526-6590-0D48-AE5E-13495AE6D085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9459-2F22-DA46-8AF8-663079C07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0526-6590-0D48-AE5E-13495AE6D085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9459-2F22-DA46-8AF8-663079C07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0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0526-6590-0D48-AE5E-13495AE6D085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9459-2F22-DA46-8AF8-663079C07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9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0526-6590-0D48-AE5E-13495AE6D085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9459-2F22-DA46-8AF8-663079C07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0526-6590-0D48-AE5E-13495AE6D085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9459-2F22-DA46-8AF8-663079C07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8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0526-6590-0D48-AE5E-13495AE6D085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9459-2F22-DA46-8AF8-663079C07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3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00526-6590-0D48-AE5E-13495AE6D085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09459-2F22-DA46-8AF8-663079C07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car simple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67626" y="1407227"/>
            <a:ext cx="1911785" cy="94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224934" y="2355285"/>
            <a:ext cx="26304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224934" y="2355285"/>
            <a:ext cx="152923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387355" y="2355285"/>
            <a:ext cx="152923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49776" y="2355285"/>
            <a:ext cx="152923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712197" y="2355285"/>
            <a:ext cx="152923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874618" y="2355285"/>
            <a:ext cx="152923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37039" y="2355285"/>
            <a:ext cx="152923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99460" y="2355285"/>
            <a:ext cx="152923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61881" y="2355285"/>
            <a:ext cx="152923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24302" y="2355285"/>
            <a:ext cx="152923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686723" y="2355285"/>
            <a:ext cx="152923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49144" y="2355285"/>
            <a:ext cx="152923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011565" y="2355285"/>
            <a:ext cx="152923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73986" y="2355285"/>
            <a:ext cx="152923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336407" y="2355285"/>
            <a:ext cx="152923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498828" y="2355285"/>
            <a:ext cx="152923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661246" y="2355285"/>
            <a:ext cx="152923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90615" y="1215025"/>
            <a:ext cx="898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113505" y="1881256"/>
            <a:ext cx="12387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127332" y="912974"/>
                <a:ext cx="52609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332" y="912974"/>
                <a:ext cx="52609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700036" y="1582430"/>
                <a:ext cx="52609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36" y="1582430"/>
                <a:ext cx="526094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46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Zhenwen Dai</dc:creator>
  <cp:lastModifiedBy>Zhenwen Dai</cp:lastModifiedBy>
  <cp:revision>2</cp:revision>
  <dcterms:created xsi:type="dcterms:W3CDTF">2017-05-15T10:32:46Z</dcterms:created>
  <dcterms:modified xsi:type="dcterms:W3CDTF">2017-05-15T17:09:51Z</dcterms:modified>
</cp:coreProperties>
</file>