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>
        <p:scale>
          <a:sx n="82" d="100"/>
          <a:sy n="82" d="100"/>
        </p:scale>
        <p:origin x="224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DFEC-583E-43F1-17A6-0BA0B55F5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8C4EF-8020-38FF-D06F-589856279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F3A6-268C-FBD1-5551-B30A41BA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C8A5-5DBA-148D-1312-46BB8E3E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25E8-FE51-ABDC-938C-6DC9A717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6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C7BC-B381-83C0-CF0E-B11F0A26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21C8A-832B-23B4-6B13-0991F22A3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1C33-E70E-1787-D847-7221FD57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F74C-E530-BD45-BDB8-2B3B7542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4B60-C2DE-4A82-E3E0-4579628E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6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5B919-8306-D897-01F1-C69C95CA4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1F7F1-59DC-E092-7164-30FAD347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D2AC-42D0-C34E-D860-5EF8EB4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A19BB-1F0B-35FE-94D1-E04D3BD7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6385E-73DB-BB1E-F976-6AFC598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9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859A-F705-F414-1EC5-2A233CF6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9935-EBDB-9FEC-BDA7-0BD6D91B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8B7C-654E-BA7F-3169-43F39878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8BD1-FCB3-67C0-DD0E-18F1B6CA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E4A92-1023-2BB1-C696-4050A4D8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EE13-6EAC-AF05-95C5-0C657EBC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EA98-8E52-28DE-C7D7-D1CA1C097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5E1F4-F3BA-EF39-77F6-DB017D51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2AED-FEB7-BCF7-7954-18006FAE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40E4-0EE6-5E39-89C0-63439047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D811-84F2-B5BB-1D5B-A0C21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213A-86E9-F233-39B3-4A504A12A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CDE05-C9ED-58F7-68E3-895881B45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D0E50-7F8D-7EA2-9FCF-9214A08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C9F9E-8B20-DBDE-46BD-11226F12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C16A-465F-2C08-A2E9-FF60EADD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66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F2CC-6129-B90E-EAB9-A634E6BBD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A33C6-6885-DB4C-662D-45A19CEB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A0E3-65F1-4159-B1C7-566A8CF6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ECAF1-E28A-51D5-A25D-D8F30C2EF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81B67-F474-E43F-3A84-4341F0CC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03278-311B-1F98-D758-31D7F78F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6C125-CED1-74DC-7ADA-D8D516A0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D45B8-AC6F-9F15-721B-F7E21FC7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2BD4-74F9-0EDE-3EE6-BEBEC31F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BD31E-1EB9-5D7C-3D7A-484FF1CE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41A80-D50E-86BB-0E1F-DE95997A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7E38-8A92-3286-3655-3E3B0776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7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B5613-6233-246B-3802-FC4F121E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2C2E9-AE78-0A7E-AB5B-D0792860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5D86-45A3-F128-EAB2-4DA18E4D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39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EA51-E71B-AB34-F08F-82E9DD39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1A000-68A8-6A11-50A1-C480019D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1386-6456-E878-1133-E608C9C1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9D4F-EF58-64B9-2209-C6207F6A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50C07-34F4-29FA-29D8-1AB0D6C7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8FC6A-565C-3772-D0FD-ED400AF1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EDAF-8498-582A-98C5-29C5CE7B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9F349-1B91-6AA1-1440-AC4B3E976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A3D65-B1F0-848C-39C9-AAADFA186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1E96-9924-21B4-FFA9-26FEC690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A187-1257-A316-1F3C-4DEC808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9884-6CE1-6616-7283-F9DFB536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A424B-A398-CF36-7753-7D84B7D3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3331-E480-2A2A-9938-2F5EF093D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1694-BF27-768E-C4BD-4120A322B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7F0CD-4896-1B4E-BCF9-D913807FE612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58300-501F-8AC9-6608-6DD50C547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0981-F251-2CD5-1D35-4E2B5662D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AF1D6-2FC3-F54E-AD3E-09B1B6A45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02D6B6B-36BF-5A13-BBC1-7C3CF3378B57}"/>
              </a:ext>
            </a:extLst>
          </p:cNvPr>
          <p:cNvSpPr/>
          <p:nvPr/>
        </p:nvSpPr>
        <p:spPr>
          <a:xfrm>
            <a:off x="0" y="0"/>
            <a:ext cx="12192000" cy="40210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020C4-8834-9E7E-B596-5A8BD549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9357" y="2464741"/>
            <a:ext cx="3538401" cy="12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red shield with white text and gold leaves&#10;&#10;Description automatically generated">
            <a:extLst>
              <a:ext uri="{FF2B5EF4-FFF2-40B4-BE49-F238E27FC236}">
                <a16:creationId xmlns:a16="http://schemas.microsoft.com/office/drawing/2014/main" id="{E7D0D35E-08BA-6EB5-CE67-5D0B0BBF9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229" y="136016"/>
            <a:ext cx="2138133" cy="1809189"/>
          </a:xfrm>
          <a:prstGeom prst="rect">
            <a:avLst/>
          </a:prstGeom>
        </p:spPr>
      </p:pic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B6EAF240-74F0-BEBF-9668-2D5741824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632" y="265876"/>
            <a:ext cx="3182647" cy="154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3C7FBCB-DAAA-FFAC-7B54-88B36D28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634" y="366180"/>
            <a:ext cx="2138133" cy="13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encent/Tencent-Hunyuan-Large · Hugging Face">
            <a:extLst>
              <a:ext uri="{FF2B5EF4-FFF2-40B4-BE49-F238E27FC236}">
                <a16:creationId xmlns:a16="http://schemas.microsoft.com/office/drawing/2014/main" id="{4FDB7671-0FEE-5039-B989-AD71061E7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r="8868"/>
          <a:stretch>
            <a:fillRect/>
          </a:stretch>
        </p:blipFill>
        <p:spPr bwMode="auto">
          <a:xfrm>
            <a:off x="97739" y="455466"/>
            <a:ext cx="3459915" cy="1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关于我们- 上海人工智能实验室">
            <a:extLst>
              <a:ext uri="{FF2B5EF4-FFF2-40B4-BE49-F238E27FC236}">
                <a16:creationId xmlns:a16="http://schemas.microsoft.com/office/drawing/2014/main" id="{CB6E2B27-6773-1123-966B-9529703B4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3" y="2357403"/>
            <a:ext cx="2591415" cy="15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厦门大学- 汉语桥团组在线体验平台">
            <a:extLst>
              <a:ext uri="{FF2B5EF4-FFF2-40B4-BE49-F238E27FC236}">
                <a16:creationId xmlns:a16="http://schemas.microsoft.com/office/drawing/2014/main" id="{20D0E0CA-F276-9951-2C86-04D4D4B529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7"/>
          <a:stretch/>
        </p:blipFill>
        <p:spPr bwMode="auto">
          <a:xfrm>
            <a:off x="7790128" y="2445204"/>
            <a:ext cx="4192151" cy="130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4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71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Zhenwei</dc:creator>
  <cp:lastModifiedBy>T174581</cp:lastModifiedBy>
  <cp:revision>5</cp:revision>
  <dcterms:created xsi:type="dcterms:W3CDTF">2024-11-10T00:37:58Z</dcterms:created>
  <dcterms:modified xsi:type="dcterms:W3CDTF">2025-07-29T07:42:25Z</dcterms:modified>
</cp:coreProperties>
</file>