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DDEAC-282B-41A4-B342-94DE1AAFB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20C190-CE5A-4D1F-937C-4537A1F7D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642BA-BC4B-4E6A-94A4-62B7D3264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6FEC-4162-46F2-9723-88C6915C6C7C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DCCA26-A611-4C45-A9D0-1714847D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8C3B6F-ABEB-4382-B313-DC4C0F81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5D5C-CC6E-4867-9ED3-E57B3939B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043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E7D1-3FFA-463F-B485-759B4D17B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C29FE1-A75A-4F16-A313-5778EDF1D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8D01A-D84D-4F38-8805-A5FE3240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6FEC-4162-46F2-9723-88C6915C6C7C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E7A5BC-2596-4156-B77C-0474C9F9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9C3AF5-165A-4292-9FDB-9179618F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5D5C-CC6E-4867-9ED3-E57B3939B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71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D73391-C86B-4D7F-999F-715EABC18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729AE5-7C79-4F80-8CA6-DDAC2AAC5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9C6BD6-AF2C-4456-8C91-A2DB4551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6FEC-4162-46F2-9723-88C6915C6C7C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7083DC-67F3-4CBE-ABF2-069F296A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434BC-044D-4C6E-819E-F0C7FD70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5D5C-CC6E-4867-9ED3-E57B3939B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62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67F76-B31F-4608-B67C-F77960B7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F772FB-2596-42D2-A707-2936CC144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CA46E-CFDD-41C3-942A-AFED4F2E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6FEC-4162-46F2-9723-88C6915C6C7C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607F18-C288-48B3-B537-38E70776E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4E8643-334F-4F34-AE2C-B3C0AA43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5D5C-CC6E-4867-9ED3-E57B3939B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32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E61A5-9552-4456-BB7D-17184D4B5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F21F71-B99F-423A-9412-887C8D598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F5227-D9A6-44BF-B222-63C1882C8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6FEC-4162-46F2-9723-88C6915C6C7C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780207-473C-498C-AF02-6A90E34A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BC7844-DB8D-4B96-A377-877D8213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5D5C-CC6E-4867-9ED3-E57B3939B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23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C87E7-06EE-4247-9EE4-BEF12D32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3B427-5995-40B5-986C-7EB9E9353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38349E-C212-4BB8-A532-CC158F5BA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A43584-F4A4-4FA5-A640-67AB0E41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6FEC-4162-46F2-9723-88C6915C6C7C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E38D4B-28EE-4388-BFAD-EE800AEE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284961-5351-4D3E-B6A2-70C14484D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5D5C-CC6E-4867-9ED3-E57B3939B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99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3DAB1-3A08-441B-A13F-97811BBA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06682-FAD3-4A50-9FD6-BE3C0E4CB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544AE6-A1AB-454C-AB05-984C805AE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EDD9A-CCC8-496E-BD20-DCF1B973E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FA8E2E-70F3-493A-A59D-900F826AC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BAF653-DE6C-4B44-BCE0-3CC6D536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6FEC-4162-46F2-9723-88C6915C6C7C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318CFB-5F12-47A1-A77A-166D5082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24E9B6-9570-4051-B838-1922EF94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5D5C-CC6E-4867-9ED3-E57B3939B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95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5172A-4440-44C8-9428-B6C57B78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C9359B-E1C6-4635-91E0-700BD73CA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6FEC-4162-46F2-9723-88C6915C6C7C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D3D5AD-1332-4F1E-A282-9C09C4C73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76713E-99B8-449C-A2C6-BBA3B2A5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5D5C-CC6E-4867-9ED3-E57B3939B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15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4A5726-1161-4423-BC19-88C9A9C2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6FEC-4162-46F2-9723-88C6915C6C7C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5EC371-7D7C-445A-AABC-9AF03A1D5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309F56-4F3E-4C25-8003-B08759BD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5D5C-CC6E-4867-9ED3-E57B3939B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41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472AD-621F-4833-8DD7-0CC99623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CFF184-FD4B-44CB-BCE0-7E0196A06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A7D4A4-8E70-47B1-B55E-1B53F7640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F3BF80-6542-4F29-B9A3-7D5B5ED5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6FEC-4162-46F2-9723-88C6915C6C7C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9AF60B-8AF2-48BD-8214-240B14EF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50006E-9495-4981-BC18-9CA17B3E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5D5C-CC6E-4867-9ED3-E57B3939B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38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B300A-2282-422A-8FB2-A08FC1FB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05C699-B0C2-4671-B59A-6D55D0551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6E9340-939E-48EE-A99A-4E7349802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091B00-07F7-44DA-80CB-CD50C9E6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6FEC-4162-46F2-9723-88C6915C6C7C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3616BA-85F6-4B1F-AFDA-3546AFFA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C2A6BC-6C5B-47CE-8135-A7ED3197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5D5C-CC6E-4867-9ED3-E57B3939B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55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5873CD-EFA6-4B91-B965-CD73F03AF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5EBDB0-5730-4C6B-B572-82674B80A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902841-2CE4-4560-883E-14328896A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06FEC-4162-46F2-9723-88C6915C6C7C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1D57D1-C962-45BF-A614-45EBBCB24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19293-E0B2-4992-85B7-FC3EFFB06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D5D5C-CC6E-4867-9ED3-E57B3939B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34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6113E04-DE2E-45AF-A5F8-898772688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98" y="0"/>
            <a:ext cx="118588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3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4D63055-5653-4CAC-9467-FDA87A710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127"/>
            <a:ext cx="12192000" cy="667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5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4ED2D61-6954-49DD-A144-AA704A224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71" y="0"/>
            <a:ext cx="119776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7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EB12305-CC44-4146-B885-6972A8367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2" y="0"/>
            <a:ext cx="12053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2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2256FB-B382-48CF-9A9A-CF5308891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9" y="0"/>
            <a:ext cx="11918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2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5A6F231-F358-441F-BFAD-F87D1A5E8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8" y="0"/>
            <a:ext cx="11981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79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红浪</dc:creator>
  <cp:lastModifiedBy>陈 红浪</cp:lastModifiedBy>
  <cp:revision>6</cp:revision>
  <dcterms:created xsi:type="dcterms:W3CDTF">2018-07-17T01:32:08Z</dcterms:created>
  <dcterms:modified xsi:type="dcterms:W3CDTF">2018-07-17T01:38:16Z</dcterms:modified>
</cp:coreProperties>
</file>