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66" r:id="rId2"/>
    <p:sldId id="344" r:id="rId3"/>
    <p:sldId id="312" r:id="rId4"/>
    <p:sldId id="317" r:id="rId5"/>
    <p:sldId id="286" r:id="rId6"/>
    <p:sldId id="345" r:id="rId7"/>
    <p:sldId id="346" r:id="rId8"/>
    <p:sldId id="332" r:id="rId9"/>
    <p:sldId id="335" r:id="rId10"/>
    <p:sldId id="336" r:id="rId11"/>
    <p:sldId id="337" r:id="rId12"/>
    <p:sldId id="333" r:id="rId13"/>
    <p:sldId id="309" r:id="rId14"/>
    <p:sldId id="311" r:id="rId15"/>
    <p:sldId id="310" r:id="rId16"/>
    <p:sldId id="334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39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#1">
  <dgm:title val=""/>
  <dgm:desc val=""/>
  <dgm:catLst>
    <dgm:cat type="colorful" pri="10300"/>
  </dgm:catLst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#2">
  <dgm:title val=""/>
  <dgm:desc val=""/>
  <dgm:catLst>
    <dgm:cat type="colorful" pri="10300"/>
  </dgm:catLst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#1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#1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#3">
  <dgm:title val=""/>
  <dgm:desc val=""/>
  <dgm:catLst>
    <dgm:cat type="colorful" pri="10300"/>
  </dgm:catLst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#2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#3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4#4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F8F991-88E5-439E-9170-68DA7AE84C44}" type="doc">
      <dgm:prSet loTypeId="urn:microsoft.com/office/officeart/2005/8/layout/bProcess4#1" loCatId="process" qsTypeId="urn:microsoft.com/office/officeart/2005/8/quickstyle/simple1#1" qsCatId="simple" csTypeId="urn:microsoft.com/office/officeart/2005/8/colors/colorful3#1" csCatId="colorful" phldr="1"/>
      <dgm:spPr/>
      <dgm:t>
        <a:bodyPr/>
        <a:lstStyle/>
        <a:p>
          <a:endParaRPr lang="zh-CN" altLang="en-US"/>
        </a:p>
      </dgm:t>
    </dgm:pt>
    <dgm:pt modelId="{A1D450F5-163E-4911-A910-9865DCBF1C81}">
      <dgm:prSet phldrT="[文本]"/>
      <dgm:spPr/>
      <dgm:t>
        <a:bodyPr/>
        <a:lstStyle/>
        <a:p>
          <a:r>
            <a:rPr lang="zh-CN" altLang="en-US" dirty="0"/>
            <a:t>大门口</a:t>
          </a:r>
        </a:p>
      </dgm:t>
    </dgm:pt>
    <dgm:pt modelId="{F450C75A-407B-42DD-8F3C-3B2B2B239CE7}" type="parTrans" cxnId="{A2BE0A42-AB09-47CF-9130-192F02B04605}">
      <dgm:prSet/>
      <dgm:spPr/>
      <dgm:t>
        <a:bodyPr/>
        <a:lstStyle/>
        <a:p>
          <a:endParaRPr lang="zh-CN" altLang="en-US"/>
        </a:p>
      </dgm:t>
    </dgm:pt>
    <dgm:pt modelId="{92F3E1AE-009F-4976-8EFF-EE1C2934146A}" type="sibTrans" cxnId="{A2BE0A42-AB09-47CF-9130-192F02B04605}">
      <dgm:prSet/>
      <dgm:spPr/>
      <dgm:t>
        <a:bodyPr/>
        <a:lstStyle/>
        <a:p>
          <a:endParaRPr lang="zh-CN" altLang="en-US"/>
        </a:p>
      </dgm:t>
    </dgm:pt>
    <dgm:pt modelId="{E46D3E55-AD13-4A28-8646-1B9A80AEC19D}">
      <dgm:prSet phldrT="[文本]"/>
      <dgm:spPr/>
      <dgm:t>
        <a:bodyPr/>
        <a:lstStyle/>
        <a:p>
          <a:r>
            <a:rPr lang="zh-CN" altLang="en-US" dirty="0"/>
            <a:t>校车</a:t>
          </a:r>
        </a:p>
      </dgm:t>
    </dgm:pt>
    <dgm:pt modelId="{F915A8A6-D178-4ED1-80E9-66EE7037AE8F}" type="parTrans" cxnId="{85631B41-D516-4E60-A4C5-CE71AF1A43D2}">
      <dgm:prSet/>
      <dgm:spPr/>
      <dgm:t>
        <a:bodyPr/>
        <a:lstStyle/>
        <a:p>
          <a:endParaRPr lang="zh-CN" altLang="en-US"/>
        </a:p>
      </dgm:t>
    </dgm:pt>
    <dgm:pt modelId="{1F0D908B-85FB-4FEA-BCB0-69E8B37909C7}" type="sibTrans" cxnId="{85631B41-D516-4E60-A4C5-CE71AF1A43D2}">
      <dgm:prSet/>
      <dgm:spPr/>
      <dgm:t>
        <a:bodyPr/>
        <a:lstStyle/>
        <a:p>
          <a:endParaRPr lang="zh-CN" altLang="en-US"/>
        </a:p>
      </dgm:t>
    </dgm:pt>
    <dgm:pt modelId="{048933E0-1963-4BA7-B061-B138295373E2}">
      <dgm:prSet phldrT="[文本]"/>
      <dgm:spPr/>
      <dgm:t>
        <a:bodyPr/>
        <a:lstStyle/>
        <a:p>
          <a:r>
            <a:rPr lang="zh-CN" altLang="en-US" dirty="0"/>
            <a:t>操场</a:t>
          </a:r>
        </a:p>
      </dgm:t>
    </dgm:pt>
    <dgm:pt modelId="{481C0153-39F1-443D-99FB-BCF8134A64CC}" type="parTrans" cxnId="{AEE2FD23-9C2A-4D0C-B62E-C965777F09E7}">
      <dgm:prSet/>
      <dgm:spPr/>
      <dgm:t>
        <a:bodyPr/>
        <a:lstStyle/>
        <a:p>
          <a:endParaRPr lang="zh-CN" altLang="en-US"/>
        </a:p>
      </dgm:t>
    </dgm:pt>
    <dgm:pt modelId="{88D89E90-7A5D-4DCA-8B1E-A192139EAB94}" type="sibTrans" cxnId="{AEE2FD23-9C2A-4D0C-B62E-C965777F09E7}">
      <dgm:prSet/>
      <dgm:spPr/>
      <dgm:t>
        <a:bodyPr/>
        <a:lstStyle/>
        <a:p>
          <a:endParaRPr lang="zh-CN" altLang="en-US"/>
        </a:p>
      </dgm:t>
    </dgm:pt>
    <dgm:pt modelId="{CD8A48BD-11B2-4D29-9BB6-20738DEEA04E}">
      <dgm:prSet phldrT="[文本]"/>
      <dgm:spPr/>
      <dgm:t>
        <a:bodyPr/>
        <a:lstStyle/>
        <a:p>
          <a:r>
            <a:rPr lang="zh-CN" altLang="en-US" dirty="0"/>
            <a:t>大厅</a:t>
          </a:r>
        </a:p>
      </dgm:t>
    </dgm:pt>
    <dgm:pt modelId="{FC41F30D-4430-463A-864D-0734BBF9FBEC}" type="parTrans" cxnId="{A6C21463-8A67-4FEF-87F5-791A43B1EF5F}">
      <dgm:prSet/>
      <dgm:spPr/>
      <dgm:t>
        <a:bodyPr/>
        <a:lstStyle/>
        <a:p>
          <a:endParaRPr lang="zh-CN" altLang="en-US"/>
        </a:p>
      </dgm:t>
    </dgm:pt>
    <dgm:pt modelId="{E5EB673C-B9DE-42E3-A6F7-252BEFA18593}" type="sibTrans" cxnId="{A6C21463-8A67-4FEF-87F5-791A43B1EF5F}">
      <dgm:prSet/>
      <dgm:spPr/>
      <dgm:t>
        <a:bodyPr/>
        <a:lstStyle/>
        <a:p>
          <a:endParaRPr lang="zh-CN" altLang="en-US"/>
        </a:p>
      </dgm:t>
    </dgm:pt>
    <dgm:pt modelId="{E02004E3-4CA3-4977-B95F-2B58FB3EB05D}">
      <dgm:prSet phldrT="[文本]"/>
      <dgm:spPr/>
      <dgm:t>
        <a:bodyPr/>
        <a:lstStyle/>
        <a:p>
          <a:r>
            <a:rPr lang="zh-CN" altLang="en-US" dirty="0"/>
            <a:t>楼道</a:t>
          </a:r>
        </a:p>
      </dgm:t>
    </dgm:pt>
    <dgm:pt modelId="{ACB7D2BC-6710-4323-823F-EFAE0EEEA53F}" type="parTrans" cxnId="{2FFAEE9F-4895-45F3-A2AA-AAC25B8C3381}">
      <dgm:prSet/>
      <dgm:spPr/>
      <dgm:t>
        <a:bodyPr/>
        <a:lstStyle/>
        <a:p>
          <a:endParaRPr lang="zh-CN" altLang="en-US"/>
        </a:p>
      </dgm:t>
    </dgm:pt>
    <dgm:pt modelId="{A7553885-3203-4669-AEE1-473FFA14BA09}" type="sibTrans" cxnId="{2FFAEE9F-4895-45F3-A2AA-AAC25B8C3381}">
      <dgm:prSet/>
      <dgm:spPr/>
      <dgm:t>
        <a:bodyPr/>
        <a:lstStyle/>
        <a:p>
          <a:endParaRPr lang="zh-CN" altLang="en-US"/>
        </a:p>
      </dgm:t>
    </dgm:pt>
    <dgm:pt modelId="{54468382-3056-46A4-93D2-C8C4E3E10FDE}">
      <dgm:prSet phldrT="[文本]"/>
      <dgm:spPr/>
      <dgm:t>
        <a:bodyPr/>
        <a:lstStyle/>
        <a:p>
          <a:r>
            <a:rPr lang="zh-CN" altLang="en-US" dirty="0"/>
            <a:t>班级</a:t>
          </a:r>
        </a:p>
      </dgm:t>
    </dgm:pt>
    <dgm:pt modelId="{AD5D4FF6-5D3F-4B0D-80E2-07EA45806667}" type="parTrans" cxnId="{A863A617-3DC1-4DFF-8AA4-B75C045416CC}">
      <dgm:prSet/>
      <dgm:spPr/>
      <dgm:t>
        <a:bodyPr/>
        <a:lstStyle/>
        <a:p>
          <a:endParaRPr lang="zh-CN" altLang="en-US"/>
        </a:p>
      </dgm:t>
    </dgm:pt>
    <dgm:pt modelId="{DDD4BB51-B85F-4FFD-AF54-8DB0C238477F}" type="sibTrans" cxnId="{A863A617-3DC1-4DFF-8AA4-B75C045416CC}">
      <dgm:prSet/>
      <dgm:spPr/>
      <dgm:t>
        <a:bodyPr/>
        <a:lstStyle/>
        <a:p>
          <a:endParaRPr lang="zh-CN" altLang="en-US"/>
        </a:p>
      </dgm:t>
    </dgm:pt>
    <dgm:pt modelId="{3A2DA344-DE2D-4585-8DB5-CFBB412D4108}">
      <dgm:prSet phldrT="[文本]"/>
      <dgm:spPr/>
      <dgm:t>
        <a:bodyPr/>
        <a:lstStyle/>
        <a:p>
          <a:r>
            <a:rPr lang="zh-CN" altLang="en-US" dirty="0"/>
            <a:t>保健室</a:t>
          </a:r>
        </a:p>
      </dgm:t>
    </dgm:pt>
    <dgm:pt modelId="{EF7969DD-0A17-48BF-ADCB-CA130C324855}" type="parTrans" cxnId="{44772860-0454-431B-9E86-A195266BC551}">
      <dgm:prSet/>
      <dgm:spPr/>
      <dgm:t>
        <a:bodyPr/>
        <a:lstStyle/>
        <a:p>
          <a:endParaRPr lang="zh-CN" altLang="en-US"/>
        </a:p>
      </dgm:t>
    </dgm:pt>
    <dgm:pt modelId="{49816A7D-2C25-42A0-B22C-346B9C745C44}" type="sibTrans" cxnId="{44772860-0454-431B-9E86-A195266BC551}">
      <dgm:prSet/>
      <dgm:spPr/>
      <dgm:t>
        <a:bodyPr/>
        <a:lstStyle/>
        <a:p>
          <a:endParaRPr lang="zh-CN" altLang="en-US"/>
        </a:p>
      </dgm:t>
    </dgm:pt>
    <dgm:pt modelId="{38BA5A6A-7E2D-4765-8144-295E054F39C9}">
      <dgm:prSet phldrT="[文本]"/>
      <dgm:spPr/>
      <dgm:t>
        <a:bodyPr/>
        <a:lstStyle/>
        <a:p>
          <a:r>
            <a:rPr lang="zh-CN" altLang="en-US" dirty="0"/>
            <a:t>多功能厅</a:t>
          </a:r>
        </a:p>
      </dgm:t>
    </dgm:pt>
    <dgm:pt modelId="{0969B745-14FF-422D-8E95-74D0892DCC83}" type="parTrans" cxnId="{B7164E7D-8D4A-423F-9EBA-A70EE4F08695}">
      <dgm:prSet/>
      <dgm:spPr/>
      <dgm:t>
        <a:bodyPr/>
        <a:lstStyle/>
        <a:p>
          <a:endParaRPr lang="zh-CN" altLang="en-US"/>
        </a:p>
      </dgm:t>
    </dgm:pt>
    <dgm:pt modelId="{25C111D6-5E7B-4796-AF14-7F0B634AFD10}" type="sibTrans" cxnId="{B7164E7D-8D4A-423F-9EBA-A70EE4F08695}">
      <dgm:prSet/>
      <dgm:spPr/>
      <dgm:t>
        <a:bodyPr/>
        <a:lstStyle/>
        <a:p>
          <a:endParaRPr lang="zh-CN" altLang="en-US"/>
        </a:p>
      </dgm:t>
    </dgm:pt>
    <dgm:pt modelId="{90B85271-3986-48B0-8D29-6E70F2945728}">
      <dgm:prSet phldrT="[文本]"/>
      <dgm:spPr/>
      <dgm:t>
        <a:bodyPr/>
        <a:lstStyle/>
        <a:p>
          <a:r>
            <a:rPr lang="zh-CN" altLang="en-US" dirty="0"/>
            <a:t>食堂</a:t>
          </a:r>
        </a:p>
      </dgm:t>
    </dgm:pt>
    <dgm:pt modelId="{DB33344D-A12B-41F3-AD2E-4F5036C3AA55}" type="parTrans" cxnId="{464085F2-95FF-4DD0-B048-588E5D6CC81B}">
      <dgm:prSet/>
      <dgm:spPr/>
      <dgm:t>
        <a:bodyPr/>
        <a:lstStyle/>
        <a:p>
          <a:endParaRPr lang="zh-CN" altLang="en-US"/>
        </a:p>
      </dgm:t>
    </dgm:pt>
    <dgm:pt modelId="{829965D7-A2A7-4BA7-897D-9BE8BB9748F6}" type="sibTrans" cxnId="{464085F2-95FF-4DD0-B048-588E5D6CC81B}">
      <dgm:prSet/>
      <dgm:spPr/>
      <dgm:t>
        <a:bodyPr/>
        <a:lstStyle/>
        <a:p>
          <a:endParaRPr lang="zh-CN" altLang="en-US"/>
        </a:p>
      </dgm:t>
    </dgm:pt>
    <dgm:pt modelId="{1AD414D6-6E7E-46D0-91AA-4D2A967BB207}">
      <dgm:prSet phldrT="[文本]"/>
      <dgm:spPr/>
      <dgm:t>
        <a:bodyPr/>
        <a:lstStyle/>
        <a:p>
          <a:r>
            <a:rPr lang="zh-CN" altLang="en-US" dirty="0"/>
            <a:t>办公室</a:t>
          </a:r>
        </a:p>
      </dgm:t>
    </dgm:pt>
    <dgm:pt modelId="{6F9067A8-E7F0-4332-914F-E5012E9DE77A}" type="parTrans" cxnId="{79BF87E2-C32C-49D5-AC57-636248212E15}">
      <dgm:prSet/>
      <dgm:spPr/>
      <dgm:t>
        <a:bodyPr/>
        <a:lstStyle/>
        <a:p>
          <a:endParaRPr lang="zh-CN" altLang="en-US"/>
        </a:p>
      </dgm:t>
    </dgm:pt>
    <dgm:pt modelId="{E9A61F9D-8A23-421A-942E-CE2BBEECBE60}" type="sibTrans" cxnId="{79BF87E2-C32C-49D5-AC57-636248212E15}">
      <dgm:prSet/>
      <dgm:spPr/>
      <dgm:t>
        <a:bodyPr/>
        <a:lstStyle/>
        <a:p>
          <a:endParaRPr lang="zh-CN" altLang="en-US"/>
        </a:p>
      </dgm:t>
    </dgm:pt>
    <dgm:pt modelId="{0FB663CB-F5E4-430F-95D9-84FF6CD31039}">
      <dgm:prSet phldrT="[文本]"/>
      <dgm:spPr/>
      <dgm:t>
        <a:bodyPr/>
        <a:lstStyle/>
        <a:p>
          <a:r>
            <a:rPr lang="zh-CN" altLang="en-US" dirty="0"/>
            <a:t>库房</a:t>
          </a:r>
        </a:p>
      </dgm:t>
    </dgm:pt>
    <dgm:pt modelId="{544CB9A4-6CBD-4627-B649-E5A8D18B083A}" type="parTrans" cxnId="{CF816F96-A7A7-4792-85C7-E84E606D28AC}">
      <dgm:prSet/>
      <dgm:spPr/>
      <dgm:t>
        <a:bodyPr/>
        <a:lstStyle/>
        <a:p>
          <a:endParaRPr lang="zh-CN" altLang="en-US"/>
        </a:p>
      </dgm:t>
    </dgm:pt>
    <dgm:pt modelId="{C64D7A4F-96D3-4FDC-8034-040CAEA01B32}" type="sibTrans" cxnId="{CF816F96-A7A7-4792-85C7-E84E606D28AC}">
      <dgm:prSet/>
      <dgm:spPr/>
      <dgm:t>
        <a:bodyPr/>
        <a:lstStyle/>
        <a:p>
          <a:endParaRPr lang="zh-CN" altLang="en-US"/>
        </a:p>
      </dgm:t>
    </dgm:pt>
    <dgm:pt modelId="{261E63DA-17A0-4815-8A9A-F30B7AF4BFB8}">
      <dgm:prSet phldrT="[文本]"/>
      <dgm:spPr/>
      <dgm:t>
        <a:bodyPr/>
        <a:lstStyle/>
        <a:p>
          <a:r>
            <a:rPr lang="en-US" altLang="zh-CN" dirty="0"/>
            <a:t>…</a:t>
          </a:r>
          <a:endParaRPr lang="zh-CN" altLang="en-US" dirty="0"/>
        </a:p>
      </dgm:t>
    </dgm:pt>
    <dgm:pt modelId="{1A5F9A97-BE47-42A1-BDBB-C9F6B7D0DAAC}" type="parTrans" cxnId="{A79297D0-5EE3-436A-A776-3211C73A1801}">
      <dgm:prSet/>
      <dgm:spPr/>
      <dgm:t>
        <a:bodyPr/>
        <a:lstStyle/>
        <a:p>
          <a:endParaRPr lang="zh-CN" altLang="en-US"/>
        </a:p>
      </dgm:t>
    </dgm:pt>
    <dgm:pt modelId="{E36FDFE8-F098-4066-9ACF-B52AD7BD979A}" type="sibTrans" cxnId="{A79297D0-5EE3-436A-A776-3211C73A1801}">
      <dgm:prSet/>
      <dgm:spPr/>
      <dgm:t>
        <a:bodyPr/>
        <a:lstStyle/>
        <a:p>
          <a:endParaRPr lang="zh-CN" altLang="en-US"/>
        </a:p>
      </dgm:t>
    </dgm:pt>
    <dgm:pt modelId="{124B0171-3E58-4592-8FD9-81CB8D71720C}" type="pres">
      <dgm:prSet presAssocID="{A6F8F991-88E5-439E-9170-68DA7AE84C44}" presName="Name0" presStyleCnt="0">
        <dgm:presLayoutVars>
          <dgm:dir/>
          <dgm:resizeHandles/>
        </dgm:presLayoutVars>
      </dgm:prSet>
      <dgm:spPr/>
    </dgm:pt>
    <dgm:pt modelId="{19A8643A-EEF0-4C4B-8868-73F63B12438C}" type="pres">
      <dgm:prSet presAssocID="{A1D450F5-163E-4911-A910-9865DCBF1C81}" presName="compNode" presStyleCnt="0"/>
      <dgm:spPr/>
    </dgm:pt>
    <dgm:pt modelId="{5436A4B9-843B-4FE5-92C0-EC0D5F3E1F88}" type="pres">
      <dgm:prSet presAssocID="{A1D450F5-163E-4911-A910-9865DCBF1C81}" presName="dummyConnPt" presStyleCnt="0"/>
      <dgm:spPr/>
    </dgm:pt>
    <dgm:pt modelId="{B04F8973-C26E-4731-BEB0-651FD2905095}" type="pres">
      <dgm:prSet presAssocID="{A1D450F5-163E-4911-A910-9865DCBF1C81}" presName="node" presStyleLbl="node1" presStyleIdx="0" presStyleCnt="12">
        <dgm:presLayoutVars>
          <dgm:bulletEnabled val="1"/>
        </dgm:presLayoutVars>
      </dgm:prSet>
      <dgm:spPr/>
    </dgm:pt>
    <dgm:pt modelId="{26CD1D9F-6C9B-4D5C-941F-C53FB3ECDE3E}" type="pres">
      <dgm:prSet presAssocID="{92F3E1AE-009F-4976-8EFF-EE1C2934146A}" presName="sibTrans" presStyleLbl="bgSibTrans2D1" presStyleIdx="0" presStyleCnt="11"/>
      <dgm:spPr/>
    </dgm:pt>
    <dgm:pt modelId="{CA3C7F1B-475A-4ABE-A434-90853E41E069}" type="pres">
      <dgm:prSet presAssocID="{E46D3E55-AD13-4A28-8646-1B9A80AEC19D}" presName="compNode" presStyleCnt="0"/>
      <dgm:spPr/>
    </dgm:pt>
    <dgm:pt modelId="{5D833D47-0F56-40F4-9C9B-FEB99D368B07}" type="pres">
      <dgm:prSet presAssocID="{E46D3E55-AD13-4A28-8646-1B9A80AEC19D}" presName="dummyConnPt" presStyleCnt="0"/>
      <dgm:spPr/>
    </dgm:pt>
    <dgm:pt modelId="{8333784F-7B6B-4BC3-90A5-8BFC66547A17}" type="pres">
      <dgm:prSet presAssocID="{E46D3E55-AD13-4A28-8646-1B9A80AEC19D}" presName="node" presStyleLbl="node1" presStyleIdx="1" presStyleCnt="12">
        <dgm:presLayoutVars>
          <dgm:bulletEnabled val="1"/>
        </dgm:presLayoutVars>
      </dgm:prSet>
      <dgm:spPr/>
    </dgm:pt>
    <dgm:pt modelId="{458AD6FB-5439-4B9B-BDA7-D4AAE1004F3F}" type="pres">
      <dgm:prSet presAssocID="{1F0D908B-85FB-4FEA-BCB0-69E8B37909C7}" presName="sibTrans" presStyleLbl="bgSibTrans2D1" presStyleIdx="1" presStyleCnt="11"/>
      <dgm:spPr/>
    </dgm:pt>
    <dgm:pt modelId="{6B4CEA4D-122F-4A89-AA7C-C9919960F22B}" type="pres">
      <dgm:prSet presAssocID="{048933E0-1963-4BA7-B061-B138295373E2}" presName="compNode" presStyleCnt="0"/>
      <dgm:spPr/>
    </dgm:pt>
    <dgm:pt modelId="{BF39C070-C840-4161-B5A0-999FD98E55C9}" type="pres">
      <dgm:prSet presAssocID="{048933E0-1963-4BA7-B061-B138295373E2}" presName="dummyConnPt" presStyleCnt="0"/>
      <dgm:spPr/>
    </dgm:pt>
    <dgm:pt modelId="{70754479-D48B-4889-BD02-E019FB5FB1F8}" type="pres">
      <dgm:prSet presAssocID="{048933E0-1963-4BA7-B061-B138295373E2}" presName="node" presStyleLbl="node1" presStyleIdx="2" presStyleCnt="12">
        <dgm:presLayoutVars>
          <dgm:bulletEnabled val="1"/>
        </dgm:presLayoutVars>
      </dgm:prSet>
      <dgm:spPr/>
    </dgm:pt>
    <dgm:pt modelId="{196F7D23-0783-49DC-9171-3E0DE6567045}" type="pres">
      <dgm:prSet presAssocID="{88D89E90-7A5D-4DCA-8B1E-A192139EAB94}" presName="sibTrans" presStyleLbl="bgSibTrans2D1" presStyleIdx="2" presStyleCnt="11"/>
      <dgm:spPr/>
    </dgm:pt>
    <dgm:pt modelId="{6C99EA2D-37AB-498E-9369-D8F9250FB2A7}" type="pres">
      <dgm:prSet presAssocID="{CD8A48BD-11B2-4D29-9BB6-20738DEEA04E}" presName="compNode" presStyleCnt="0"/>
      <dgm:spPr/>
    </dgm:pt>
    <dgm:pt modelId="{25F66C23-7A08-4614-B398-77C606647DBC}" type="pres">
      <dgm:prSet presAssocID="{CD8A48BD-11B2-4D29-9BB6-20738DEEA04E}" presName="dummyConnPt" presStyleCnt="0"/>
      <dgm:spPr/>
    </dgm:pt>
    <dgm:pt modelId="{1E7737AD-A26E-408C-9CEC-8F665A1043B9}" type="pres">
      <dgm:prSet presAssocID="{CD8A48BD-11B2-4D29-9BB6-20738DEEA04E}" presName="node" presStyleLbl="node1" presStyleIdx="3" presStyleCnt="12">
        <dgm:presLayoutVars>
          <dgm:bulletEnabled val="1"/>
        </dgm:presLayoutVars>
      </dgm:prSet>
      <dgm:spPr/>
    </dgm:pt>
    <dgm:pt modelId="{8279E6A9-4C9C-4393-ABCE-865811D40BBB}" type="pres">
      <dgm:prSet presAssocID="{E5EB673C-B9DE-42E3-A6F7-252BEFA18593}" presName="sibTrans" presStyleLbl="bgSibTrans2D1" presStyleIdx="3" presStyleCnt="11"/>
      <dgm:spPr/>
    </dgm:pt>
    <dgm:pt modelId="{70774C65-3FE5-4E12-B760-D68A643A63B1}" type="pres">
      <dgm:prSet presAssocID="{E02004E3-4CA3-4977-B95F-2B58FB3EB05D}" presName="compNode" presStyleCnt="0"/>
      <dgm:spPr/>
    </dgm:pt>
    <dgm:pt modelId="{6E0C0A63-3FF8-4A4E-AC0B-D0A52D44118B}" type="pres">
      <dgm:prSet presAssocID="{E02004E3-4CA3-4977-B95F-2B58FB3EB05D}" presName="dummyConnPt" presStyleCnt="0"/>
      <dgm:spPr/>
    </dgm:pt>
    <dgm:pt modelId="{545BF857-D59A-427E-A0EA-81855D378F79}" type="pres">
      <dgm:prSet presAssocID="{E02004E3-4CA3-4977-B95F-2B58FB3EB05D}" presName="node" presStyleLbl="node1" presStyleIdx="4" presStyleCnt="12">
        <dgm:presLayoutVars>
          <dgm:bulletEnabled val="1"/>
        </dgm:presLayoutVars>
      </dgm:prSet>
      <dgm:spPr/>
    </dgm:pt>
    <dgm:pt modelId="{25FF8D4E-68F2-4DEC-A1B6-160C2E8FA056}" type="pres">
      <dgm:prSet presAssocID="{A7553885-3203-4669-AEE1-473FFA14BA09}" presName="sibTrans" presStyleLbl="bgSibTrans2D1" presStyleIdx="4" presStyleCnt="11"/>
      <dgm:spPr/>
    </dgm:pt>
    <dgm:pt modelId="{A5EC1FC5-747D-448E-BE1E-623C649BFAE6}" type="pres">
      <dgm:prSet presAssocID="{54468382-3056-46A4-93D2-C8C4E3E10FDE}" presName="compNode" presStyleCnt="0"/>
      <dgm:spPr/>
    </dgm:pt>
    <dgm:pt modelId="{9AAF3BDA-D113-4BDF-B0D2-F4293AE69C4D}" type="pres">
      <dgm:prSet presAssocID="{54468382-3056-46A4-93D2-C8C4E3E10FDE}" presName="dummyConnPt" presStyleCnt="0"/>
      <dgm:spPr/>
    </dgm:pt>
    <dgm:pt modelId="{D1A65317-E1D9-437B-8B13-B588E5E15785}" type="pres">
      <dgm:prSet presAssocID="{54468382-3056-46A4-93D2-C8C4E3E10FDE}" presName="node" presStyleLbl="node1" presStyleIdx="5" presStyleCnt="12">
        <dgm:presLayoutVars>
          <dgm:bulletEnabled val="1"/>
        </dgm:presLayoutVars>
      </dgm:prSet>
      <dgm:spPr/>
    </dgm:pt>
    <dgm:pt modelId="{BAD8CC52-36F0-47D9-BE55-02E497B40744}" type="pres">
      <dgm:prSet presAssocID="{DDD4BB51-B85F-4FFD-AF54-8DB0C238477F}" presName="sibTrans" presStyleLbl="bgSibTrans2D1" presStyleIdx="5" presStyleCnt="11"/>
      <dgm:spPr/>
    </dgm:pt>
    <dgm:pt modelId="{3E2BCAF9-C01D-4EC6-863F-F8C839F2F684}" type="pres">
      <dgm:prSet presAssocID="{3A2DA344-DE2D-4585-8DB5-CFBB412D4108}" presName="compNode" presStyleCnt="0"/>
      <dgm:spPr/>
    </dgm:pt>
    <dgm:pt modelId="{ABD1B856-D92F-4CE1-B546-BCD624A5591D}" type="pres">
      <dgm:prSet presAssocID="{3A2DA344-DE2D-4585-8DB5-CFBB412D4108}" presName="dummyConnPt" presStyleCnt="0"/>
      <dgm:spPr/>
    </dgm:pt>
    <dgm:pt modelId="{6E080866-24F2-42E0-8E2C-C6BCB3561036}" type="pres">
      <dgm:prSet presAssocID="{3A2DA344-DE2D-4585-8DB5-CFBB412D4108}" presName="node" presStyleLbl="node1" presStyleIdx="6" presStyleCnt="12">
        <dgm:presLayoutVars>
          <dgm:bulletEnabled val="1"/>
        </dgm:presLayoutVars>
      </dgm:prSet>
      <dgm:spPr/>
    </dgm:pt>
    <dgm:pt modelId="{C1B813F6-EF75-43BF-903F-8642791F3D8A}" type="pres">
      <dgm:prSet presAssocID="{49816A7D-2C25-42A0-B22C-346B9C745C44}" presName="sibTrans" presStyleLbl="bgSibTrans2D1" presStyleIdx="6" presStyleCnt="11"/>
      <dgm:spPr/>
    </dgm:pt>
    <dgm:pt modelId="{76CF8109-CC7A-4935-867C-734BAD12FD44}" type="pres">
      <dgm:prSet presAssocID="{38BA5A6A-7E2D-4765-8144-295E054F39C9}" presName="compNode" presStyleCnt="0"/>
      <dgm:spPr/>
    </dgm:pt>
    <dgm:pt modelId="{1F8C42E3-92BF-4B6B-8474-6C55FE966FC8}" type="pres">
      <dgm:prSet presAssocID="{38BA5A6A-7E2D-4765-8144-295E054F39C9}" presName="dummyConnPt" presStyleCnt="0"/>
      <dgm:spPr/>
    </dgm:pt>
    <dgm:pt modelId="{A716FA50-7D5D-42F5-88E2-A043F6B1B378}" type="pres">
      <dgm:prSet presAssocID="{38BA5A6A-7E2D-4765-8144-295E054F39C9}" presName="node" presStyleLbl="node1" presStyleIdx="7" presStyleCnt="12">
        <dgm:presLayoutVars>
          <dgm:bulletEnabled val="1"/>
        </dgm:presLayoutVars>
      </dgm:prSet>
      <dgm:spPr/>
    </dgm:pt>
    <dgm:pt modelId="{7F65330B-7BF9-4359-94C6-DB25B00E2693}" type="pres">
      <dgm:prSet presAssocID="{25C111D6-5E7B-4796-AF14-7F0B634AFD10}" presName="sibTrans" presStyleLbl="bgSibTrans2D1" presStyleIdx="7" presStyleCnt="11"/>
      <dgm:spPr/>
    </dgm:pt>
    <dgm:pt modelId="{75616D6E-4907-4A5F-A3F6-F23F1932379C}" type="pres">
      <dgm:prSet presAssocID="{90B85271-3986-48B0-8D29-6E70F2945728}" presName="compNode" presStyleCnt="0"/>
      <dgm:spPr/>
    </dgm:pt>
    <dgm:pt modelId="{D4D2929D-7D28-4EC8-836E-2B027255CECD}" type="pres">
      <dgm:prSet presAssocID="{90B85271-3986-48B0-8D29-6E70F2945728}" presName="dummyConnPt" presStyleCnt="0"/>
      <dgm:spPr/>
    </dgm:pt>
    <dgm:pt modelId="{B2310C1E-E0F5-4EF4-BA44-54387E826362}" type="pres">
      <dgm:prSet presAssocID="{90B85271-3986-48B0-8D29-6E70F2945728}" presName="node" presStyleLbl="node1" presStyleIdx="8" presStyleCnt="12">
        <dgm:presLayoutVars>
          <dgm:bulletEnabled val="1"/>
        </dgm:presLayoutVars>
      </dgm:prSet>
      <dgm:spPr/>
    </dgm:pt>
    <dgm:pt modelId="{4CC6DA6D-09CC-4B0D-B8C4-B2AF0EDA4066}" type="pres">
      <dgm:prSet presAssocID="{829965D7-A2A7-4BA7-897D-9BE8BB9748F6}" presName="sibTrans" presStyleLbl="bgSibTrans2D1" presStyleIdx="8" presStyleCnt="11"/>
      <dgm:spPr/>
    </dgm:pt>
    <dgm:pt modelId="{E0C4CA7B-F7FD-46A9-8D98-3BB20834BDBB}" type="pres">
      <dgm:prSet presAssocID="{1AD414D6-6E7E-46D0-91AA-4D2A967BB207}" presName="compNode" presStyleCnt="0"/>
      <dgm:spPr/>
    </dgm:pt>
    <dgm:pt modelId="{AA70E4B0-5037-4F86-811A-C68DDFD0E8C6}" type="pres">
      <dgm:prSet presAssocID="{1AD414D6-6E7E-46D0-91AA-4D2A967BB207}" presName="dummyConnPt" presStyleCnt="0"/>
      <dgm:spPr/>
    </dgm:pt>
    <dgm:pt modelId="{9AD91785-1EBA-4D4C-86DB-5C7B435FFF69}" type="pres">
      <dgm:prSet presAssocID="{1AD414D6-6E7E-46D0-91AA-4D2A967BB207}" presName="node" presStyleLbl="node1" presStyleIdx="9" presStyleCnt="12">
        <dgm:presLayoutVars>
          <dgm:bulletEnabled val="1"/>
        </dgm:presLayoutVars>
      </dgm:prSet>
      <dgm:spPr/>
    </dgm:pt>
    <dgm:pt modelId="{769D31F6-1158-42FC-A996-D1A3FB61FF43}" type="pres">
      <dgm:prSet presAssocID="{E9A61F9D-8A23-421A-942E-CE2BBEECBE60}" presName="sibTrans" presStyleLbl="bgSibTrans2D1" presStyleIdx="9" presStyleCnt="11"/>
      <dgm:spPr/>
    </dgm:pt>
    <dgm:pt modelId="{06FF4B4C-9A83-4567-8547-C507C5CF55D8}" type="pres">
      <dgm:prSet presAssocID="{0FB663CB-F5E4-430F-95D9-84FF6CD31039}" presName="compNode" presStyleCnt="0"/>
      <dgm:spPr/>
    </dgm:pt>
    <dgm:pt modelId="{66ED7B4A-D3AA-48BB-A95C-ACC2AF0DDF2A}" type="pres">
      <dgm:prSet presAssocID="{0FB663CB-F5E4-430F-95D9-84FF6CD31039}" presName="dummyConnPt" presStyleCnt="0"/>
      <dgm:spPr/>
    </dgm:pt>
    <dgm:pt modelId="{7106EAC8-D5D6-4728-A5B8-B61F728E7289}" type="pres">
      <dgm:prSet presAssocID="{0FB663CB-F5E4-430F-95D9-84FF6CD31039}" presName="node" presStyleLbl="node1" presStyleIdx="10" presStyleCnt="12">
        <dgm:presLayoutVars>
          <dgm:bulletEnabled val="1"/>
        </dgm:presLayoutVars>
      </dgm:prSet>
      <dgm:spPr/>
    </dgm:pt>
    <dgm:pt modelId="{B1718B17-F5B9-4BFB-AC1B-963E6C07DC48}" type="pres">
      <dgm:prSet presAssocID="{C64D7A4F-96D3-4FDC-8034-040CAEA01B32}" presName="sibTrans" presStyleLbl="bgSibTrans2D1" presStyleIdx="10" presStyleCnt="11"/>
      <dgm:spPr/>
    </dgm:pt>
    <dgm:pt modelId="{F28B5BA8-1105-4D05-8372-ED7679D6D57C}" type="pres">
      <dgm:prSet presAssocID="{261E63DA-17A0-4815-8A9A-F30B7AF4BFB8}" presName="compNode" presStyleCnt="0"/>
      <dgm:spPr/>
    </dgm:pt>
    <dgm:pt modelId="{EAA0DAA2-5661-4F2D-95D6-7EEB39BDB5B1}" type="pres">
      <dgm:prSet presAssocID="{261E63DA-17A0-4815-8A9A-F30B7AF4BFB8}" presName="dummyConnPt" presStyleCnt="0"/>
      <dgm:spPr/>
    </dgm:pt>
    <dgm:pt modelId="{3B006655-DB6E-4FF2-9E55-800F04ACEDD7}" type="pres">
      <dgm:prSet presAssocID="{261E63DA-17A0-4815-8A9A-F30B7AF4BFB8}" presName="node" presStyleLbl="node1" presStyleIdx="11" presStyleCnt="12">
        <dgm:presLayoutVars>
          <dgm:bulletEnabled val="1"/>
        </dgm:presLayoutVars>
      </dgm:prSet>
      <dgm:spPr/>
    </dgm:pt>
  </dgm:ptLst>
  <dgm:cxnLst>
    <dgm:cxn modelId="{DEF0E00C-6883-4C2A-BA77-F9B467141788}" type="presOf" srcId="{1F0D908B-85FB-4FEA-BCB0-69E8B37909C7}" destId="{458AD6FB-5439-4B9B-BDA7-D4AAE1004F3F}" srcOrd="0" destOrd="0" presId="urn:microsoft.com/office/officeart/2005/8/layout/bProcess4#1"/>
    <dgm:cxn modelId="{A863A617-3DC1-4DFF-8AA4-B75C045416CC}" srcId="{A6F8F991-88E5-439E-9170-68DA7AE84C44}" destId="{54468382-3056-46A4-93D2-C8C4E3E10FDE}" srcOrd="5" destOrd="0" parTransId="{AD5D4FF6-5D3F-4B0D-80E2-07EA45806667}" sibTransId="{DDD4BB51-B85F-4FFD-AF54-8DB0C238477F}"/>
    <dgm:cxn modelId="{AEE2FD23-9C2A-4D0C-B62E-C965777F09E7}" srcId="{A6F8F991-88E5-439E-9170-68DA7AE84C44}" destId="{048933E0-1963-4BA7-B061-B138295373E2}" srcOrd="2" destOrd="0" parTransId="{481C0153-39F1-443D-99FB-BCF8134A64CC}" sibTransId="{88D89E90-7A5D-4DCA-8B1E-A192139EAB94}"/>
    <dgm:cxn modelId="{075D2B29-4E49-4761-9D24-F81699BC3FED}" type="presOf" srcId="{829965D7-A2A7-4BA7-897D-9BE8BB9748F6}" destId="{4CC6DA6D-09CC-4B0D-B8C4-B2AF0EDA4066}" srcOrd="0" destOrd="0" presId="urn:microsoft.com/office/officeart/2005/8/layout/bProcess4#1"/>
    <dgm:cxn modelId="{5075512F-2E4A-4C57-B920-A9209C43D4CB}" type="presOf" srcId="{0FB663CB-F5E4-430F-95D9-84FF6CD31039}" destId="{7106EAC8-D5D6-4728-A5B8-B61F728E7289}" srcOrd="0" destOrd="0" presId="urn:microsoft.com/office/officeart/2005/8/layout/bProcess4#1"/>
    <dgm:cxn modelId="{BAB5872F-A681-4318-BF7A-0EC446B7A461}" type="presOf" srcId="{048933E0-1963-4BA7-B061-B138295373E2}" destId="{70754479-D48B-4889-BD02-E019FB5FB1F8}" srcOrd="0" destOrd="0" presId="urn:microsoft.com/office/officeart/2005/8/layout/bProcess4#1"/>
    <dgm:cxn modelId="{29B3D232-AF67-49B9-97B4-A220BDB250E7}" type="presOf" srcId="{E46D3E55-AD13-4A28-8646-1B9A80AEC19D}" destId="{8333784F-7B6B-4BC3-90A5-8BFC66547A17}" srcOrd="0" destOrd="0" presId="urn:microsoft.com/office/officeart/2005/8/layout/bProcess4#1"/>
    <dgm:cxn modelId="{AC53A333-F74C-4D23-ADC6-4E190633ACA7}" type="presOf" srcId="{E5EB673C-B9DE-42E3-A6F7-252BEFA18593}" destId="{8279E6A9-4C9C-4393-ABCE-865811D40BBB}" srcOrd="0" destOrd="0" presId="urn:microsoft.com/office/officeart/2005/8/layout/bProcess4#1"/>
    <dgm:cxn modelId="{0B7B4D37-4CB1-4DA8-8481-F62F7ED4F2A8}" type="presOf" srcId="{38BA5A6A-7E2D-4765-8144-295E054F39C9}" destId="{A716FA50-7D5D-42F5-88E2-A043F6B1B378}" srcOrd="0" destOrd="0" presId="urn:microsoft.com/office/officeart/2005/8/layout/bProcess4#1"/>
    <dgm:cxn modelId="{2A676E5C-AF60-4D1B-84AE-1AF89FCE3757}" type="presOf" srcId="{E9A61F9D-8A23-421A-942E-CE2BBEECBE60}" destId="{769D31F6-1158-42FC-A996-D1A3FB61FF43}" srcOrd="0" destOrd="0" presId="urn:microsoft.com/office/officeart/2005/8/layout/bProcess4#1"/>
    <dgm:cxn modelId="{44772860-0454-431B-9E86-A195266BC551}" srcId="{A6F8F991-88E5-439E-9170-68DA7AE84C44}" destId="{3A2DA344-DE2D-4585-8DB5-CFBB412D4108}" srcOrd="6" destOrd="0" parTransId="{EF7969DD-0A17-48BF-ADCB-CA130C324855}" sibTransId="{49816A7D-2C25-42A0-B22C-346B9C745C44}"/>
    <dgm:cxn modelId="{71B49260-5468-4C20-8754-83195F16BB23}" type="presOf" srcId="{DDD4BB51-B85F-4FFD-AF54-8DB0C238477F}" destId="{BAD8CC52-36F0-47D9-BE55-02E497B40744}" srcOrd="0" destOrd="0" presId="urn:microsoft.com/office/officeart/2005/8/layout/bProcess4#1"/>
    <dgm:cxn modelId="{85631B41-D516-4E60-A4C5-CE71AF1A43D2}" srcId="{A6F8F991-88E5-439E-9170-68DA7AE84C44}" destId="{E46D3E55-AD13-4A28-8646-1B9A80AEC19D}" srcOrd="1" destOrd="0" parTransId="{F915A8A6-D178-4ED1-80E9-66EE7037AE8F}" sibTransId="{1F0D908B-85FB-4FEA-BCB0-69E8B37909C7}"/>
    <dgm:cxn modelId="{A2BE0A42-AB09-47CF-9130-192F02B04605}" srcId="{A6F8F991-88E5-439E-9170-68DA7AE84C44}" destId="{A1D450F5-163E-4911-A910-9865DCBF1C81}" srcOrd="0" destOrd="0" parTransId="{F450C75A-407B-42DD-8F3C-3B2B2B239CE7}" sibTransId="{92F3E1AE-009F-4976-8EFF-EE1C2934146A}"/>
    <dgm:cxn modelId="{A6C21463-8A67-4FEF-87F5-791A43B1EF5F}" srcId="{A6F8F991-88E5-439E-9170-68DA7AE84C44}" destId="{CD8A48BD-11B2-4D29-9BB6-20738DEEA04E}" srcOrd="3" destOrd="0" parTransId="{FC41F30D-4430-463A-864D-0734BBF9FBEC}" sibTransId="{E5EB673C-B9DE-42E3-A6F7-252BEFA18593}"/>
    <dgm:cxn modelId="{19BADC45-009B-4D69-8AD1-AEF7D2BE5430}" type="presOf" srcId="{3A2DA344-DE2D-4585-8DB5-CFBB412D4108}" destId="{6E080866-24F2-42E0-8E2C-C6BCB3561036}" srcOrd="0" destOrd="0" presId="urn:microsoft.com/office/officeart/2005/8/layout/bProcess4#1"/>
    <dgm:cxn modelId="{E093404F-5257-483A-A861-045325B4DC12}" type="presOf" srcId="{A1D450F5-163E-4911-A910-9865DCBF1C81}" destId="{B04F8973-C26E-4731-BEB0-651FD2905095}" srcOrd="0" destOrd="0" presId="urn:microsoft.com/office/officeart/2005/8/layout/bProcess4#1"/>
    <dgm:cxn modelId="{480BCC73-8A5E-4458-B64D-C9083EECD73C}" type="presOf" srcId="{A7553885-3203-4669-AEE1-473FFA14BA09}" destId="{25FF8D4E-68F2-4DEC-A1B6-160C2E8FA056}" srcOrd="0" destOrd="0" presId="urn:microsoft.com/office/officeart/2005/8/layout/bProcess4#1"/>
    <dgm:cxn modelId="{B7164E7D-8D4A-423F-9EBA-A70EE4F08695}" srcId="{A6F8F991-88E5-439E-9170-68DA7AE84C44}" destId="{38BA5A6A-7E2D-4765-8144-295E054F39C9}" srcOrd="7" destOrd="0" parTransId="{0969B745-14FF-422D-8E95-74D0892DCC83}" sibTransId="{25C111D6-5E7B-4796-AF14-7F0B634AFD10}"/>
    <dgm:cxn modelId="{5AC7507D-49CD-4597-B688-364769E63A61}" type="presOf" srcId="{1AD414D6-6E7E-46D0-91AA-4D2A967BB207}" destId="{9AD91785-1EBA-4D4C-86DB-5C7B435FFF69}" srcOrd="0" destOrd="0" presId="urn:microsoft.com/office/officeart/2005/8/layout/bProcess4#1"/>
    <dgm:cxn modelId="{CA7B6086-2DE1-48FF-9DA9-3DFAADBACDBE}" type="presOf" srcId="{261E63DA-17A0-4815-8A9A-F30B7AF4BFB8}" destId="{3B006655-DB6E-4FF2-9E55-800F04ACEDD7}" srcOrd="0" destOrd="0" presId="urn:microsoft.com/office/officeart/2005/8/layout/bProcess4#1"/>
    <dgm:cxn modelId="{BB28D88D-16A5-4A22-BA63-E441B8F25D40}" type="presOf" srcId="{CD8A48BD-11B2-4D29-9BB6-20738DEEA04E}" destId="{1E7737AD-A26E-408C-9CEC-8F665A1043B9}" srcOrd="0" destOrd="0" presId="urn:microsoft.com/office/officeart/2005/8/layout/bProcess4#1"/>
    <dgm:cxn modelId="{1321338E-22B2-4084-AF78-6065E391C3F9}" type="presOf" srcId="{49816A7D-2C25-42A0-B22C-346B9C745C44}" destId="{C1B813F6-EF75-43BF-903F-8642791F3D8A}" srcOrd="0" destOrd="0" presId="urn:microsoft.com/office/officeart/2005/8/layout/bProcess4#1"/>
    <dgm:cxn modelId="{CF816F96-A7A7-4792-85C7-E84E606D28AC}" srcId="{A6F8F991-88E5-439E-9170-68DA7AE84C44}" destId="{0FB663CB-F5E4-430F-95D9-84FF6CD31039}" srcOrd="10" destOrd="0" parTransId="{544CB9A4-6CBD-4627-B649-E5A8D18B083A}" sibTransId="{C64D7A4F-96D3-4FDC-8034-040CAEA01B32}"/>
    <dgm:cxn modelId="{FEB7CA96-3526-478D-993B-76D32350253D}" type="presOf" srcId="{88D89E90-7A5D-4DCA-8B1E-A192139EAB94}" destId="{196F7D23-0783-49DC-9171-3E0DE6567045}" srcOrd="0" destOrd="0" presId="urn:microsoft.com/office/officeart/2005/8/layout/bProcess4#1"/>
    <dgm:cxn modelId="{2FFAEE9F-4895-45F3-A2AA-AAC25B8C3381}" srcId="{A6F8F991-88E5-439E-9170-68DA7AE84C44}" destId="{E02004E3-4CA3-4977-B95F-2B58FB3EB05D}" srcOrd="4" destOrd="0" parTransId="{ACB7D2BC-6710-4323-823F-EFAE0EEEA53F}" sibTransId="{A7553885-3203-4669-AEE1-473FFA14BA09}"/>
    <dgm:cxn modelId="{FDD01DA2-D154-454C-AF12-139C28999816}" type="presOf" srcId="{54468382-3056-46A4-93D2-C8C4E3E10FDE}" destId="{D1A65317-E1D9-437B-8B13-B588E5E15785}" srcOrd="0" destOrd="0" presId="urn:microsoft.com/office/officeart/2005/8/layout/bProcess4#1"/>
    <dgm:cxn modelId="{27B98CB6-045B-4ADD-B2A1-53A98E825D0D}" type="presOf" srcId="{E02004E3-4CA3-4977-B95F-2B58FB3EB05D}" destId="{545BF857-D59A-427E-A0EA-81855D378F79}" srcOrd="0" destOrd="0" presId="urn:microsoft.com/office/officeart/2005/8/layout/bProcess4#1"/>
    <dgm:cxn modelId="{6888CAB8-B8A5-458B-85BD-CCA3DCDBB912}" type="presOf" srcId="{C64D7A4F-96D3-4FDC-8034-040CAEA01B32}" destId="{B1718B17-F5B9-4BFB-AC1B-963E6C07DC48}" srcOrd="0" destOrd="0" presId="urn:microsoft.com/office/officeart/2005/8/layout/bProcess4#1"/>
    <dgm:cxn modelId="{C5A160C8-2818-48F6-BDB1-7D79126B0420}" type="presOf" srcId="{25C111D6-5E7B-4796-AF14-7F0B634AFD10}" destId="{7F65330B-7BF9-4359-94C6-DB25B00E2693}" srcOrd="0" destOrd="0" presId="urn:microsoft.com/office/officeart/2005/8/layout/bProcess4#1"/>
    <dgm:cxn modelId="{A79297D0-5EE3-436A-A776-3211C73A1801}" srcId="{A6F8F991-88E5-439E-9170-68DA7AE84C44}" destId="{261E63DA-17A0-4815-8A9A-F30B7AF4BFB8}" srcOrd="11" destOrd="0" parTransId="{1A5F9A97-BE47-42A1-BDBB-C9F6B7D0DAAC}" sibTransId="{E36FDFE8-F098-4066-9ACF-B52AD7BD979A}"/>
    <dgm:cxn modelId="{DAF07CD1-8E96-4E52-BF80-7883491D425B}" type="presOf" srcId="{90B85271-3986-48B0-8D29-6E70F2945728}" destId="{B2310C1E-E0F5-4EF4-BA44-54387E826362}" srcOrd="0" destOrd="0" presId="urn:microsoft.com/office/officeart/2005/8/layout/bProcess4#1"/>
    <dgm:cxn modelId="{7E7654DB-EB53-4C2F-AD6B-BCB7891E81A0}" type="presOf" srcId="{92F3E1AE-009F-4976-8EFF-EE1C2934146A}" destId="{26CD1D9F-6C9B-4D5C-941F-C53FB3ECDE3E}" srcOrd="0" destOrd="0" presId="urn:microsoft.com/office/officeart/2005/8/layout/bProcess4#1"/>
    <dgm:cxn modelId="{79BF87E2-C32C-49D5-AC57-636248212E15}" srcId="{A6F8F991-88E5-439E-9170-68DA7AE84C44}" destId="{1AD414D6-6E7E-46D0-91AA-4D2A967BB207}" srcOrd="9" destOrd="0" parTransId="{6F9067A8-E7F0-4332-914F-E5012E9DE77A}" sibTransId="{E9A61F9D-8A23-421A-942E-CE2BBEECBE60}"/>
    <dgm:cxn modelId="{D605F1ED-8CCA-4303-B7F7-74650348441D}" type="presOf" srcId="{A6F8F991-88E5-439E-9170-68DA7AE84C44}" destId="{124B0171-3E58-4592-8FD9-81CB8D71720C}" srcOrd="0" destOrd="0" presId="urn:microsoft.com/office/officeart/2005/8/layout/bProcess4#1"/>
    <dgm:cxn modelId="{464085F2-95FF-4DD0-B048-588E5D6CC81B}" srcId="{A6F8F991-88E5-439E-9170-68DA7AE84C44}" destId="{90B85271-3986-48B0-8D29-6E70F2945728}" srcOrd="8" destOrd="0" parTransId="{DB33344D-A12B-41F3-AD2E-4F5036C3AA55}" sibTransId="{829965D7-A2A7-4BA7-897D-9BE8BB9748F6}"/>
    <dgm:cxn modelId="{C70688B8-507A-49F0-A87C-207734C605A2}" type="presParOf" srcId="{124B0171-3E58-4592-8FD9-81CB8D71720C}" destId="{19A8643A-EEF0-4C4B-8868-73F63B12438C}" srcOrd="0" destOrd="0" presId="urn:microsoft.com/office/officeart/2005/8/layout/bProcess4#1"/>
    <dgm:cxn modelId="{929D1F98-F7A6-4BE0-A45E-4925A01706E4}" type="presParOf" srcId="{19A8643A-EEF0-4C4B-8868-73F63B12438C}" destId="{5436A4B9-843B-4FE5-92C0-EC0D5F3E1F88}" srcOrd="0" destOrd="0" presId="urn:microsoft.com/office/officeart/2005/8/layout/bProcess4#1"/>
    <dgm:cxn modelId="{98AB754B-BEAE-4278-B3EE-3E8289B16302}" type="presParOf" srcId="{19A8643A-EEF0-4C4B-8868-73F63B12438C}" destId="{B04F8973-C26E-4731-BEB0-651FD2905095}" srcOrd="1" destOrd="0" presId="urn:microsoft.com/office/officeart/2005/8/layout/bProcess4#1"/>
    <dgm:cxn modelId="{1B3626A1-9D1A-4A78-AD15-3A87735CB7F5}" type="presParOf" srcId="{124B0171-3E58-4592-8FD9-81CB8D71720C}" destId="{26CD1D9F-6C9B-4D5C-941F-C53FB3ECDE3E}" srcOrd="1" destOrd="0" presId="urn:microsoft.com/office/officeart/2005/8/layout/bProcess4#1"/>
    <dgm:cxn modelId="{1D14CF25-082C-47D7-93B8-0EB2C21FF6F1}" type="presParOf" srcId="{124B0171-3E58-4592-8FD9-81CB8D71720C}" destId="{CA3C7F1B-475A-4ABE-A434-90853E41E069}" srcOrd="2" destOrd="0" presId="urn:microsoft.com/office/officeart/2005/8/layout/bProcess4#1"/>
    <dgm:cxn modelId="{4596B5F2-D96F-4D14-9700-7E553DA6B63E}" type="presParOf" srcId="{CA3C7F1B-475A-4ABE-A434-90853E41E069}" destId="{5D833D47-0F56-40F4-9C9B-FEB99D368B07}" srcOrd="0" destOrd="0" presId="urn:microsoft.com/office/officeart/2005/8/layout/bProcess4#1"/>
    <dgm:cxn modelId="{B7037C3F-9751-461F-8241-E12C07DE8A35}" type="presParOf" srcId="{CA3C7F1B-475A-4ABE-A434-90853E41E069}" destId="{8333784F-7B6B-4BC3-90A5-8BFC66547A17}" srcOrd="1" destOrd="0" presId="urn:microsoft.com/office/officeart/2005/8/layout/bProcess4#1"/>
    <dgm:cxn modelId="{A33CFFA7-E28D-4CD9-B772-9EB59A06C732}" type="presParOf" srcId="{124B0171-3E58-4592-8FD9-81CB8D71720C}" destId="{458AD6FB-5439-4B9B-BDA7-D4AAE1004F3F}" srcOrd="3" destOrd="0" presId="urn:microsoft.com/office/officeart/2005/8/layout/bProcess4#1"/>
    <dgm:cxn modelId="{B1841080-F09D-498E-B6CE-6D9142842C4F}" type="presParOf" srcId="{124B0171-3E58-4592-8FD9-81CB8D71720C}" destId="{6B4CEA4D-122F-4A89-AA7C-C9919960F22B}" srcOrd="4" destOrd="0" presId="urn:microsoft.com/office/officeart/2005/8/layout/bProcess4#1"/>
    <dgm:cxn modelId="{1CA0A167-180D-4E02-B467-B4906E745719}" type="presParOf" srcId="{6B4CEA4D-122F-4A89-AA7C-C9919960F22B}" destId="{BF39C070-C840-4161-B5A0-999FD98E55C9}" srcOrd="0" destOrd="0" presId="urn:microsoft.com/office/officeart/2005/8/layout/bProcess4#1"/>
    <dgm:cxn modelId="{E1D82DCB-3C2D-4B14-A602-429D6647A297}" type="presParOf" srcId="{6B4CEA4D-122F-4A89-AA7C-C9919960F22B}" destId="{70754479-D48B-4889-BD02-E019FB5FB1F8}" srcOrd="1" destOrd="0" presId="urn:microsoft.com/office/officeart/2005/8/layout/bProcess4#1"/>
    <dgm:cxn modelId="{B53B0EB8-FEAD-46B3-9432-0E2091500865}" type="presParOf" srcId="{124B0171-3E58-4592-8FD9-81CB8D71720C}" destId="{196F7D23-0783-49DC-9171-3E0DE6567045}" srcOrd="5" destOrd="0" presId="urn:microsoft.com/office/officeart/2005/8/layout/bProcess4#1"/>
    <dgm:cxn modelId="{D591A09A-6145-48DC-8C28-58D75CC10EFA}" type="presParOf" srcId="{124B0171-3E58-4592-8FD9-81CB8D71720C}" destId="{6C99EA2D-37AB-498E-9369-D8F9250FB2A7}" srcOrd="6" destOrd="0" presId="urn:microsoft.com/office/officeart/2005/8/layout/bProcess4#1"/>
    <dgm:cxn modelId="{391CBA4C-DB88-4574-8C16-85844A18D0BF}" type="presParOf" srcId="{6C99EA2D-37AB-498E-9369-D8F9250FB2A7}" destId="{25F66C23-7A08-4614-B398-77C606647DBC}" srcOrd="0" destOrd="0" presId="urn:microsoft.com/office/officeart/2005/8/layout/bProcess4#1"/>
    <dgm:cxn modelId="{BB244D31-7DC6-4FF8-8EB3-97813F2623A7}" type="presParOf" srcId="{6C99EA2D-37AB-498E-9369-D8F9250FB2A7}" destId="{1E7737AD-A26E-408C-9CEC-8F665A1043B9}" srcOrd="1" destOrd="0" presId="urn:microsoft.com/office/officeart/2005/8/layout/bProcess4#1"/>
    <dgm:cxn modelId="{E18991B7-6A4A-496B-BAF7-BCF2037F33D5}" type="presParOf" srcId="{124B0171-3E58-4592-8FD9-81CB8D71720C}" destId="{8279E6A9-4C9C-4393-ABCE-865811D40BBB}" srcOrd="7" destOrd="0" presId="urn:microsoft.com/office/officeart/2005/8/layout/bProcess4#1"/>
    <dgm:cxn modelId="{08F820F8-2009-4CB5-B7CB-528B419E9F4C}" type="presParOf" srcId="{124B0171-3E58-4592-8FD9-81CB8D71720C}" destId="{70774C65-3FE5-4E12-B760-D68A643A63B1}" srcOrd="8" destOrd="0" presId="urn:microsoft.com/office/officeart/2005/8/layout/bProcess4#1"/>
    <dgm:cxn modelId="{E7026573-436E-4424-A949-FC500852C553}" type="presParOf" srcId="{70774C65-3FE5-4E12-B760-D68A643A63B1}" destId="{6E0C0A63-3FF8-4A4E-AC0B-D0A52D44118B}" srcOrd="0" destOrd="0" presId="urn:microsoft.com/office/officeart/2005/8/layout/bProcess4#1"/>
    <dgm:cxn modelId="{1E982762-632F-4FD1-8431-1E0DF2B41810}" type="presParOf" srcId="{70774C65-3FE5-4E12-B760-D68A643A63B1}" destId="{545BF857-D59A-427E-A0EA-81855D378F79}" srcOrd="1" destOrd="0" presId="urn:microsoft.com/office/officeart/2005/8/layout/bProcess4#1"/>
    <dgm:cxn modelId="{018C55EA-38E1-4EF1-8A82-5A8BD42406BA}" type="presParOf" srcId="{124B0171-3E58-4592-8FD9-81CB8D71720C}" destId="{25FF8D4E-68F2-4DEC-A1B6-160C2E8FA056}" srcOrd="9" destOrd="0" presId="urn:microsoft.com/office/officeart/2005/8/layout/bProcess4#1"/>
    <dgm:cxn modelId="{358E3C19-ADE3-48C3-A7F5-831D960F2FAF}" type="presParOf" srcId="{124B0171-3E58-4592-8FD9-81CB8D71720C}" destId="{A5EC1FC5-747D-448E-BE1E-623C649BFAE6}" srcOrd="10" destOrd="0" presId="urn:microsoft.com/office/officeart/2005/8/layout/bProcess4#1"/>
    <dgm:cxn modelId="{C6C0F0DF-0EFC-43D5-8D48-897536DED5CD}" type="presParOf" srcId="{A5EC1FC5-747D-448E-BE1E-623C649BFAE6}" destId="{9AAF3BDA-D113-4BDF-B0D2-F4293AE69C4D}" srcOrd="0" destOrd="0" presId="urn:microsoft.com/office/officeart/2005/8/layout/bProcess4#1"/>
    <dgm:cxn modelId="{677C2D5D-A5AE-4D9D-89B2-F8F3E634669F}" type="presParOf" srcId="{A5EC1FC5-747D-448E-BE1E-623C649BFAE6}" destId="{D1A65317-E1D9-437B-8B13-B588E5E15785}" srcOrd="1" destOrd="0" presId="urn:microsoft.com/office/officeart/2005/8/layout/bProcess4#1"/>
    <dgm:cxn modelId="{1237E00F-FF90-4E01-BDD5-313FA4647487}" type="presParOf" srcId="{124B0171-3E58-4592-8FD9-81CB8D71720C}" destId="{BAD8CC52-36F0-47D9-BE55-02E497B40744}" srcOrd="11" destOrd="0" presId="urn:microsoft.com/office/officeart/2005/8/layout/bProcess4#1"/>
    <dgm:cxn modelId="{669CD7B3-4109-40A0-8BF3-F8B1C6D73A3F}" type="presParOf" srcId="{124B0171-3E58-4592-8FD9-81CB8D71720C}" destId="{3E2BCAF9-C01D-4EC6-863F-F8C839F2F684}" srcOrd="12" destOrd="0" presId="urn:microsoft.com/office/officeart/2005/8/layout/bProcess4#1"/>
    <dgm:cxn modelId="{307231E4-4297-482C-B1B2-E254F2919A8F}" type="presParOf" srcId="{3E2BCAF9-C01D-4EC6-863F-F8C839F2F684}" destId="{ABD1B856-D92F-4CE1-B546-BCD624A5591D}" srcOrd="0" destOrd="0" presId="urn:microsoft.com/office/officeart/2005/8/layout/bProcess4#1"/>
    <dgm:cxn modelId="{CA954566-2F4E-4F71-8978-C25BE0B031B8}" type="presParOf" srcId="{3E2BCAF9-C01D-4EC6-863F-F8C839F2F684}" destId="{6E080866-24F2-42E0-8E2C-C6BCB3561036}" srcOrd="1" destOrd="0" presId="urn:microsoft.com/office/officeart/2005/8/layout/bProcess4#1"/>
    <dgm:cxn modelId="{671CE654-EA32-45E4-83CF-B5CD4BE026DE}" type="presParOf" srcId="{124B0171-3E58-4592-8FD9-81CB8D71720C}" destId="{C1B813F6-EF75-43BF-903F-8642791F3D8A}" srcOrd="13" destOrd="0" presId="urn:microsoft.com/office/officeart/2005/8/layout/bProcess4#1"/>
    <dgm:cxn modelId="{A4AD6BAB-1037-49B0-95DA-65F89D2BCF19}" type="presParOf" srcId="{124B0171-3E58-4592-8FD9-81CB8D71720C}" destId="{76CF8109-CC7A-4935-867C-734BAD12FD44}" srcOrd="14" destOrd="0" presId="urn:microsoft.com/office/officeart/2005/8/layout/bProcess4#1"/>
    <dgm:cxn modelId="{7C0DD7D3-2C87-46A2-B0DA-EF820A37FFE6}" type="presParOf" srcId="{76CF8109-CC7A-4935-867C-734BAD12FD44}" destId="{1F8C42E3-92BF-4B6B-8474-6C55FE966FC8}" srcOrd="0" destOrd="0" presId="urn:microsoft.com/office/officeart/2005/8/layout/bProcess4#1"/>
    <dgm:cxn modelId="{24CD79CB-F5EF-438E-A478-E79AEFB953A4}" type="presParOf" srcId="{76CF8109-CC7A-4935-867C-734BAD12FD44}" destId="{A716FA50-7D5D-42F5-88E2-A043F6B1B378}" srcOrd="1" destOrd="0" presId="urn:microsoft.com/office/officeart/2005/8/layout/bProcess4#1"/>
    <dgm:cxn modelId="{7AB45B69-3998-408C-8CC2-4EE361B54718}" type="presParOf" srcId="{124B0171-3E58-4592-8FD9-81CB8D71720C}" destId="{7F65330B-7BF9-4359-94C6-DB25B00E2693}" srcOrd="15" destOrd="0" presId="urn:microsoft.com/office/officeart/2005/8/layout/bProcess4#1"/>
    <dgm:cxn modelId="{77E94AF3-D83D-4192-B4E0-C059026E12A6}" type="presParOf" srcId="{124B0171-3E58-4592-8FD9-81CB8D71720C}" destId="{75616D6E-4907-4A5F-A3F6-F23F1932379C}" srcOrd="16" destOrd="0" presId="urn:microsoft.com/office/officeart/2005/8/layout/bProcess4#1"/>
    <dgm:cxn modelId="{3AC1BDB0-DC38-40BE-9740-4C47F954A5C4}" type="presParOf" srcId="{75616D6E-4907-4A5F-A3F6-F23F1932379C}" destId="{D4D2929D-7D28-4EC8-836E-2B027255CECD}" srcOrd="0" destOrd="0" presId="urn:microsoft.com/office/officeart/2005/8/layout/bProcess4#1"/>
    <dgm:cxn modelId="{F9C48104-FB2B-4D7D-B3E3-695BDE333C6A}" type="presParOf" srcId="{75616D6E-4907-4A5F-A3F6-F23F1932379C}" destId="{B2310C1E-E0F5-4EF4-BA44-54387E826362}" srcOrd="1" destOrd="0" presId="urn:microsoft.com/office/officeart/2005/8/layout/bProcess4#1"/>
    <dgm:cxn modelId="{7FB33733-4997-4B4A-A371-E9F8FE62378D}" type="presParOf" srcId="{124B0171-3E58-4592-8FD9-81CB8D71720C}" destId="{4CC6DA6D-09CC-4B0D-B8C4-B2AF0EDA4066}" srcOrd="17" destOrd="0" presId="urn:microsoft.com/office/officeart/2005/8/layout/bProcess4#1"/>
    <dgm:cxn modelId="{BAE7AAB5-F42D-41FC-84CD-F6F6935364D3}" type="presParOf" srcId="{124B0171-3E58-4592-8FD9-81CB8D71720C}" destId="{E0C4CA7B-F7FD-46A9-8D98-3BB20834BDBB}" srcOrd="18" destOrd="0" presId="urn:microsoft.com/office/officeart/2005/8/layout/bProcess4#1"/>
    <dgm:cxn modelId="{28C16E14-7B5D-4245-A29F-C058F5977645}" type="presParOf" srcId="{E0C4CA7B-F7FD-46A9-8D98-3BB20834BDBB}" destId="{AA70E4B0-5037-4F86-811A-C68DDFD0E8C6}" srcOrd="0" destOrd="0" presId="urn:microsoft.com/office/officeart/2005/8/layout/bProcess4#1"/>
    <dgm:cxn modelId="{834C7D49-FD13-4032-8CF2-1DF0FF670237}" type="presParOf" srcId="{E0C4CA7B-F7FD-46A9-8D98-3BB20834BDBB}" destId="{9AD91785-1EBA-4D4C-86DB-5C7B435FFF69}" srcOrd="1" destOrd="0" presId="urn:microsoft.com/office/officeart/2005/8/layout/bProcess4#1"/>
    <dgm:cxn modelId="{F766B0A4-350F-4A49-814D-E41DCD3B55B2}" type="presParOf" srcId="{124B0171-3E58-4592-8FD9-81CB8D71720C}" destId="{769D31F6-1158-42FC-A996-D1A3FB61FF43}" srcOrd="19" destOrd="0" presId="urn:microsoft.com/office/officeart/2005/8/layout/bProcess4#1"/>
    <dgm:cxn modelId="{5AA3BADF-1DE4-42F0-9DA9-752E375672AA}" type="presParOf" srcId="{124B0171-3E58-4592-8FD9-81CB8D71720C}" destId="{06FF4B4C-9A83-4567-8547-C507C5CF55D8}" srcOrd="20" destOrd="0" presId="urn:microsoft.com/office/officeart/2005/8/layout/bProcess4#1"/>
    <dgm:cxn modelId="{C9A2C6F7-6B35-4C6F-A749-3E46770755BD}" type="presParOf" srcId="{06FF4B4C-9A83-4567-8547-C507C5CF55D8}" destId="{66ED7B4A-D3AA-48BB-A95C-ACC2AF0DDF2A}" srcOrd="0" destOrd="0" presId="urn:microsoft.com/office/officeart/2005/8/layout/bProcess4#1"/>
    <dgm:cxn modelId="{341CDB83-0CE4-4E04-AB66-062F3AEC5638}" type="presParOf" srcId="{06FF4B4C-9A83-4567-8547-C507C5CF55D8}" destId="{7106EAC8-D5D6-4728-A5B8-B61F728E7289}" srcOrd="1" destOrd="0" presId="urn:microsoft.com/office/officeart/2005/8/layout/bProcess4#1"/>
    <dgm:cxn modelId="{22E57DD0-537A-427E-9D4C-E7B87E225E53}" type="presParOf" srcId="{124B0171-3E58-4592-8FD9-81CB8D71720C}" destId="{B1718B17-F5B9-4BFB-AC1B-963E6C07DC48}" srcOrd="21" destOrd="0" presId="urn:microsoft.com/office/officeart/2005/8/layout/bProcess4#1"/>
    <dgm:cxn modelId="{FC46EA3E-AFB4-4521-9AB6-DDEF0BFB7F8E}" type="presParOf" srcId="{124B0171-3E58-4592-8FD9-81CB8D71720C}" destId="{F28B5BA8-1105-4D05-8372-ED7679D6D57C}" srcOrd="22" destOrd="0" presId="urn:microsoft.com/office/officeart/2005/8/layout/bProcess4#1"/>
    <dgm:cxn modelId="{E940DE04-E325-4CB9-9637-4083EEB35CB0}" type="presParOf" srcId="{F28B5BA8-1105-4D05-8372-ED7679D6D57C}" destId="{EAA0DAA2-5661-4F2D-95D6-7EEB39BDB5B1}" srcOrd="0" destOrd="0" presId="urn:microsoft.com/office/officeart/2005/8/layout/bProcess4#1"/>
    <dgm:cxn modelId="{7DAC03E1-3B4F-4494-93CC-C6A1066FA9E1}" type="presParOf" srcId="{F28B5BA8-1105-4D05-8372-ED7679D6D57C}" destId="{3B006655-DB6E-4FF2-9E55-800F04ACEDD7}" srcOrd="1" destOrd="0" presId="urn:microsoft.com/office/officeart/2005/8/layout/bProcess4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CA3904-4279-42FF-BDA5-86BD40A0B8D0}" type="doc">
      <dgm:prSet loTypeId="urn:microsoft.com/office/officeart/2005/8/layout/hierarchy2#1" loCatId="hierarchy" qsTypeId="urn:microsoft.com/office/officeart/2005/8/quickstyle/simple1#2" qsCatId="simple" csTypeId="urn:microsoft.com/office/officeart/2005/8/colors/colorful3#2" csCatId="colorful" phldr="1"/>
      <dgm:spPr/>
      <dgm:t>
        <a:bodyPr/>
        <a:lstStyle/>
        <a:p>
          <a:endParaRPr lang="zh-CN" altLang="en-US"/>
        </a:p>
      </dgm:t>
    </dgm:pt>
    <dgm:pt modelId="{DD9C417B-AEF9-489F-B7A0-A510A5FEBAE8}">
      <dgm:prSet phldrT="[文本]"/>
      <dgm:spPr/>
      <dgm:t>
        <a:bodyPr/>
        <a:lstStyle/>
        <a:p>
          <a:r>
            <a:rPr lang="zh-CN" altLang="en-US" dirty="0"/>
            <a:t>大门口</a:t>
          </a:r>
        </a:p>
      </dgm:t>
    </dgm:pt>
    <dgm:pt modelId="{94EEDF3E-DF1F-45C9-8BC5-A85AE963C831}" type="parTrans" cxnId="{80FB16C8-6881-4E64-BB44-0FC0B6DC2C15}">
      <dgm:prSet/>
      <dgm:spPr/>
      <dgm:t>
        <a:bodyPr/>
        <a:lstStyle/>
        <a:p>
          <a:endParaRPr lang="zh-CN" altLang="en-US"/>
        </a:p>
      </dgm:t>
    </dgm:pt>
    <dgm:pt modelId="{A3190D30-A59D-427E-80F6-A3959805BC7F}" type="sibTrans" cxnId="{80FB16C8-6881-4E64-BB44-0FC0B6DC2C15}">
      <dgm:prSet/>
      <dgm:spPr/>
      <dgm:t>
        <a:bodyPr/>
        <a:lstStyle/>
        <a:p>
          <a:endParaRPr lang="zh-CN" altLang="en-US"/>
        </a:p>
      </dgm:t>
    </dgm:pt>
    <dgm:pt modelId="{A8E2A735-9402-4209-8EF8-000B8D13643B}">
      <dgm:prSet phldrT="[文本]"/>
      <dgm:spPr/>
      <dgm:t>
        <a:bodyPr/>
        <a:lstStyle/>
        <a:p>
          <a:r>
            <a:rPr lang="zh-CN" altLang="en-US" dirty="0"/>
            <a:t>来客管理</a:t>
          </a:r>
        </a:p>
      </dgm:t>
    </dgm:pt>
    <dgm:pt modelId="{2C0D1644-D365-4E5D-ACDD-1489FA5FFD85}" type="parTrans" cxnId="{9399C03B-F337-4A9F-B0DE-31C5BF837091}">
      <dgm:prSet/>
      <dgm:spPr/>
      <dgm:t>
        <a:bodyPr/>
        <a:lstStyle/>
        <a:p>
          <a:endParaRPr lang="zh-CN" altLang="en-US"/>
        </a:p>
      </dgm:t>
    </dgm:pt>
    <dgm:pt modelId="{494D4CAA-32FF-41FE-82F8-999748DE9795}" type="sibTrans" cxnId="{9399C03B-F337-4A9F-B0DE-31C5BF837091}">
      <dgm:prSet/>
      <dgm:spPr/>
      <dgm:t>
        <a:bodyPr/>
        <a:lstStyle/>
        <a:p>
          <a:endParaRPr lang="zh-CN" altLang="en-US"/>
        </a:p>
      </dgm:t>
    </dgm:pt>
    <dgm:pt modelId="{EF0ABA37-640C-4885-965F-E56B2B697098}">
      <dgm:prSet phldrT="[文本]"/>
      <dgm:spPr/>
      <dgm:t>
        <a:bodyPr/>
        <a:lstStyle/>
        <a:p>
          <a:r>
            <a:rPr lang="zh-CN" altLang="en-US" dirty="0"/>
            <a:t>入离园接送</a:t>
          </a:r>
        </a:p>
      </dgm:t>
    </dgm:pt>
    <dgm:pt modelId="{16243D8A-3F3D-47EF-9396-0091B6360708}" type="parTrans" cxnId="{1E04B05D-9B2D-40FE-80B1-739EB44CEAEC}">
      <dgm:prSet/>
      <dgm:spPr/>
      <dgm:t>
        <a:bodyPr/>
        <a:lstStyle/>
        <a:p>
          <a:endParaRPr lang="zh-CN" altLang="en-US"/>
        </a:p>
      </dgm:t>
    </dgm:pt>
    <dgm:pt modelId="{3CAE11AA-9B57-439C-886F-F8B014806608}" type="sibTrans" cxnId="{1E04B05D-9B2D-40FE-80B1-739EB44CEAEC}">
      <dgm:prSet/>
      <dgm:spPr/>
      <dgm:t>
        <a:bodyPr/>
        <a:lstStyle/>
        <a:p>
          <a:endParaRPr lang="zh-CN" altLang="en-US"/>
        </a:p>
      </dgm:t>
    </dgm:pt>
    <dgm:pt modelId="{0C48AEC8-4B44-40AF-91B7-7EF321891CE6}">
      <dgm:prSet phldrT="[文本]"/>
      <dgm:spPr/>
      <dgm:t>
        <a:bodyPr/>
        <a:lstStyle/>
        <a:p>
          <a:r>
            <a:rPr lang="zh-CN" altLang="en-US" dirty="0"/>
            <a:t>操场</a:t>
          </a:r>
        </a:p>
      </dgm:t>
    </dgm:pt>
    <dgm:pt modelId="{A4DA8AEB-FE4B-44C4-9E13-6DC0FC1A7453}" type="parTrans" cxnId="{AD2A7A70-4B9D-4A36-8674-77E4F804DF87}">
      <dgm:prSet/>
      <dgm:spPr/>
      <dgm:t>
        <a:bodyPr/>
        <a:lstStyle/>
        <a:p>
          <a:endParaRPr lang="zh-CN" altLang="en-US"/>
        </a:p>
      </dgm:t>
    </dgm:pt>
    <dgm:pt modelId="{E20AA544-A1CF-4323-9703-0A3E8026EA58}" type="sibTrans" cxnId="{AD2A7A70-4B9D-4A36-8674-77E4F804DF87}">
      <dgm:prSet/>
      <dgm:spPr/>
      <dgm:t>
        <a:bodyPr/>
        <a:lstStyle/>
        <a:p>
          <a:endParaRPr lang="zh-CN" altLang="en-US"/>
        </a:p>
      </dgm:t>
    </dgm:pt>
    <dgm:pt modelId="{3A8B4B75-7577-4B02-9F46-6221538EEA69}">
      <dgm:prSet phldrT="[文本]"/>
      <dgm:spPr/>
      <dgm:t>
        <a:bodyPr/>
        <a:lstStyle/>
        <a:p>
          <a:r>
            <a:rPr lang="zh-CN" altLang="en-US" dirty="0"/>
            <a:t>大型玩具</a:t>
          </a:r>
        </a:p>
      </dgm:t>
    </dgm:pt>
    <dgm:pt modelId="{7F05F75B-487A-410A-BBEB-B1AC05549B49}" type="parTrans" cxnId="{36E8D979-8B95-4A39-B501-1497E07495F4}">
      <dgm:prSet/>
      <dgm:spPr/>
      <dgm:t>
        <a:bodyPr/>
        <a:lstStyle/>
        <a:p>
          <a:endParaRPr lang="zh-CN" altLang="en-US"/>
        </a:p>
      </dgm:t>
    </dgm:pt>
    <dgm:pt modelId="{A90D00DB-9829-459A-9B3F-A0F8BF71FDCB}" type="sibTrans" cxnId="{36E8D979-8B95-4A39-B501-1497E07495F4}">
      <dgm:prSet/>
      <dgm:spPr/>
      <dgm:t>
        <a:bodyPr/>
        <a:lstStyle/>
        <a:p>
          <a:endParaRPr lang="zh-CN" altLang="en-US"/>
        </a:p>
      </dgm:t>
    </dgm:pt>
    <dgm:pt modelId="{8722F981-9B53-4597-869C-ECD154AD8818}">
      <dgm:prSet phldrT="[文本]"/>
      <dgm:spPr/>
      <dgm:t>
        <a:bodyPr/>
        <a:lstStyle/>
        <a:p>
          <a:r>
            <a:rPr lang="zh-CN" altLang="en-US" dirty="0"/>
            <a:t>岗位安全</a:t>
          </a:r>
        </a:p>
      </dgm:t>
    </dgm:pt>
    <dgm:pt modelId="{3E6E3008-7CAC-43E4-8FF5-E6DD70DD0028}" type="parTrans" cxnId="{704BB690-1067-4972-BF85-0410E96DFB04}">
      <dgm:prSet/>
      <dgm:spPr/>
      <dgm:t>
        <a:bodyPr/>
        <a:lstStyle/>
        <a:p>
          <a:endParaRPr lang="zh-CN" altLang="en-US"/>
        </a:p>
      </dgm:t>
    </dgm:pt>
    <dgm:pt modelId="{67FF88A6-C775-45C6-958C-92DA5853EAA7}" type="sibTrans" cxnId="{704BB690-1067-4972-BF85-0410E96DFB04}">
      <dgm:prSet/>
      <dgm:spPr/>
      <dgm:t>
        <a:bodyPr/>
        <a:lstStyle/>
        <a:p>
          <a:endParaRPr lang="zh-CN" altLang="en-US"/>
        </a:p>
      </dgm:t>
    </dgm:pt>
    <dgm:pt modelId="{1D5FB157-1CA1-41DD-A2CC-3D8D1C382BF7}">
      <dgm:prSet phldrT="[文本]"/>
      <dgm:spPr/>
      <dgm:t>
        <a:bodyPr/>
        <a:lstStyle/>
        <a:p>
          <a:r>
            <a:rPr lang="zh-CN" altLang="en-US" dirty="0"/>
            <a:t>监控器检视</a:t>
          </a:r>
        </a:p>
      </dgm:t>
    </dgm:pt>
    <dgm:pt modelId="{9BFAB7D5-0589-421C-BE4C-948127AEFF93}" type="parTrans" cxnId="{BBB913A0-C8B1-4FCA-9B22-40C4DA3AD2DC}">
      <dgm:prSet/>
      <dgm:spPr/>
      <dgm:t>
        <a:bodyPr/>
        <a:lstStyle/>
        <a:p>
          <a:endParaRPr lang="zh-CN" altLang="en-US"/>
        </a:p>
      </dgm:t>
    </dgm:pt>
    <dgm:pt modelId="{76038B96-C199-47AA-9B23-8400EA2F4B08}" type="sibTrans" cxnId="{BBB913A0-C8B1-4FCA-9B22-40C4DA3AD2DC}">
      <dgm:prSet/>
      <dgm:spPr/>
      <dgm:t>
        <a:bodyPr/>
        <a:lstStyle/>
        <a:p>
          <a:endParaRPr lang="zh-CN" altLang="en-US"/>
        </a:p>
      </dgm:t>
    </dgm:pt>
    <dgm:pt modelId="{0178AC16-4FA0-4E09-A6E9-F77BCA14E3F3}">
      <dgm:prSet phldrT="[文本]"/>
      <dgm:spPr/>
      <dgm:t>
        <a:bodyPr/>
        <a:lstStyle/>
        <a:p>
          <a:r>
            <a:rPr lang="zh-CN" altLang="en-US" dirty="0"/>
            <a:t>安全技能</a:t>
          </a:r>
        </a:p>
      </dgm:t>
    </dgm:pt>
    <dgm:pt modelId="{E430B5AA-0E2C-462C-AF02-CB268C1BD395}" type="parTrans" cxnId="{AD77B9AC-8386-4317-A7A0-C61A04615D96}">
      <dgm:prSet/>
      <dgm:spPr/>
      <dgm:t>
        <a:bodyPr/>
        <a:lstStyle/>
        <a:p>
          <a:endParaRPr lang="zh-CN" altLang="en-US"/>
        </a:p>
      </dgm:t>
    </dgm:pt>
    <dgm:pt modelId="{14EE8522-355F-40D6-A419-F70A1226F602}" type="sibTrans" cxnId="{AD77B9AC-8386-4317-A7A0-C61A04615D96}">
      <dgm:prSet/>
      <dgm:spPr/>
      <dgm:t>
        <a:bodyPr/>
        <a:lstStyle/>
        <a:p>
          <a:endParaRPr lang="zh-CN" altLang="en-US"/>
        </a:p>
      </dgm:t>
    </dgm:pt>
    <dgm:pt modelId="{6177C029-249A-40DF-A2D6-E5FEEAC97F37}">
      <dgm:prSet phldrT="[文本]"/>
      <dgm:spPr/>
      <dgm:t>
        <a:bodyPr/>
        <a:lstStyle/>
        <a:p>
          <a:r>
            <a:rPr lang="zh-CN" altLang="en-US" dirty="0"/>
            <a:t>消防设备</a:t>
          </a:r>
        </a:p>
      </dgm:t>
    </dgm:pt>
    <dgm:pt modelId="{3FB7639C-4155-4821-B4E4-FD6CDD2DB6F6}" type="parTrans" cxnId="{BCCC47A2-7CDB-4601-925F-CE9F755A5B78}">
      <dgm:prSet/>
      <dgm:spPr/>
      <dgm:t>
        <a:bodyPr/>
        <a:lstStyle/>
        <a:p>
          <a:endParaRPr lang="zh-CN" altLang="en-US"/>
        </a:p>
      </dgm:t>
    </dgm:pt>
    <dgm:pt modelId="{123A8E14-CE2F-46A4-A97B-16EE130B7DAB}" type="sibTrans" cxnId="{BCCC47A2-7CDB-4601-925F-CE9F755A5B78}">
      <dgm:prSet/>
      <dgm:spPr/>
      <dgm:t>
        <a:bodyPr/>
        <a:lstStyle/>
        <a:p>
          <a:endParaRPr lang="zh-CN" altLang="en-US"/>
        </a:p>
      </dgm:t>
    </dgm:pt>
    <dgm:pt modelId="{2172301E-834C-43B7-A108-A04C04786D18}">
      <dgm:prSet phldrT="[文本]"/>
      <dgm:spPr/>
      <dgm:t>
        <a:bodyPr/>
        <a:lstStyle/>
        <a:p>
          <a:r>
            <a:rPr lang="zh-CN" altLang="en-US" dirty="0"/>
            <a:t>户外地面</a:t>
          </a:r>
        </a:p>
      </dgm:t>
    </dgm:pt>
    <dgm:pt modelId="{7A425416-F5BD-43B9-88AF-80516CC13A04}" type="parTrans" cxnId="{43759210-A27F-4F1C-9DE1-DFA8C7DA6583}">
      <dgm:prSet/>
      <dgm:spPr/>
      <dgm:t>
        <a:bodyPr/>
        <a:lstStyle/>
        <a:p>
          <a:endParaRPr lang="zh-CN" altLang="en-US"/>
        </a:p>
      </dgm:t>
    </dgm:pt>
    <dgm:pt modelId="{B8673967-E5A1-4C33-8A84-1ACA28097A03}" type="sibTrans" cxnId="{43759210-A27F-4F1C-9DE1-DFA8C7DA6583}">
      <dgm:prSet/>
      <dgm:spPr/>
      <dgm:t>
        <a:bodyPr/>
        <a:lstStyle/>
        <a:p>
          <a:endParaRPr lang="zh-CN" altLang="en-US"/>
        </a:p>
      </dgm:t>
    </dgm:pt>
    <dgm:pt modelId="{2682D23B-83A9-4E54-A264-2A9CEE3BDFD6}">
      <dgm:prSet phldrT="[文本]"/>
      <dgm:spPr/>
      <dgm:t>
        <a:bodyPr/>
        <a:lstStyle/>
        <a:p>
          <a:r>
            <a:rPr lang="zh-CN" altLang="en-US" dirty="0"/>
            <a:t>户外种植区</a:t>
          </a:r>
        </a:p>
      </dgm:t>
    </dgm:pt>
    <dgm:pt modelId="{F409E8E3-8F34-45D8-975C-A0F74C0CCDFF}" type="parTrans" cxnId="{181B6319-1475-4223-900F-86DC218D99F0}">
      <dgm:prSet/>
      <dgm:spPr/>
      <dgm:t>
        <a:bodyPr/>
        <a:lstStyle/>
        <a:p>
          <a:endParaRPr lang="zh-CN" altLang="en-US"/>
        </a:p>
      </dgm:t>
    </dgm:pt>
    <dgm:pt modelId="{D5693601-2402-43EB-BFB5-DA6ACD2344D0}" type="sibTrans" cxnId="{181B6319-1475-4223-900F-86DC218D99F0}">
      <dgm:prSet/>
      <dgm:spPr/>
      <dgm:t>
        <a:bodyPr/>
        <a:lstStyle/>
        <a:p>
          <a:endParaRPr lang="zh-CN" altLang="en-US"/>
        </a:p>
      </dgm:t>
    </dgm:pt>
    <dgm:pt modelId="{44245579-9DED-4C0D-9609-111C280F0351}">
      <dgm:prSet phldrT="[文本]"/>
      <dgm:spPr/>
      <dgm:t>
        <a:bodyPr/>
        <a:lstStyle/>
        <a:p>
          <a:r>
            <a:rPr lang="zh-CN" altLang="en-US" dirty="0"/>
            <a:t>户外围栏</a:t>
          </a:r>
        </a:p>
      </dgm:t>
    </dgm:pt>
    <dgm:pt modelId="{EB795833-2F61-4352-BBDD-DE0D4EA010F1}" type="parTrans" cxnId="{85B0D9E9-CF0C-42E9-87ED-627080110BBF}">
      <dgm:prSet/>
      <dgm:spPr/>
      <dgm:t>
        <a:bodyPr/>
        <a:lstStyle/>
        <a:p>
          <a:endParaRPr lang="zh-CN" altLang="en-US"/>
        </a:p>
      </dgm:t>
    </dgm:pt>
    <dgm:pt modelId="{FF18D08F-2DBD-401D-897B-8369A0856788}" type="sibTrans" cxnId="{85B0D9E9-CF0C-42E9-87ED-627080110BBF}">
      <dgm:prSet/>
      <dgm:spPr/>
      <dgm:t>
        <a:bodyPr/>
        <a:lstStyle/>
        <a:p>
          <a:endParaRPr lang="zh-CN" altLang="en-US"/>
        </a:p>
      </dgm:t>
    </dgm:pt>
    <dgm:pt modelId="{6E980C08-C5BE-4DA8-AD62-D4CD1B1D7BF9}" type="pres">
      <dgm:prSet presAssocID="{47CA3904-4279-42FF-BDA5-86BD40A0B8D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0F7A4AE-8D56-4EF4-BACF-1F0B31227930}" type="pres">
      <dgm:prSet presAssocID="{DD9C417B-AEF9-489F-B7A0-A510A5FEBAE8}" presName="root1" presStyleCnt="0"/>
      <dgm:spPr/>
    </dgm:pt>
    <dgm:pt modelId="{A0B3B17D-8C2C-4647-9D55-45EF73E99EA4}" type="pres">
      <dgm:prSet presAssocID="{DD9C417B-AEF9-489F-B7A0-A510A5FEBAE8}" presName="LevelOneTextNode" presStyleLbl="node0" presStyleIdx="0" presStyleCnt="2">
        <dgm:presLayoutVars>
          <dgm:chPref val="3"/>
        </dgm:presLayoutVars>
      </dgm:prSet>
      <dgm:spPr/>
    </dgm:pt>
    <dgm:pt modelId="{631397F0-2DF3-4F7B-A7B7-F842BC6D4866}" type="pres">
      <dgm:prSet presAssocID="{DD9C417B-AEF9-489F-B7A0-A510A5FEBAE8}" presName="level2hierChild" presStyleCnt="0"/>
      <dgm:spPr/>
    </dgm:pt>
    <dgm:pt modelId="{37D107CD-DD3D-4EFC-A5A0-F5B26C4D24FF}" type="pres">
      <dgm:prSet presAssocID="{2C0D1644-D365-4E5D-ACDD-1489FA5FFD85}" presName="conn2-1" presStyleLbl="parChTrans1D2" presStyleIdx="0" presStyleCnt="10"/>
      <dgm:spPr/>
    </dgm:pt>
    <dgm:pt modelId="{ECAAD8DB-F6B5-460D-9547-1C09193FDB2C}" type="pres">
      <dgm:prSet presAssocID="{2C0D1644-D365-4E5D-ACDD-1489FA5FFD85}" presName="connTx" presStyleLbl="parChTrans1D2" presStyleIdx="0" presStyleCnt="10"/>
      <dgm:spPr/>
    </dgm:pt>
    <dgm:pt modelId="{C113DA25-243A-4E01-84E0-BFC2B539F93D}" type="pres">
      <dgm:prSet presAssocID="{A8E2A735-9402-4209-8EF8-000B8D13643B}" presName="root2" presStyleCnt="0"/>
      <dgm:spPr/>
    </dgm:pt>
    <dgm:pt modelId="{C5AA7BA9-5FCB-4D5B-AB55-101D54923851}" type="pres">
      <dgm:prSet presAssocID="{A8E2A735-9402-4209-8EF8-000B8D13643B}" presName="LevelTwoTextNode" presStyleLbl="node2" presStyleIdx="0" presStyleCnt="10">
        <dgm:presLayoutVars>
          <dgm:chPref val="3"/>
        </dgm:presLayoutVars>
      </dgm:prSet>
      <dgm:spPr/>
    </dgm:pt>
    <dgm:pt modelId="{95D9CE41-E1B8-4F8E-8635-79421889A44F}" type="pres">
      <dgm:prSet presAssocID="{A8E2A735-9402-4209-8EF8-000B8D13643B}" presName="level3hierChild" presStyleCnt="0"/>
      <dgm:spPr/>
    </dgm:pt>
    <dgm:pt modelId="{56542769-B79C-409B-9A34-13D204477CB3}" type="pres">
      <dgm:prSet presAssocID="{16243D8A-3F3D-47EF-9396-0091B6360708}" presName="conn2-1" presStyleLbl="parChTrans1D2" presStyleIdx="1" presStyleCnt="10"/>
      <dgm:spPr/>
    </dgm:pt>
    <dgm:pt modelId="{C406AD7D-72B9-47F4-B835-48337A341675}" type="pres">
      <dgm:prSet presAssocID="{16243D8A-3F3D-47EF-9396-0091B6360708}" presName="connTx" presStyleLbl="parChTrans1D2" presStyleIdx="1" presStyleCnt="10"/>
      <dgm:spPr/>
    </dgm:pt>
    <dgm:pt modelId="{6051ED41-2E14-49A0-8C54-2F27E27B02F5}" type="pres">
      <dgm:prSet presAssocID="{EF0ABA37-640C-4885-965F-E56B2B697098}" presName="root2" presStyleCnt="0"/>
      <dgm:spPr/>
    </dgm:pt>
    <dgm:pt modelId="{8CF86A89-65CF-4089-9C52-17446686FC3C}" type="pres">
      <dgm:prSet presAssocID="{EF0ABA37-640C-4885-965F-E56B2B697098}" presName="LevelTwoTextNode" presStyleLbl="node2" presStyleIdx="1" presStyleCnt="10">
        <dgm:presLayoutVars>
          <dgm:chPref val="3"/>
        </dgm:presLayoutVars>
      </dgm:prSet>
      <dgm:spPr/>
    </dgm:pt>
    <dgm:pt modelId="{21C9D123-000E-4A1E-8240-B9137A6E6A2A}" type="pres">
      <dgm:prSet presAssocID="{EF0ABA37-640C-4885-965F-E56B2B697098}" presName="level3hierChild" presStyleCnt="0"/>
      <dgm:spPr/>
    </dgm:pt>
    <dgm:pt modelId="{78A9DDED-2A3D-4820-9A47-5194E8616877}" type="pres">
      <dgm:prSet presAssocID="{3E6E3008-7CAC-43E4-8FF5-E6DD70DD0028}" presName="conn2-1" presStyleLbl="parChTrans1D2" presStyleIdx="2" presStyleCnt="10"/>
      <dgm:spPr/>
    </dgm:pt>
    <dgm:pt modelId="{58B8D574-1720-4EEC-85C8-09B743032DF9}" type="pres">
      <dgm:prSet presAssocID="{3E6E3008-7CAC-43E4-8FF5-E6DD70DD0028}" presName="connTx" presStyleLbl="parChTrans1D2" presStyleIdx="2" presStyleCnt="10"/>
      <dgm:spPr/>
    </dgm:pt>
    <dgm:pt modelId="{A1B886E9-5A51-443C-8772-3D4891194790}" type="pres">
      <dgm:prSet presAssocID="{8722F981-9B53-4597-869C-ECD154AD8818}" presName="root2" presStyleCnt="0"/>
      <dgm:spPr/>
    </dgm:pt>
    <dgm:pt modelId="{A7A5AEAA-D622-412C-8D8F-486ADE2A2E2A}" type="pres">
      <dgm:prSet presAssocID="{8722F981-9B53-4597-869C-ECD154AD8818}" presName="LevelTwoTextNode" presStyleLbl="node2" presStyleIdx="2" presStyleCnt="10">
        <dgm:presLayoutVars>
          <dgm:chPref val="3"/>
        </dgm:presLayoutVars>
      </dgm:prSet>
      <dgm:spPr/>
    </dgm:pt>
    <dgm:pt modelId="{D1A0E6F3-7BC6-4CDF-977B-B4F1955206AA}" type="pres">
      <dgm:prSet presAssocID="{8722F981-9B53-4597-869C-ECD154AD8818}" presName="level3hierChild" presStyleCnt="0"/>
      <dgm:spPr/>
    </dgm:pt>
    <dgm:pt modelId="{7FD2F5A1-D0C0-4F55-A790-546EF3A5021D}" type="pres">
      <dgm:prSet presAssocID="{9BFAB7D5-0589-421C-BE4C-948127AEFF93}" presName="conn2-1" presStyleLbl="parChTrans1D2" presStyleIdx="3" presStyleCnt="10"/>
      <dgm:spPr/>
    </dgm:pt>
    <dgm:pt modelId="{2864416A-CC12-4CAC-8FAC-CA5885D1CAA8}" type="pres">
      <dgm:prSet presAssocID="{9BFAB7D5-0589-421C-BE4C-948127AEFF93}" presName="connTx" presStyleLbl="parChTrans1D2" presStyleIdx="3" presStyleCnt="10"/>
      <dgm:spPr/>
    </dgm:pt>
    <dgm:pt modelId="{8BF8FB44-CAAD-4822-AAB8-FF0515951413}" type="pres">
      <dgm:prSet presAssocID="{1D5FB157-1CA1-41DD-A2CC-3D8D1C382BF7}" presName="root2" presStyleCnt="0"/>
      <dgm:spPr/>
    </dgm:pt>
    <dgm:pt modelId="{C7788301-8D82-4707-A010-5CFCD0B3C2FC}" type="pres">
      <dgm:prSet presAssocID="{1D5FB157-1CA1-41DD-A2CC-3D8D1C382BF7}" presName="LevelTwoTextNode" presStyleLbl="node2" presStyleIdx="3" presStyleCnt="10">
        <dgm:presLayoutVars>
          <dgm:chPref val="3"/>
        </dgm:presLayoutVars>
      </dgm:prSet>
      <dgm:spPr/>
    </dgm:pt>
    <dgm:pt modelId="{C1BFD53A-2136-4468-A6FE-76D4C8CD605C}" type="pres">
      <dgm:prSet presAssocID="{1D5FB157-1CA1-41DD-A2CC-3D8D1C382BF7}" presName="level3hierChild" presStyleCnt="0"/>
      <dgm:spPr/>
    </dgm:pt>
    <dgm:pt modelId="{D63B2A81-560A-4751-991E-55096C6AA9BF}" type="pres">
      <dgm:prSet presAssocID="{E430B5AA-0E2C-462C-AF02-CB268C1BD395}" presName="conn2-1" presStyleLbl="parChTrans1D2" presStyleIdx="4" presStyleCnt="10"/>
      <dgm:spPr/>
    </dgm:pt>
    <dgm:pt modelId="{BDF53E36-8996-40B7-8A89-E43E4AE91DFD}" type="pres">
      <dgm:prSet presAssocID="{E430B5AA-0E2C-462C-AF02-CB268C1BD395}" presName="connTx" presStyleLbl="parChTrans1D2" presStyleIdx="4" presStyleCnt="10"/>
      <dgm:spPr/>
    </dgm:pt>
    <dgm:pt modelId="{70BA56A2-FEBA-4454-9134-8A36D6E6EB78}" type="pres">
      <dgm:prSet presAssocID="{0178AC16-4FA0-4E09-A6E9-F77BCA14E3F3}" presName="root2" presStyleCnt="0"/>
      <dgm:spPr/>
    </dgm:pt>
    <dgm:pt modelId="{17F15B51-CF9B-4901-B890-03451E1852B2}" type="pres">
      <dgm:prSet presAssocID="{0178AC16-4FA0-4E09-A6E9-F77BCA14E3F3}" presName="LevelTwoTextNode" presStyleLbl="node2" presStyleIdx="4" presStyleCnt="10">
        <dgm:presLayoutVars>
          <dgm:chPref val="3"/>
        </dgm:presLayoutVars>
      </dgm:prSet>
      <dgm:spPr/>
    </dgm:pt>
    <dgm:pt modelId="{0F63FD0A-ACFF-4E58-90F5-84703040FD1B}" type="pres">
      <dgm:prSet presAssocID="{0178AC16-4FA0-4E09-A6E9-F77BCA14E3F3}" presName="level3hierChild" presStyleCnt="0"/>
      <dgm:spPr/>
    </dgm:pt>
    <dgm:pt modelId="{5B0ACD2A-8607-4C42-9F69-EB4CBFDF076F}" type="pres">
      <dgm:prSet presAssocID="{3FB7639C-4155-4821-B4E4-FD6CDD2DB6F6}" presName="conn2-1" presStyleLbl="parChTrans1D2" presStyleIdx="5" presStyleCnt="10"/>
      <dgm:spPr/>
    </dgm:pt>
    <dgm:pt modelId="{12766B06-84B0-4F49-B7D9-C9E285684E42}" type="pres">
      <dgm:prSet presAssocID="{3FB7639C-4155-4821-B4E4-FD6CDD2DB6F6}" presName="connTx" presStyleLbl="parChTrans1D2" presStyleIdx="5" presStyleCnt="10"/>
      <dgm:spPr/>
    </dgm:pt>
    <dgm:pt modelId="{6A98B92B-5840-4810-B38A-2A84DED67EBE}" type="pres">
      <dgm:prSet presAssocID="{6177C029-249A-40DF-A2D6-E5FEEAC97F37}" presName="root2" presStyleCnt="0"/>
      <dgm:spPr/>
    </dgm:pt>
    <dgm:pt modelId="{0E48F1BF-6878-4B1B-B322-D40AC928DB6F}" type="pres">
      <dgm:prSet presAssocID="{6177C029-249A-40DF-A2D6-E5FEEAC97F37}" presName="LevelTwoTextNode" presStyleLbl="node2" presStyleIdx="5" presStyleCnt="10">
        <dgm:presLayoutVars>
          <dgm:chPref val="3"/>
        </dgm:presLayoutVars>
      </dgm:prSet>
      <dgm:spPr/>
    </dgm:pt>
    <dgm:pt modelId="{85315F0E-5EE9-4EA9-ACD9-CC74334003FA}" type="pres">
      <dgm:prSet presAssocID="{6177C029-249A-40DF-A2D6-E5FEEAC97F37}" presName="level3hierChild" presStyleCnt="0"/>
      <dgm:spPr/>
    </dgm:pt>
    <dgm:pt modelId="{978020FD-C9CB-4100-8782-5B00637EFD9C}" type="pres">
      <dgm:prSet presAssocID="{0C48AEC8-4B44-40AF-91B7-7EF321891CE6}" presName="root1" presStyleCnt="0"/>
      <dgm:spPr/>
    </dgm:pt>
    <dgm:pt modelId="{379D7E6F-F550-4185-95C4-23BB9B68D368}" type="pres">
      <dgm:prSet presAssocID="{0C48AEC8-4B44-40AF-91B7-7EF321891CE6}" presName="LevelOneTextNode" presStyleLbl="node0" presStyleIdx="1" presStyleCnt="2">
        <dgm:presLayoutVars>
          <dgm:chPref val="3"/>
        </dgm:presLayoutVars>
      </dgm:prSet>
      <dgm:spPr/>
    </dgm:pt>
    <dgm:pt modelId="{996A4E82-CD86-4C56-A629-E9F3B5CAC70E}" type="pres">
      <dgm:prSet presAssocID="{0C48AEC8-4B44-40AF-91B7-7EF321891CE6}" presName="level2hierChild" presStyleCnt="0"/>
      <dgm:spPr/>
    </dgm:pt>
    <dgm:pt modelId="{FBCE6FB5-DC0D-4ABE-954A-E8478E7AB13D}" type="pres">
      <dgm:prSet presAssocID="{7F05F75B-487A-410A-BBEB-B1AC05549B49}" presName="conn2-1" presStyleLbl="parChTrans1D2" presStyleIdx="6" presStyleCnt="10"/>
      <dgm:spPr/>
    </dgm:pt>
    <dgm:pt modelId="{E29602C2-23E9-483B-BA4A-DB9706153DED}" type="pres">
      <dgm:prSet presAssocID="{7F05F75B-487A-410A-BBEB-B1AC05549B49}" presName="connTx" presStyleLbl="parChTrans1D2" presStyleIdx="6" presStyleCnt="10"/>
      <dgm:spPr/>
    </dgm:pt>
    <dgm:pt modelId="{4BF97DD9-6482-402C-A89A-AE23BD456236}" type="pres">
      <dgm:prSet presAssocID="{3A8B4B75-7577-4B02-9F46-6221538EEA69}" presName="root2" presStyleCnt="0"/>
      <dgm:spPr/>
    </dgm:pt>
    <dgm:pt modelId="{6818A90D-3DD9-4F5F-BC72-6687DE2DA379}" type="pres">
      <dgm:prSet presAssocID="{3A8B4B75-7577-4B02-9F46-6221538EEA69}" presName="LevelTwoTextNode" presStyleLbl="node2" presStyleIdx="6" presStyleCnt="10">
        <dgm:presLayoutVars>
          <dgm:chPref val="3"/>
        </dgm:presLayoutVars>
      </dgm:prSet>
      <dgm:spPr/>
    </dgm:pt>
    <dgm:pt modelId="{5222E908-50DC-450B-91A5-44CA41A038AC}" type="pres">
      <dgm:prSet presAssocID="{3A8B4B75-7577-4B02-9F46-6221538EEA69}" presName="level3hierChild" presStyleCnt="0"/>
      <dgm:spPr/>
    </dgm:pt>
    <dgm:pt modelId="{36DEC051-270F-4539-9C18-BBF8125EB030}" type="pres">
      <dgm:prSet presAssocID="{7A425416-F5BD-43B9-88AF-80516CC13A04}" presName="conn2-1" presStyleLbl="parChTrans1D2" presStyleIdx="7" presStyleCnt="10"/>
      <dgm:spPr/>
    </dgm:pt>
    <dgm:pt modelId="{CF1DC9AC-AC3D-4660-9990-4AA1E8014E5F}" type="pres">
      <dgm:prSet presAssocID="{7A425416-F5BD-43B9-88AF-80516CC13A04}" presName="connTx" presStyleLbl="parChTrans1D2" presStyleIdx="7" presStyleCnt="10"/>
      <dgm:spPr/>
    </dgm:pt>
    <dgm:pt modelId="{7D75B15C-388C-4101-A798-C565B678C84E}" type="pres">
      <dgm:prSet presAssocID="{2172301E-834C-43B7-A108-A04C04786D18}" presName="root2" presStyleCnt="0"/>
      <dgm:spPr/>
    </dgm:pt>
    <dgm:pt modelId="{FBBAFC81-472B-4243-B926-E0F5B9DD2649}" type="pres">
      <dgm:prSet presAssocID="{2172301E-834C-43B7-A108-A04C04786D18}" presName="LevelTwoTextNode" presStyleLbl="node2" presStyleIdx="7" presStyleCnt="10">
        <dgm:presLayoutVars>
          <dgm:chPref val="3"/>
        </dgm:presLayoutVars>
      </dgm:prSet>
      <dgm:spPr/>
    </dgm:pt>
    <dgm:pt modelId="{CA12B6B3-F32F-465E-83E4-F9BE89E8C818}" type="pres">
      <dgm:prSet presAssocID="{2172301E-834C-43B7-A108-A04C04786D18}" presName="level3hierChild" presStyleCnt="0"/>
      <dgm:spPr/>
    </dgm:pt>
    <dgm:pt modelId="{15E1C9B7-E8A2-46CE-BE1F-8EA261B70F6C}" type="pres">
      <dgm:prSet presAssocID="{F409E8E3-8F34-45D8-975C-A0F74C0CCDFF}" presName="conn2-1" presStyleLbl="parChTrans1D2" presStyleIdx="8" presStyleCnt="10"/>
      <dgm:spPr/>
    </dgm:pt>
    <dgm:pt modelId="{068DCF68-F6F1-4A34-B300-C2BB311557A8}" type="pres">
      <dgm:prSet presAssocID="{F409E8E3-8F34-45D8-975C-A0F74C0CCDFF}" presName="connTx" presStyleLbl="parChTrans1D2" presStyleIdx="8" presStyleCnt="10"/>
      <dgm:spPr/>
    </dgm:pt>
    <dgm:pt modelId="{5325E622-6F2A-4653-AB15-A26B845BC4C9}" type="pres">
      <dgm:prSet presAssocID="{2682D23B-83A9-4E54-A264-2A9CEE3BDFD6}" presName="root2" presStyleCnt="0"/>
      <dgm:spPr/>
    </dgm:pt>
    <dgm:pt modelId="{3A4C18CF-5004-4432-9010-36D70EE2968F}" type="pres">
      <dgm:prSet presAssocID="{2682D23B-83A9-4E54-A264-2A9CEE3BDFD6}" presName="LevelTwoTextNode" presStyleLbl="node2" presStyleIdx="8" presStyleCnt="10">
        <dgm:presLayoutVars>
          <dgm:chPref val="3"/>
        </dgm:presLayoutVars>
      </dgm:prSet>
      <dgm:spPr/>
    </dgm:pt>
    <dgm:pt modelId="{E7C59341-7EF8-40C8-8E1A-8E09B11549FB}" type="pres">
      <dgm:prSet presAssocID="{2682D23B-83A9-4E54-A264-2A9CEE3BDFD6}" presName="level3hierChild" presStyleCnt="0"/>
      <dgm:spPr/>
    </dgm:pt>
    <dgm:pt modelId="{467F4EFD-6D5D-430C-8347-7EDF92E3617A}" type="pres">
      <dgm:prSet presAssocID="{EB795833-2F61-4352-BBDD-DE0D4EA010F1}" presName="conn2-1" presStyleLbl="parChTrans1D2" presStyleIdx="9" presStyleCnt="10"/>
      <dgm:spPr/>
    </dgm:pt>
    <dgm:pt modelId="{DBE1BA2D-A6ED-4FC4-9C0F-FB564059CE23}" type="pres">
      <dgm:prSet presAssocID="{EB795833-2F61-4352-BBDD-DE0D4EA010F1}" presName="connTx" presStyleLbl="parChTrans1D2" presStyleIdx="9" presStyleCnt="10"/>
      <dgm:spPr/>
    </dgm:pt>
    <dgm:pt modelId="{34B19A1E-F5FD-42CB-B9D9-93B507875A6B}" type="pres">
      <dgm:prSet presAssocID="{44245579-9DED-4C0D-9609-111C280F0351}" presName="root2" presStyleCnt="0"/>
      <dgm:spPr/>
    </dgm:pt>
    <dgm:pt modelId="{D2334F81-BE64-48D3-A2FF-993B55F2E615}" type="pres">
      <dgm:prSet presAssocID="{44245579-9DED-4C0D-9609-111C280F0351}" presName="LevelTwoTextNode" presStyleLbl="node2" presStyleIdx="9" presStyleCnt="10">
        <dgm:presLayoutVars>
          <dgm:chPref val="3"/>
        </dgm:presLayoutVars>
      </dgm:prSet>
      <dgm:spPr/>
    </dgm:pt>
    <dgm:pt modelId="{3446381B-1243-4BBB-8933-316F7E216F46}" type="pres">
      <dgm:prSet presAssocID="{44245579-9DED-4C0D-9609-111C280F0351}" presName="level3hierChild" presStyleCnt="0"/>
      <dgm:spPr/>
    </dgm:pt>
  </dgm:ptLst>
  <dgm:cxnLst>
    <dgm:cxn modelId="{263F3400-DF17-483D-A86D-802B1091E76C}" type="presOf" srcId="{3A8B4B75-7577-4B02-9F46-6221538EEA69}" destId="{6818A90D-3DD9-4F5F-BC72-6687DE2DA379}" srcOrd="0" destOrd="0" presId="urn:microsoft.com/office/officeart/2005/8/layout/hierarchy2#1"/>
    <dgm:cxn modelId="{5A666802-5585-4FF8-96EE-B05EEF37C224}" type="presOf" srcId="{7A425416-F5BD-43B9-88AF-80516CC13A04}" destId="{36DEC051-270F-4539-9C18-BBF8125EB030}" srcOrd="0" destOrd="0" presId="urn:microsoft.com/office/officeart/2005/8/layout/hierarchy2#1"/>
    <dgm:cxn modelId="{43759210-A27F-4F1C-9DE1-DFA8C7DA6583}" srcId="{0C48AEC8-4B44-40AF-91B7-7EF321891CE6}" destId="{2172301E-834C-43B7-A108-A04C04786D18}" srcOrd="1" destOrd="0" parTransId="{7A425416-F5BD-43B9-88AF-80516CC13A04}" sibTransId="{B8673967-E5A1-4C33-8A84-1ACA28097A03}"/>
    <dgm:cxn modelId="{0A930B17-D944-4E01-938E-331B26D1EEC6}" type="presOf" srcId="{7F05F75B-487A-410A-BBEB-B1AC05549B49}" destId="{E29602C2-23E9-483B-BA4A-DB9706153DED}" srcOrd="1" destOrd="0" presId="urn:microsoft.com/office/officeart/2005/8/layout/hierarchy2#1"/>
    <dgm:cxn modelId="{A9948817-A088-4797-8422-42AE855F14F3}" type="presOf" srcId="{F409E8E3-8F34-45D8-975C-A0F74C0CCDFF}" destId="{068DCF68-F6F1-4A34-B300-C2BB311557A8}" srcOrd="1" destOrd="0" presId="urn:microsoft.com/office/officeart/2005/8/layout/hierarchy2#1"/>
    <dgm:cxn modelId="{181B6319-1475-4223-900F-86DC218D99F0}" srcId="{0C48AEC8-4B44-40AF-91B7-7EF321891CE6}" destId="{2682D23B-83A9-4E54-A264-2A9CEE3BDFD6}" srcOrd="2" destOrd="0" parTransId="{F409E8E3-8F34-45D8-975C-A0F74C0CCDFF}" sibTransId="{D5693601-2402-43EB-BFB5-DA6ACD2344D0}"/>
    <dgm:cxn modelId="{ECE10321-56EC-48F7-854E-0BB4D22580FC}" type="presOf" srcId="{E430B5AA-0E2C-462C-AF02-CB268C1BD395}" destId="{BDF53E36-8996-40B7-8A89-E43E4AE91DFD}" srcOrd="1" destOrd="0" presId="urn:microsoft.com/office/officeart/2005/8/layout/hierarchy2#1"/>
    <dgm:cxn modelId="{4FA75924-B728-4F44-9E26-8E8BD2D606EF}" type="presOf" srcId="{2C0D1644-D365-4E5D-ACDD-1489FA5FFD85}" destId="{37D107CD-DD3D-4EFC-A5A0-F5B26C4D24FF}" srcOrd="0" destOrd="0" presId="urn:microsoft.com/office/officeart/2005/8/layout/hierarchy2#1"/>
    <dgm:cxn modelId="{531AD224-21D1-4CF4-814C-3CF237F8561D}" type="presOf" srcId="{3FB7639C-4155-4821-B4E4-FD6CDD2DB6F6}" destId="{12766B06-84B0-4F49-B7D9-C9E285684E42}" srcOrd="1" destOrd="0" presId="urn:microsoft.com/office/officeart/2005/8/layout/hierarchy2#1"/>
    <dgm:cxn modelId="{01B78A29-0959-42A2-8EA9-497B34EFB4AE}" type="presOf" srcId="{6177C029-249A-40DF-A2D6-E5FEEAC97F37}" destId="{0E48F1BF-6878-4B1B-B322-D40AC928DB6F}" srcOrd="0" destOrd="0" presId="urn:microsoft.com/office/officeart/2005/8/layout/hierarchy2#1"/>
    <dgm:cxn modelId="{228F872A-F4B2-4528-83CC-83B39A33039A}" type="presOf" srcId="{F409E8E3-8F34-45D8-975C-A0F74C0CCDFF}" destId="{15E1C9B7-E8A2-46CE-BE1F-8EA261B70F6C}" srcOrd="0" destOrd="0" presId="urn:microsoft.com/office/officeart/2005/8/layout/hierarchy2#1"/>
    <dgm:cxn modelId="{DDA9E92F-E2A6-4D1B-BFF8-C0D562C20D74}" type="presOf" srcId="{2172301E-834C-43B7-A108-A04C04786D18}" destId="{FBBAFC81-472B-4243-B926-E0F5B9DD2649}" srcOrd="0" destOrd="0" presId="urn:microsoft.com/office/officeart/2005/8/layout/hierarchy2#1"/>
    <dgm:cxn modelId="{92D3B831-392D-4623-A344-A306EEB2E890}" type="presOf" srcId="{0C48AEC8-4B44-40AF-91B7-7EF321891CE6}" destId="{379D7E6F-F550-4185-95C4-23BB9B68D368}" srcOrd="0" destOrd="0" presId="urn:microsoft.com/office/officeart/2005/8/layout/hierarchy2#1"/>
    <dgm:cxn modelId="{9399C03B-F337-4A9F-B0DE-31C5BF837091}" srcId="{DD9C417B-AEF9-489F-B7A0-A510A5FEBAE8}" destId="{A8E2A735-9402-4209-8EF8-000B8D13643B}" srcOrd="0" destOrd="0" parTransId="{2C0D1644-D365-4E5D-ACDD-1489FA5FFD85}" sibTransId="{494D4CAA-32FF-41FE-82F8-999748DE9795}"/>
    <dgm:cxn modelId="{1E04B05D-9B2D-40FE-80B1-739EB44CEAEC}" srcId="{DD9C417B-AEF9-489F-B7A0-A510A5FEBAE8}" destId="{EF0ABA37-640C-4885-965F-E56B2B697098}" srcOrd="1" destOrd="0" parTransId="{16243D8A-3F3D-47EF-9396-0091B6360708}" sibTransId="{3CAE11AA-9B57-439C-886F-F8B014806608}"/>
    <dgm:cxn modelId="{A810B062-E5D4-41B2-8D8C-831DBE91D12C}" type="presOf" srcId="{EB795833-2F61-4352-BBDD-DE0D4EA010F1}" destId="{467F4EFD-6D5D-430C-8347-7EDF92E3617A}" srcOrd="0" destOrd="0" presId="urn:microsoft.com/office/officeart/2005/8/layout/hierarchy2#1"/>
    <dgm:cxn modelId="{D4BC0B43-94D9-44DF-BF6B-B6F8FF9DE66C}" type="presOf" srcId="{A8E2A735-9402-4209-8EF8-000B8D13643B}" destId="{C5AA7BA9-5FCB-4D5B-AB55-101D54923851}" srcOrd="0" destOrd="0" presId="urn:microsoft.com/office/officeart/2005/8/layout/hierarchy2#1"/>
    <dgm:cxn modelId="{F5B17F46-FC6C-41C0-82EE-625D44724F16}" type="presOf" srcId="{47CA3904-4279-42FF-BDA5-86BD40A0B8D0}" destId="{6E980C08-C5BE-4DA8-AD62-D4CD1B1D7BF9}" srcOrd="0" destOrd="0" presId="urn:microsoft.com/office/officeart/2005/8/layout/hierarchy2#1"/>
    <dgm:cxn modelId="{AD2A7A70-4B9D-4A36-8674-77E4F804DF87}" srcId="{47CA3904-4279-42FF-BDA5-86BD40A0B8D0}" destId="{0C48AEC8-4B44-40AF-91B7-7EF321891CE6}" srcOrd="1" destOrd="0" parTransId="{A4DA8AEB-FE4B-44C4-9E13-6DC0FC1A7453}" sibTransId="{E20AA544-A1CF-4323-9703-0A3E8026EA58}"/>
    <dgm:cxn modelId="{DFC2D451-3707-41F8-9228-DD69A42F7A89}" type="presOf" srcId="{2C0D1644-D365-4E5D-ACDD-1489FA5FFD85}" destId="{ECAAD8DB-F6B5-460D-9547-1C09193FDB2C}" srcOrd="1" destOrd="0" presId="urn:microsoft.com/office/officeart/2005/8/layout/hierarchy2#1"/>
    <dgm:cxn modelId="{481CFB73-1E02-41C2-BC5B-08F355B419C1}" type="presOf" srcId="{E430B5AA-0E2C-462C-AF02-CB268C1BD395}" destId="{D63B2A81-560A-4751-991E-55096C6AA9BF}" srcOrd="0" destOrd="0" presId="urn:microsoft.com/office/officeart/2005/8/layout/hierarchy2#1"/>
    <dgm:cxn modelId="{7CBDC455-F047-40F6-988B-EC0CEF5CB37B}" type="presOf" srcId="{7F05F75B-487A-410A-BBEB-B1AC05549B49}" destId="{FBCE6FB5-DC0D-4ABE-954A-E8478E7AB13D}" srcOrd="0" destOrd="0" presId="urn:microsoft.com/office/officeart/2005/8/layout/hierarchy2#1"/>
    <dgm:cxn modelId="{36E8D979-8B95-4A39-B501-1497E07495F4}" srcId="{0C48AEC8-4B44-40AF-91B7-7EF321891CE6}" destId="{3A8B4B75-7577-4B02-9F46-6221538EEA69}" srcOrd="0" destOrd="0" parTransId="{7F05F75B-487A-410A-BBEB-B1AC05549B49}" sibTransId="{A90D00DB-9829-459A-9B3F-A0F8BF71FDCB}"/>
    <dgm:cxn modelId="{AE17F681-DE8E-450C-B419-56A649E395B1}" type="presOf" srcId="{7A425416-F5BD-43B9-88AF-80516CC13A04}" destId="{CF1DC9AC-AC3D-4660-9990-4AA1E8014E5F}" srcOrd="1" destOrd="0" presId="urn:microsoft.com/office/officeart/2005/8/layout/hierarchy2#1"/>
    <dgm:cxn modelId="{704BB690-1067-4972-BF85-0410E96DFB04}" srcId="{DD9C417B-AEF9-489F-B7A0-A510A5FEBAE8}" destId="{8722F981-9B53-4597-869C-ECD154AD8818}" srcOrd="2" destOrd="0" parTransId="{3E6E3008-7CAC-43E4-8FF5-E6DD70DD0028}" sibTransId="{67FF88A6-C775-45C6-958C-92DA5853EAA7}"/>
    <dgm:cxn modelId="{548D9596-BFF1-45EF-8CB5-463F00967A64}" type="presOf" srcId="{0178AC16-4FA0-4E09-A6E9-F77BCA14E3F3}" destId="{17F15B51-CF9B-4901-B890-03451E1852B2}" srcOrd="0" destOrd="0" presId="urn:microsoft.com/office/officeart/2005/8/layout/hierarchy2#1"/>
    <dgm:cxn modelId="{ED545D98-57B0-4E54-A086-240EB8EB5C73}" type="presOf" srcId="{16243D8A-3F3D-47EF-9396-0091B6360708}" destId="{56542769-B79C-409B-9A34-13D204477CB3}" srcOrd="0" destOrd="0" presId="urn:microsoft.com/office/officeart/2005/8/layout/hierarchy2#1"/>
    <dgm:cxn modelId="{BBB913A0-C8B1-4FCA-9B22-40C4DA3AD2DC}" srcId="{DD9C417B-AEF9-489F-B7A0-A510A5FEBAE8}" destId="{1D5FB157-1CA1-41DD-A2CC-3D8D1C382BF7}" srcOrd="3" destOrd="0" parTransId="{9BFAB7D5-0589-421C-BE4C-948127AEFF93}" sibTransId="{76038B96-C199-47AA-9B23-8400EA2F4B08}"/>
    <dgm:cxn modelId="{39EBF1A0-94C0-4297-8A10-AC82717BDF9B}" type="presOf" srcId="{9BFAB7D5-0589-421C-BE4C-948127AEFF93}" destId="{2864416A-CC12-4CAC-8FAC-CA5885D1CAA8}" srcOrd="1" destOrd="0" presId="urn:microsoft.com/office/officeart/2005/8/layout/hierarchy2#1"/>
    <dgm:cxn modelId="{BCCC47A2-7CDB-4601-925F-CE9F755A5B78}" srcId="{DD9C417B-AEF9-489F-B7A0-A510A5FEBAE8}" destId="{6177C029-249A-40DF-A2D6-E5FEEAC97F37}" srcOrd="5" destOrd="0" parTransId="{3FB7639C-4155-4821-B4E4-FD6CDD2DB6F6}" sibTransId="{123A8E14-CE2F-46A4-A97B-16EE130B7DAB}"/>
    <dgm:cxn modelId="{AD77B9AC-8386-4317-A7A0-C61A04615D96}" srcId="{DD9C417B-AEF9-489F-B7A0-A510A5FEBAE8}" destId="{0178AC16-4FA0-4E09-A6E9-F77BCA14E3F3}" srcOrd="4" destOrd="0" parTransId="{E430B5AA-0E2C-462C-AF02-CB268C1BD395}" sibTransId="{14EE8522-355F-40D6-A419-F70A1226F602}"/>
    <dgm:cxn modelId="{357A1AB0-7BCF-46F9-9DEE-576D97561312}" type="presOf" srcId="{8722F981-9B53-4597-869C-ECD154AD8818}" destId="{A7A5AEAA-D622-412C-8D8F-486ADE2A2E2A}" srcOrd="0" destOrd="0" presId="urn:microsoft.com/office/officeart/2005/8/layout/hierarchy2#1"/>
    <dgm:cxn modelId="{431327BA-989A-47C2-B370-AF37589E4F80}" type="presOf" srcId="{44245579-9DED-4C0D-9609-111C280F0351}" destId="{D2334F81-BE64-48D3-A2FF-993B55F2E615}" srcOrd="0" destOrd="0" presId="urn:microsoft.com/office/officeart/2005/8/layout/hierarchy2#1"/>
    <dgm:cxn modelId="{80FB16C8-6881-4E64-BB44-0FC0B6DC2C15}" srcId="{47CA3904-4279-42FF-BDA5-86BD40A0B8D0}" destId="{DD9C417B-AEF9-489F-B7A0-A510A5FEBAE8}" srcOrd="0" destOrd="0" parTransId="{94EEDF3E-DF1F-45C9-8BC5-A85AE963C831}" sibTransId="{A3190D30-A59D-427E-80F6-A3959805BC7F}"/>
    <dgm:cxn modelId="{A0FD25C8-8208-480B-A609-0515F78A386F}" type="presOf" srcId="{DD9C417B-AEF9-489F-B7A0-A510A5FEBAE8}" destId="{A0B3B17D-8C2C-4647-9D55-45EF73E99EA4}" srcOrd="0" destOrd="0" presId="urn:microsoft.com/office/officeart/2005/8/layout/hierarchy2#1"/>
    <dgm:cxn modelId="{A80FD3D7-6D59-4B52-BEA1-19CE5809BFC8}" type="presOf" srcId="{9BFAB7D5-0589-421C-BE4C-948127AEFF93}" destId="{7FD2F5A1-D0C0-4F55-A790-546EF3A5021D}" srcOrd="0" destOrd="0" presId="urn:microsoft.com/office/officeart/2005/8/layout/hierarchy2#1"/>
    <dgm:cxn modelId="{90160CD8-2377-4253-8609-DA3A43DC5132}" type="presOf" srcId="{3E6E3008-7CAC-43E4-8FF5-E6DD70DD0028}" destId="{58B8D574-1720-4EEC-85C8-09B743032DF9}" srcOrd="1" destOrd="0" presId="urn:microsoft.com/office/officeart/2005/8/layout/hierarchy2#1"/>
    <dgm:cxn modelId="{684D2ADA-1698-4752-A47B-F1F49AE9C1C6}" type="presOf" srcId="{16243D8A-3F3D-47EF-9396-0091B6360708}" destId="{C406AD7D-72B9-47F4-B835-48337A341675}" srcOrd="1" destOrd="0" presId="urn:microsoft.com/office/officeart/2005/8/layout/hierarchy2#1"/>
    <dgm:cxn modelId="{FB9CF8DA-3459-4441-B0FF-0D69533E754C}" type="presOf" srcId="{3E6E3008-7CAC-43E4-8FF5-E6DD70DD0028}" destId="{78A9DDED-2A3D-4820-9A47-5194E8616877}" srcOrd="0" destOrd="0" presId="urn:microsoft.com/office/officeart/2005/8/layout/hierarchy2#1"/>
    <dgm:cxn modelId="{2DB857DE-E515-4A2B-9064-749F4232823A}" type="presOf" srcId="{2682D23B-83A9-4E54-A264-2A9CEE3BDFD6}" destId="{3A4C18CF-5004-4432-9010-36D70EE2968F}" srcOrd="0" destOrd="0" presId="urn:microsoft.com/office/officeart/2005/8/layout/hierarchy2#1"/>
    <dgm:cxn modelId="{1E8777DF-A2E3-4B58-91C5-5B93DE7D1200}" type="presOf" srcId="{3FB7639C-4155-4821-B4E4-FD6CDD2DB6F6}" destId="{5B0ACD2A-8607-4C42-9F69-EB4CBFDF076F}" srcOrd="0" destOrd="0" presId="urn:microsoft.com/office/officeart/2005/8/layout/hierarchy2#1"/>
    <dgm:cxn modelId="{D1C9BEE7-84D8-4F2B-B45C-322C0FA2F580}" type="presOf" srcId="{1D5FB157-1CA1-41DD-A2CC-3D8D1C382BF7}" destId="{C7788301-8D82-4707-A010-5CFCD0B3C2FC}" srcOrd="0" destOrd="0" presId="urn:microsoft.com/office/officeart/2005/8/layout/hierarchy2#1"/>
    <dgm:cxn modelId="{85B0D9E9-CF0C-42E9-87ED-627080110BBF}" srcId="{0C48AEC8-4B44-40AF-91B7-7EF321891CE6}" destId="{44245579-9DED-4C0D-9609-111C280F0351}" srcOrd="3" destOrd="0" parTransId="{EB795833-2F61-4352-BBDD-DE0D4EA010F1}" sibTransId="{FF18D08F-2DBD-401D-897B-8369A0856788}"/>
    <dgm:cxn modelId="{A8C998EA-EE61-4846-A147-DBCAEFE1AB5C}" type="presOf" srcId="{EB795833-2F61-4352-BBDD-DE0D4EA010F1}" destId="{DBE1BA2D-A6ED-4FC4-9C0F-FB564059CE23}" srcOrd="1" destOrd="0" presId="urn:microsoft.com/office/officeart/2005/8/layout/hierarchy2#1"/>
    <dgm:cxn modelId="{2826A3F3-D93A-4223-82A2-AC7CBD9BDA2B}" type="presOf" srcId="{EF0ABA37-640C-4885-965F-E56B2B697098}" destId="{8CF86A89-65CF-4089-9C52-17446686FC3C}" srcOrd="0" destOrd="0" presId="urn:microsoft.com/office/officeart/2005/8/layout/hierarchy2#1"/>
    <dgm:cxn modelId="{7A2A19F9-D749-48B1-8A05-AE8B2FC18471}" type="presParOf" srcId="{6E980C08-C5BE-4DA8-AD62-D4CD1B1D7BF9}" destId="{B0F7A4AE-8D56-4EF4-BACF-1F0B31227930}" srcOrd="0" destOrd="0" presId="urn:microsoft.com/office/officeart/2005/8/layout/hierarchy2#1"/>
    <dgm:cxn modelId="{F9A43750-15EF-464C-A51A-E58257DA18A7}" type="presParOf" srcId="{B0F7A4AE-8D56-4EF4-BACF-1F0B31227930}" destId="{A0B3B17D-8C2C-4647-9D55-45EF73E99EA4}" srcOrd="0" destOrd="0" presId="urn:microsoft.com/office/officeart/2005/8/layout/hierarchy2#1"/>
    <dgm:cxn modelId="{F0C2A2DD-2F8B-41A9-82FB-810FF2B15D83}" type="presParOf" srcId="{B0F7A4AE-8D56-4EF4-BACF-1F0B31227930}" destId="{631397F0-2DF3-4F7B-A7B7-F842BC6D4866}" srcOrd="1" destOrd="0" presId="urn:microsoft.com/office/officeart/2005/8/layout/hierarchy2#1"/>
    <dgm:cxn modelId="{8644CB5D-8D26-429D-AE36-9CB9C9B0CBD9}" type="presParOf" srcId="{631397F0-2DF3-4F7B-A7B7-F842BC6D4866}" destId="{37D107CD-DD3D-4EFC-A5A0-F5B26C4D24FF}" srcOrd="0" destOrd="0" presId="urn:microsoft.com/office/officeart/2005/8/layout/hierarchy2#1"/>
    <dgm:cxn modelId="{3D9B2293-6634-4C8A-A03B-0749C3B07B37}" type="presParOf" srcId="{37D107CD-DD3D-4EFC-A5A0-F5B26C4D24FF}" destId="{ECAAD8DB-F6B5-460D-9547-1C09193FDB2C}" srcOrd="0" destOrd="0" presId="urn:microsoft.com/office/officeart/2005/8/layout/hierarchy2#1"/>
    <dgm:cxn modelId="{939CB358-4B2E-47A8-BCF0-0FD7975E8705}" type="presParOf" srcId="{631397F0-2DF3-4F7B-A7B7-F842BC6D4866}" destId="{C113DA25-243A-4E01-84E0-BFC2B539F93D}" srcOrd="1" destOrd="0" presId="urn:microsoft.com/office/officeart/2005/8/layout/hierarchy2#1"/>
    <dgm:cxn modelId="{3E1CDE47-E65B-42D9-AFA5-2285FA5CF721}" type="presParOf" srcId="{C113DA25-243A-4E01-84E0-BFC2B539F93D}" destId="{C5AA7BA9-5FCB-4D5B-AB55-101D54923851}" srcOrd="0" destOrd="0" presId="urn:microsoft.com/office/officeart/2005/8/layout/hierarchy2#1"/>
    <dgm:cxn modelId="{AF9A7AB7-29D0-4EA5-86A7-2ADF0261825E}" type="presParOf" srcId="{C113DA25-243A-4E01-84E0-BFC2B539F93D}" destId="{95D9CE41-E1B8-4F8E-8635-79421889A44F}" srcOrd="1" destOrd="0" presId="urn:microsoft.com/office/officeart/2005/8/layout/hierarchy2#1"/>
    <dgm:cxn modelId="{F3258AC5-7246-44F6-BD82-9EC8F71918D9}" type="presParOf" srcId="{631397F0-2DF3-4F7B-A7B7-F842BC6D4866}" destId="{56542769-B79C-409B-9A34-13D204477CB3}" srcOrd="2" destOrd="0" presId="urn:microsoft.com/office/officeart/2005/8/layout/hierarchy2#1"/>
    <dgm:cxn modelId="{1EED9936-60FC-4EA2-9C9D-7F61BD601F17}" type="presParOf" srcId="{56542769-B79C-409B-9A34-13D204477CB3}" destId="{C406AD7D-72B9-47F4-B835-48337A341675}" srcOrd="0" destOrd="0" presId="urn:microsoft.com/office/officeart/2005/8/layout/hierarchy2#1"/>
    <dgm:cxn modelId="{2E8599CB-7148-4213-99A9-D749F2780E04}" type="presParOf" srcId="{631397F0-2DF3-4F7B-A7B7-F842BC6D4866}" destId="{6051ED41-2E14-49A0-8C54-2F27E27B02F5}" srcOrd="3" destOrd="0" presId="urn:microsoft.com/office/officeart/2005/8/layout/hierarchy2#1"/>
    <dgm:cxn modelId="{3DED6657-9501-4C11-B52B-B9FD9D21CAE0}" type="presParOf" srcId="{6051ED41-2E14-49A0-8C54-2F27E27B02F5}" destId="{8CF86A89-65CF-4089-9C52-17446686FC3C}" srcOrd="0" destOrd="0" presId="urn:microsoft.com/office/officeart/2005/8/layout/hierarchy2#1"/>
    <dgm:cxn modelId="{4C14C562-830E-44B1-83C5-C8B8DAFB21D6}" type="presParOf" srcId="{6051ED41-2E14-49A0-8C54-2F27E27B02F5}" destId="{21C9D123-000E-4A1E-8240-B9137A6E6A2A}" srcOrd="1" destOrd="0" presId="urn:microsoft.com/office/officeart/2005/8/layout/hierarchy2#1"/>
    <dgm:cxn modelId="{BA715E44-CFF3-4475-88A1-BFDFEDD4EC07}" type="presParOf" srcId="{631397F0-2DF3-4F7B-A7B7-F842BC6D4866}" destId="{78A9DDED-2A3D-4820-9A47-5194E8616877}" srcOrd="4" destOrd="0" presId="urn:microsoft.com/office/officeart/2005/8/layout/hierarchy2#1"/>
    <dgm:cxn modelId="{C498D668-7AF2-4441-B152-34A0630E3017}" type="presParOf" srcId="{78A9DDED-2A3D-4820-9A47-5194E8616877}" destId="{58B8D574-1720-4EEC-85C8-09B743032DF9}" srcOrd="0" destOrd="0" presId="urn:microsoft.com/office/officeart/2005/8/layout/hierarchy2#1"/>
    <dgm:cxn modelId="{C9846348-3997-4906-9F08-3CD87C9E1E6D}" type="presParOf" srcId="{631397F0-2DF3-4F7B-A7B7-F842BC6D4866}" destId="{A1B886E9-5A51-443C-8772-3D4891194790}" srcOrd="5" destOrd="0" presId="urn:microsoft.com/office/officeart/2005/8/layout/hierarchy2#1"/>
    <dgm:cxn modelId="{852DC2D5-111D-4329-98D9-FB63BA6BC74F}" type="presParOf" srcId="{A1B886E9-5A51-443C-8772-3D4891194790}" destId="{A7A5AEAA-D622-412C-8D8F-486ADE2A2E2A}" srcOrd="0" destOrd="0" presId="urn:microsoft.com/office/officeart/2005/8/layout/hierarchy2#1"/>
    <dgm:cxn modelId="{5C77C2A6-1466-47FE-BCF8-89D1EA1D00FC}" type="presParOf" srcId="{A1B886E9-5A51-443C-8772-3D4891194790}" destId="{D1A0E6F3-7BC6-4CDF-977B-B4F1955206AA}" srcOrd="1" destOrd="0" presId="urn:microsoft.com/office/officeart/2005/8/layout/hierarchy2#1"/>
    <dgm:cxn modelId="{33AB7DF9-420D-447D-A730-82306C13DC37}" type="presParOf" srcId="{631397F0-2DF3-4F7B-A7B7-F842BC6D4866}" destId="{7FD2F5A1-D0C0-4F55-A790-546EF3A5021D}" srcOrd="6" destOrd="0" presId="urn:microsoft.com/office/officeart/2005/8/layout/hierarchy2#1"/>
    <dgm:cxn modelId="{147476BA-F8C3-4A21-A786-98B62589DB5C}" type="presParOf" srcId="{7FD2F5A1-D0C0-4F55-A790-546EF3A5021D}" destId="{2864416A-CC12-4CAC-8FAC-CA5885D1CAA8}" srcOrd="0" destOrd="0" presId="urn:microsoft.com/office/officeart/2005/8/layout/hierarchy2#1"/>
    <dgm:cxn modelId="{C0CFE309-03D2-4231-A60E-2041409B68C2}" type="presParOf" srcId="{631397F0-2DF3-4F7B-A7B7-F842BC6D4866}" destId="{8BF8FB44-CAAD-4822-AAB8-FF0515951413}" srcOrd="7" destOrd="0" presId="urn:microsoft.com/office/officeart/2005/8/layout/hierarchy2#1"/>
    <dgm:cxn modelId="{C20F5E75-E3C3-409A-A0D9-E98829B24C75}" type="presParOf" srcId="{8BF8FB44-CAAD-4822-AAB8-FF0515951413}" destId="{C7788301-8D82-4707-A010-5CFCD0B3C2FC}" srcOrd="0" destOrd="0" presId="urn:microsoft.com/office/officeart/2005/8/layout/hierarchy2#1"/>
    <dgm:cxn modelId="{6F8112A7-C3CF-4816-A10D-281679723A71}" type="presParOf" srcId="{8BF8FB44-CAAD-4822-AAB8-FF0515951413}" destId="{C1BFD53A-2136-4468-A6FE-76D4C8CD605C}" srcOrd="1" destOrd="0" presId="urn:microsoft.com/office/officeart/2005/8/layout/hierarchy2#1"/>
    <dgm:cxn modelId="{D2F3D09F-0FB1-4B94-B02D-7A13D3640329}" type="presParOf" srcId="{631397F0-2DF3-4F7B-A7B7-F842BC6D4866}" destId="{D63B2A81-560A-4751-991E-55096C6AA9BF}" srcOrd="8" destOrd="0" presId="urn:microsoft.com/office/officeart/2005/8/layout/hierarchy2#1"/>
    <dgm:cxn modelId="{875E4BB9-A998-4E40-9624-DFA7112D69C8}" type="presParOf" srcId="{D63B2A81-560A-4751-991E-55096C6AA9BF}" destId="{BDF53E36-8996-40B7-8A89-E43E4AE91DFD}" srcOrd="0" destOrd="0" presId="urn:microsoft.com/office/officeart/2005/8/layout/hierarchy2#1"/>
    <dgm:cxn modelId="{AB72B015-D476-4038-9BBD-5824354E1B90}" type="presParOf" srcId="{631397F0-2DF3-4F7B-A7B7-F842BC6D4866}" destId="{70BA56A2-FEBA-4454-9134-8A36D6E6EB78}" srcOrd="9" destOrd="0" presId="urn:microsoft.com/office/officeart/2005/8/layout/hierarchy2#1"/>
    <dgm:cxn modelId="{B2B5632F-499B-4F2B-A495-CC8D01AE4C77}" type="presParOf" srcId="{70BA56A2-FEBA-4454-9134-8A36D6E6EB78}" destId="{17F15B51-CF9B-4901-B890-03451E1852B2}" srcOrd="0" destOrd="0" presId="urn:microsoft.com/office/officeart/2005/8/layout/hierarchy2#1"/>
    <dgm:cxn modelId="{01E6A540-B1DD-4607-9806-85243F8B7583}" type="presParOf" srcId="{70BA56A2-FEBA-4454-9134-8A36D6E6EB78}" destId="{0F63FD0A-ACFF-4E58-90F5-84703040FD1B}" srcOrd="1" destOrd="0" presId="urn:microsoft.com/office/officeart/2005/8/layout/hierarchy2#1"/>
    <dgm:cxn modelId="{B8323744-7FE6-4551-A9EF-7D2D9DE3B455}" type="presParOf" srcId="{631397F0-2DF3-4F7B-A7B7-F842BC6D4866}" destId="{5B0ACD2A-8607-4C42-9F69-EB4CBFDF076F}" srcOrd="10" destOrd="0" presId="urn:microsoft.com/office/officeart/2005/8/layout/hierarchy2#1"/>
    <dgm:cxn modelId="{6D1AA1EC-407A-4FE7-B59A-D4B95AA1BD95}" type="presParOf" srcId="{5B0ACD2A-8607-4C42-9F69-EB4CBFDF076F}" destId="{12766B06-84B0-4F49-B7D9-C9E285684E42}" srcOrd="0" destOrd="0" presId="urn:microsoft.com/office/officeart/2005/8/layout/hierarchy2#1"/>
    <dgm:cxn modelId="{0A0A1800-DAF5-4D59-B33D-5AD44ECFF736}" type="presParOf" srcId="{631397F0-2DF3-4F7B-A7B7-F842BC6D4866}" destId="{6A98B92B-5840-4810-B38A-2A84DED67EBE}" srcOrd="11" destOrd="0" presId="urn:microsoft.com/office/officeart/2005/8/layout/hierarchy2#1"/>
    <dgm:cxn modelId="{F36A9B90-E643-4BCE-BC2F-94DEAC9449EA}" type="presParOf" srcId="{6A98B92B-5840-4810-B38A-2A84DED67EBE}" destId="{0E48F1BF-6878-4B1B-B322-D40AC928DB6F}" srcOrd="0" destOrd="0" presId="urn:microsoft.com/office/officeart/2005/8/layout/hierarchy2#1"/>
    <dgm:cxn modelId="{48BB7443-69ED-469C-A966-7617FD7C43B5}" type="presParOf" srcId="{6A98B92B-5840-4810-B38A-2A84DED67EBE}" destId="{85315F0E-5EE9-4EA9-ACD9-CC74334003FA}" srcOrd="1" destOrd="0" presId="urn:microsoft.com/office/officeart/2005/8/layout/hierarchy2#1"/>
    <dgm:cxn modelId="{15770194-187D-4C30-8A25-1B22083ABDE8}" type="presParOf" srcId="{6E980C08-C5BE-4DA8-AD62-D4CD1B1D7BF9}" destId="{978020FD-C9CB-4100-8782-5B00637EFD9C}" srcOrd="1" destOrd="0" presId="urn:microsoft.com/office/officeart/2005/8/layout/hierarchy2#1"/>
    <dgm:cxn modelId="{BA964BF2-C591-490F-A51F-878E1E978C5F}" type="presParOf" srcId="{978020FD-C9CB-4100-8782-5B00637EFD9C}" destId="{379D7E6F-F550-4185-95C4-23BB9B68D368}" srcOrd="0" destOrd="0" presId="urn:microsoft.com/office/officeart/2005/8/layout/hierarchy2#1"/>
    <dgm:cxn modelId="{9A1DD537-61FE-4D7E-BDCB-A5C3E05C8779}" type="presParOf" srcId="{978020FD-C9CB-4100-8782-5B00637EFD9C}" destId="{996A4E82-CD86-4C56-A629-E9F3B5CAC70E}" srcOrd="1" destOrd="0" presId="urn:microsoft.com/office/officeart/2005/8/layout/hierarchy2#1"/>
    <dgm:cxn modelId="{9563A935-6C42-4061-B34B-0340E16C8AB5}" type="presParOf" srcId="{996A4E82-CD86-4C56-A629-E9F3B5CAC70E}" destId="{FBCE6FB5-DC0D-4ABE-954A-E8478E7AB13D}" srcOrd="0" destOrd="0" presId="urn:microsoft.com/office/officeart/2005/8/layout/hierarchy2#1"/>
    <dgm:cxn modelId="{312DB27B-BC59-4CBD-B0FA-3C967F4C3256}" type="presParOf" srcId="{FBCE6FB5-DC0D-4ABE-954A-E8478E7AB13D}" destId="{E29602C2-23E9-483B-BA4A-DB9706153DED}" srcOrd="0" destOrd="0" presId="urn:microsoft.com/office/officeart/2005/8/layout/hierarchy2#1"/>
    <dgm:cxn modelId="{37C75B34-216E-4DA7-8CDC-F0ACEABE2C5E}" type="presParOf" srcId="{996A4E82-CD86-4C56-A629-E9F3B5CAC70E}" destId="{4BF97DD9-6482-402C-A89A-AE23BD456236}" srcOrd="1" destOrd="0" presId="urn:microsoft.com/office/officeart/2005/8/layout/hierarchy2#1"/>
    <dgm:cxn modelId="{9439D29F-4D47-4681-A3E4-5F5A61844FD5}" type="presParOf" srcId="{4BF97DD9-6482-402C-A89A-AE23BD456236}" destId="{6818A90D-3DD9-4F5F-BC72-6687DE2DA379}" srcOrd="0" destOrd="0" presId="urn:microsoft.com/office/officeart/2005/8/layout/hierarchy2#1"/>
    <dgm:cxn modelId="{C3B1BD24-D1E9-4AEE-B91A-26A66ACC2A7C}" type="presParOf" srcId="{4BF97DD9-6482-402C-A89A-AE23BD456236}" destId="{5222E908-50DC-450B-91A5-44CA41A038AC}" srcOrd="1" destOrd="0" presId="urn:microsoft.com/office/officeart/2005/8/layout/hierarchy2#1"/>
    <dgm:cxn modelId="{5634C36B-3EB9-4CF0-93FB-F54E27552AD6}" type="presParOf" srcId="{996A4E82-CD86-4C56-A629-E9F3B5CAC70E}" destId="{36DEC051-270F-4539-9C18-BBF8125EB030}" srcOrd="2" destOrd="0" presId="urn:microsoft.com/office/officeart/2005/8/layout/hierarchy2#1"/>
    <dgm:cxn modelId="{88DC6248-E065-4282-99FB-629CC6F69144}" type="presParOf" srcId="{36DEC051-270F-4539-9C18-BBF8125EB030}" destId="{CF1DC9AC-AC3D-4660-9990-4AA1E8014E5F}" srcOrd="0" destOrd="0" presId="urn:microsoft.com/office/officeart/2005/8/layout/hierarchy2#1"/>
    <dgm:cxn modelId="{A9D0419F-B923-4C98-AE50-425B2B3B41F6}" type="presParOf" srcId="{996A4E82-CD86-4C56-A629-E9F3B5CAC70E}" destId="{7D75B15C-388C-4101-A798-C565B678C84E}" srcOrd="3" destOrd="0" presId="urn:microsoft.com/office/officeart/2005/8/layout/hierarchy2#1"/>
    <dgm:cxn modelId="{FDEE1A30-11C1-4A06-AF79-0E14C55E9B03}" type="presParOf" srcId="{7D75B15C-388C-4101-A798-C565B678C84E}" destId="{FBBAFC81-472B-4243-B926-E0F5B9DD2649}" srcOrd="0" destOrd="0" presId="urn:microsoft.com/office/officeart/2005/8/layout/hierarchy2#1"/>
    <dgm:cxn modelId="{98532664-002A-4127-925E-51B375794084}" type="presParOf" srcId="{7D75B15C-388C-4101-A798-C565B678C84E}" destId="{CA12B6B3-F32F-465E-83E4-F9BE89E8C818}" srcOrd="1" destOrd="0" presId="urn:microsoft.com/office/officeart/2005/8/layout/hierarchy2#1"/>
    <dgm:cxn modelId="{13C383AD-9A0F-4425-920B-9C13113F53F7}" type="presParOf" srcId="{996A4E82-CD86-4C56-A629-E9F3B5CAC70E}" destId="{15E1C9B7-E8A2-46CE-BE1F-8EA261B70F6C}" srcOrd="4" destOrd="0" presId="urn:microsoft.com/office/officeart/2005/8/layout/hierarchy2#1"/>
    <dgm:cxn modelId="{21EF04B2-D929-45AD-8FF7-54CB4072CB42}" type="presParOf" srcId="{15E1C9B7-E8A2-46CE-BE1F-8EA261B70F6C}" destId="{068DCF68-F6F1-4A34-B300-C2BB311557A8}" srcOrd="0" destOrd="0" presId="urn:microsoft.com/office/officeart/2005/8/layout/hierarchy2#1"/>
    <dgm:cxn modelId="{2B59A2FF-1360-4F44-9F72-3C75550BEC14}" type="presParOf" srcId="{996A4E82-CD86-4C56-A629-E9F3B5CAC70E}" destId="{5325E622-6F2A-4653-AB15-A26B845BC4C9}" srcOrd="5" destOrd="0" presId="urn:microsoft.com/office/officeart/2005/8/layout/hierarchy2#1"/>
    <dgm:cxn modelId="{5AEB0325-41C7-445E-923E-41307C9654FA}" type="presParOf" srcId="{5325E622-6F2A-4653-AB15-A26B845BC4C9}" destId="{3A4C18CF-5004-4432-9010-36D70EE2968F}" srcOrd="0" destOrd="0" presId="urn:microsoft.com/office/officeart/2005/8/layout/hierarchy2#1"/>
    <dgm:cxn modelId="{25CDF717-BF3C-4DAF-A34B-D1B1AF9B57CD}" type="presParOf" srcId="{5325E622-6F2A-4653-AB15-A26B845BC4C9}" destId="{E7C59341-7EF8-40C8-8E1A-8E09B11549FB}" srcOrd="1" destOrd="0" presId="urn:microsoft.com/office/officeart/2005/8/layout/hierarchy2#1"/>
    <dgm:cxn modelId="{E02B5CD5-6E73-4DAA-8E16-7521C840B60C}" type="presParOf" srcId="{996A4E82-CD86-4C56-A629-E9F3B5CAC70E}" destId="{467F4EFD-6D5D-430C-8347-7EDF92E3617A}" srcOrd="6" destOrd="0" presId="urn:microsoft.com/office/officeart/2005/8/layout/hierarchy2#1"/>
    <dgm:cxn modelId="{394E5A25-DEF9-4494-930C-B9EE6DB4027B}" type="presParOf" srcId="{467F4EFD-6D5D-430C-8347-7EDF92E3617A}" destId="{DBE1BA2D-A6ED-4FC4-9C0F-FB564059CE23}" srcOrd="0" destOrd="0" presId="urn:microsoft.com/office/officeart/2005/8/layout/hierarchy2#1"/>
    <dgm:cxn modelId="{07AB1545-54B8-457D-AB0B-2F5B96A7528A}" type="presParOf" srcId="{996A4E82-CD86-4C56-A629-E9F3B5CAC70E}" destId="{34B19A1E-F5FD-42CB-B9D9-93B507875A6B}" srcOrd="7" destOrd="0" presId="urn:microsoft.com/office/officeart/2005/8/layout/hierarchy2#1"/>
    <dgm:cxn modelId="{F7FA880B-A3E1-4F51-BB25-DFA903F7187D}" type="presParOf" srcId="{34B19A1E-F5FD-42CB-B9D9-93B507875A6B}" destId="{D2334F81-BE64-48D3-A2FF-993B55F2E615}" srcOrd="0" destOrd="0" presId="urn:microsoft.com/office/officeart/2005/8/layout/hierarchy2#1"/>
    <dgm:cxn modelId="{0229D68D-198C-4305-BE95-559A506588A9}" type="presParOf" srcId="{34B19A1E-F5FD-42CB-B9D9-93B507875A6B}" destId="{3446381B-1243-4BBB-8933-316F7E216F46}" srcOrd="1" destOrd="0" presId="urn:microsoft.com/office/officeart/2005/8/layout/hierarchy2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CA3904-4279-42FF-BDA5-86BD40A0B8D0}" type="doc">
      <dgm:prSet loTypeId="urn:microsoft.com/office/officeart/2005/8/layout/hierarchy2#2" loCatId="hierarchy" qsTypeId="urn:microsoft.com/office/officeart/2005/8/quickstyle/simple1#3" qsCatId="simple" csTypeId="urn:microsoft.com/office/officeart/2005/8/colors/colorful4#1" csCatId="colorful" phldr="1"/>
      <dgm:spPr/>
      <dgm:t>
        <a:bodyPr/>
        <a:lstStyle/>
        <a:p>
          <a:endParaRPr lang="zh-CN" altLang="en-US"/>
        </a:p>
      </dgm:t>
    </dgm:pt>
    <dgm:pt modelId="{DD9C417B-AEF9-489F-B7A0-A510A5FEBAE8}">
      <dgm:prSet phldrT="[文本]"/>
      <dgm:spPr/>
      <dgm:t>
        <a:bodyPr/>
        <a:lstStyle/>
        <a:p>
          <a:r>
            <a:rPr lang="zh-CN" altLang="en-US" dirty="0"/>
            <a:t>校车</a:t>
          </a:r>
        </a:p>
      </dgm:t>
    </dgm:pt>
    <dgm:pt modelId="{94EEDF3E-DF1F-45C9-8BC5-A85AE963C831}" type="parTrans" cxnId="{80FB16C8-6881-4E64-BB44-0FC0B6DC2C15}">
      <dgm:prSet/>
      <dgm:spPr/>
      <dgm:t>
        <a:bodyPr/>
        <a:lstStyle/>
        <a:p>
          <a:endParaRPr lang="zh-CN" altLang="en-US"/>
        </a:p>
      </dgm:t>
    </dgm:pt>
    <dgm:pt modelId="{A3190D30-A59D-427E-80F6-A3959805BC7F}" type="sibTrans" cxnId="{80FB16C8-6881-4E64-BB44-0FC0B6DC2C15}">
      <dgm:prSet/>
      <dgm:spPr/>
      <dgm:t>
        <a:bodyPr/>
        <a:lstStyle/>
        <a:p>
          <a:endParaRPr lang="zh-CN" altLang="en-US"/>
        </a:p>
      </dgm:t>
    </dgm:pt>
    <dgm:pt modelId="{A8E2A735-9402-4209-8EF8-000B8D13643B}">
      <dgm:prSet phldrT="[文本]"/>
      <dgm:spPr/>
      <dgm:t>
        <a:bodyPr/>
        <a:lstStyle/>
        <a:p>
          <a:r>
            <a:rPr lang="zh-CN" altLang="en-US" dirty="0"/>
            <a:t>来客管理</a:t>
          </a:r>
        </a:p>
      </dgm:t>
    </dgm:pt>
    <dgm:pt modelId="{2C0D1644-D365-4E5D-ACDD-1489FA5FFD85}" type="parTrans" cxnId="{9399C03B-F337-4A9F-B0DE-31C5BF837091}">
      <dgm:prSet/>
      <dgm:spPr/>
      <dgm:t>
        <a:bodyPr/>
        <a:lstStyle/>
        <a:p>
          <a:endParaRPr lang="zh-CN" altLang="en-US"/>
        </a:p>
      </dgm:t>
    </dgm:pt>
    <dgm:pt modelId="{494D4CAA-32FF-41FE-82F8-999748DE9795}" type="sibTrans" cxnId="{9399C03B-F337-4A9F-B0DE-31C5BF837091}">
      <dgm:prSet/>
      <dgm:spPr/>
      <dgm:t>
        <a:bodyPr/>
        <a:lstStyle/>
        <a:p>
          <a:endParaRPr lang="zh-CN" altLang="en-US"/>
        </a:p>
      </dgm:t>
    </dgm:pt>
    <dgm:pt modelId="{EF0ABA37-640C-4885-965F-E56B2B697098}">
      <dgm:prSet phldrT="[文本]"/>
      <dgm:spPr/>
      <dgm:t>
        <a:bodyPr/>
        <a:lstStyle/>
        <a:p>
          <a:r>
            <a:rPr lang="zh-CN" altLang="en-US" dirty="0"/>
            <a:t>悬挂物安全</a:t>
          </a:r>
        </a:p>
      </dgm:t>
    </dgm:pt>
    <dgm:pt modelId="{16243D8A-3F3D-47EF-9396-0091B6360708}" type="parTrans" cxnId="{1E04B05D-9B2D-40FE-80B1-739EB44CEAEC}">
      <dgm:prSet/>
      <dgm:spPr/>
      <dgm:t>
        <a:bodyPr/>
        <a:lstStyle/>
        <a:p>
          <a:endParaRPr lang="zh-CN" altLang="en-US"/>
        </a:p>
      </dgm:t>
    </dgm:pt>
    <dgm:pt modelId="{3CAE11AA-9B57-439C-886F-F8B014806608}" type="sibTrans" cxnId="{1E04B05D-9B2D-40FE-80B1-739EB44CEAEC}">
      <dgm:prSet/>
      <dgm:spPr/>
      <dgm:t>
        <a:bodyPr/>
        <a:lstStyle/>
        <a:p>
          <a:endParaRPr lang="zh-CN" altLang="en-US"/>
        </a:p>
      </dgm:t>
    </dgm:pt>
    <dgm:pt modelId="{8722F981-9B53-4597-869C-ECD154AD8818}">
      <dgm:prSet phldrT="[文本]"/>
      <dgm:spPr/>
      <dgm:t>
        <a:bodyPr/>
        <a:lstStyle/>
        <a:p>
          <a:r>
            <a:rPr lang="zh-CN" altLang="en-US" dirty="0"/>
            <a:t>岗位安全</a:t>
          </a:r>
        </a:p>
      </dgm:t>
    </dgm:pt>
    <dgm:pt modelId="{3E6E3008-7CAC-43E4-8FF5-E6DD70DD0028}" type="parTrans" cxnId="{704BB690-1067-4972-BF85-0410E96DFB04}">
      <dgm:prSet/>
      <dgm:spPr/>
      <dgm:t>
        <a:bodyPr/>
        <a:lstStyle/>
        <a:p>
          <a:endParaRPr lang="zh-CN" altLang="en-US"/>
        </a:p>
      </dgm:t>
    </dgm:pt>
    <dgm:pt modelId="{67FF88A6-C775-45C6-958C-92DA5853EAA7}" type="sibTrans" cxnId="{704BB690-1067-4972-BF85-0410E96DFB04}">
      <dgm:prSet/>
      <dgm:spPr/>
      <dgm:t>
        <a:bodyPr/>
        <a:lstStyle/>
        <a:p>
          <a:endParaRPr lang="zh-CN" altLang="en-US"/>
        </a:p>
      </dgm:t>
    </dgm:pt>
    <dgm:pt modelId="{1D5FB157-1CA1-41DD-A2CC-3D8D1C382BF7}">
      <dgm:prSet phldrT="[文本]"/>
      <dgm:spPr/>
      <dgm:t>
        <a:bodyPr/>
        <a:lstStyle/>
        <a:p>
          <a:r>
            <a:rPr lang="zh-CN" altLang="en-US" dirty="0"/>
            <a:t>文件安全</a:t>
          </a:r>
        </a:p>
      </dgm:t>
    </dgm:pt>
    <dgm:pt modelId="{9BFAB7D5-0589-421C-BE4C-948127AEFF93}" type="parTrans" cxnId="{BBB913A0-C8B1-4FCA-9B22-40C4DA3AD2DC}">
      <dgm:prSet/>
      <dgm:spPr/>
      <dgm:t>
        <a:bodyPr/>
        <a:lstStyle/>
        <a:p>
          <a:endParaRPr lang="zh-CN" altLang="en-US"/>
        </a:p>
      </dgm:t>
    </dgm:pt>
    <dgm:pt modelId="{76038B96-C199-47AA-9B23-8400EA2F4B08}" type="sibTrans" cxnId="{BBB913A0-C8B1-4FCA-9B22-40C4DA3AD2DC}">
      <dgm:prSet/>
      <dgm:spPr/>
      <dgm:t>
        <a:bodyPr/>
        <a:lstStyle/>
        <a:p>
          <a:endParaRPr lang="zh-CN" altLang="en-US"/>
        </a:p>
      </dgm:t>
    </dgm:pt>
    <dgm:pt modelId="{6177C029-249A-40DF-A2D6-E5FEEAC97F37}">
      <dgm:prSet phldrT="[文本]"/>
      <dgm:spPr/>
      <dgm:t>
        <a:bodyPr/>
        <a:lstStyle/>
        <a:p>
          <a:r>
            <a:rPr lang="zh-CN" altLang="en-US" dirty="0"/>
            <a:t>消防设备</a:t>
          </a:r>
        </a:p>
      </dgm:t>
    </dgm:pt>
    <dgm:pt modelId="{3FB7639C-4155-4821-B4E4-FD6CDD2DB6F6}" type="parTrans" cxnId="{BCCC47A2-7CDB-4601-925F-CE9F755A5B78}">
      <dgm:prSet/>
      <dgm:spPr/>
      <dgm:t>
        <a:bodyPr/>
        <a:lstStyle/>
        <a:p>
          <a:endParaRPr lang="zh-CN" altLang="en-US"/>
        </a:p>
      </dgm:t>
    </dgm:pt>
    <dgm:pt modelId="{123A8E14-CE2F-46A4-A97B-16EE130B7DAB}" type="sibTrans" cxnId="{BCCC47A2-7CDB-4601-925F-CE9F755A5B78}">
      <dgm:prSet/>
      <dgm:spPr/>
      <dgm:t>
        <a:bodyPr/>
        <a:lstStyle/>
        <a:p>
          <a:endParaRPr lang="zh-CN" altLang="en-US"/>
        </a:p>
      </dgm:t>
    </dgm:pt>
    <dgm:pt modelId="{24F1A144-1587-4F8F-98CC-669C7BB4794B}">
      <dgm:prSet phldrT="[文本]"/>
      <dgm:spPr/>
      <dgm:t>
        <a:bodyPr/>
        <a:lstStyle/>
        <a:p>
          <a:r>
            <a:rPr lang="zh-CN" altLang="en-US" dirty="0"/>
            <a:t>车辆停放</a:t>
          </a:r>
        </a:p>
      </dgm:t>
    </dgm:pt>
    <dgm:pt modelId="{CCBACE8A-B699-4F24-BEF3-60111C09FD55}" type="parTrans" cxnId="{0462B352-216B-46BB-94D4-1133D1CAC9C1}">
      <dgm:prSet/>
      <dgm:spPr/>
      <dgm:t>
        <a:bodyPr/>
        <a:lstStyle/>
        <a:p>
          <a:endParaRPr lang="zh-CN" altLang="en-US"/>
        </a:p>
      </dgm:t>
    </dgm:pt>
    <dgm:pt modelId="{301543ED-09FD-45B7-BCBF-D17BB94586E8}" type="sibTrans" cxnId="{0462B352-216B-46BB-94D4-1133D1CAC9C1}">
      <dgm:prSet/>
      <dgm:spPr/>
      <dgm:t>
        <a:bodyPr/>
        <a:lstStyle/>
        <a:p>
          <a:endParaRPr lang="zh-CN" altLang="en-US"/>
        </a:p>
      </dgm:t>
    </dgm:pt>
    <dgm:pt modelId="{EEC16A72-E908-49AD-BB4B-097264779899}">
      <dgm:prSet phldrT="[文本]"/>
      <dgm:spPr/>
      <dgm:t>
        <a:bodyPr/>
        <a:lstStyle/>
        <a:p>
          <a:r>
            <a:rPr lang="zh-CN" altLang="en-US" dirty="0"/>
            <a:t>证件管理</a:t>
          </a:r>
        </a:p>
      </dgm:t>
    </dgm:pt>
    <dgm:pt modelId="{1C71D8FC-9BCE-4BA0-8F23-D4A767AAF59B}" type="parTrans" cxnId="{71C63B6F-A5CB-45E5-84AD-500BCEA07991}">
      <dgm:prSet/>
      <dgm:spPr/>
      <dgm:t>
        <a:bodyPr/>
        <a:lstStyle/>
        <a:p>
          <a:endParaRPr lang="zh-CN" altLang="en-US"/>
        </a:p>
      </dgm:t>
    </dgm:pt>
    <dgm:pt modelId="{0E30A66D-7CA6-4556-A72D-5B0316DEEC53}" type="sibTrans" cxnId="{71C63B6F-A5CB-45E5-84AD-500BCEA07991}">
      <dgm:prSet/>
      <dgm:spPr/>
      <dgm:t>
        <a:bodyPr/>
        <a:lstStyle/>
        <a:p>
          <a:endParaRPr lang="zh-CN" altLang="en-US"/>
        </a:p>
      </dgm:t>
    </dgm:pt>
    <dgm:pt modelId="{727BC37F-A774-49E2-8546-4A07094282FE}">
      <dgm:prSet phldrT="[文本]"/>
      <dgm:spPr/>
      <dgm:t>
        <a:bodyPr/>
        <a:lstStyle/>
        <a:p>
          <a:r>
            <a:rPr lang="zh-CN" altLang="en-US" dirty="0"/>
            <a:t>交接安全</a:t>
          </a:r>
        </a:p>
      </dgm:t>
    </dgm:pt>
    <dgm:pt modelId="{B2FEBFF2-9F74-43B1-8A34-6FCBBD0EC960}" type="parTrans" cxnId="{A066AD8E-808C-4581-A912-86EEFA980E2F}">
      <dgm:prSet/>
      <dgm:spPr/>
      <dgm:t>
        <a:bodyPr/>
        <a:lstStyle/>
        <a:p>
          <a:endParaRPr lang="zh-CN" altLang="en-US"/>
        </a:p>
      </dgm:t>
    </dgm:pt>
    <dgm:pt modelId="{ADCCB78E-327D-49F7-9818-D4F00D11CB7F}" type="sibTrans" cxnId="{A066AD8E-808C-4581-A912-86EEFA980E2F}">
      <dgm:prSet/>
      <dgm:spPr/>
      <dgm:t>
        <a:bodyPr/>
        <a:lstStyle/>
        <a:p>
          <a:endParaRPr lang="zh-CN" altLang="en-US"/>
        </a:p>
      </dgm:t>
    </dgm:pt>
    <dgm:pt modelId="{45377906-D1BF-4D9C-B867-66232F4C80EC}">
      <dgm:prSet phldrT="[文本]"/>
      <dgm:spPr/>
      <dgm:t>
        <a:bodyPr/>
        <a:lstStyle/>
        <a:p>
          <a:r>
            <a:rPr lang="zh-CN" altLang="en-US" dirty="0"/>
            <a:t>行车服药</a:t>
          </a:r>
        </a:p>
      </dgm:t>
    </dgm:pt>
    <dgm:pt modelId="{A4256649-6268-4935-85BE-691B8D6128B2}" type="parTrans" cxnId="{465EAF35-0E5C-4496-8277-795B82AFF79A}">
      <dgm:prSet/>
      <dgm:spPr/>
      <dgm:t>
        <a:bodyPr/>
        <a:lstStyle/>
        <a:p>
          <a:endParaRPr lang="zh-CN" altLang="en-US"/>
        </a:p>
      </dgm:t>
    </dgm:pt>
    <dgm:pt modelId="{0164E758-9E71-45DD-8175-679FC99A30E4}" type="sibTrans" cxnId="{465EAF35-0E5C-4496-8277-795B82AFF79A}">
      <dgm:prSet/>
      <dgm:spPr/>
      <dgm:t>
        <a:bodyPr/>
        <a:lstStyle/>
        <a:p>
          <a:endParaRPr lang="zh-CN" altLang="en-US"/>
        </a:p>
      </dgm:t>
    </dgm:pt>
    <dgm:pt modelId="{B616EAFF-DE1F-4810-A4FF-E2AB4DE685BC}">
      <dgm:prSet phldrT="[文本]"/>
      <dgm:spPr/>
      <dgm:t>
        <a:bodyPr/>
        <a:lstStyle/>
        <a:p>
          <a:r>
            <a:rPr lang="zh-CN" altLang="en-US" dirty="0"/>
            <a:t>消防设备</a:t>
          </a:r>
        </a:p>
      </dgm:t>
    </dgm:pt>
    <dgm:pt modelId="{2D291CC0-DF98-4948-9F63-50E99056BE6E}" type="parTrans" cxnId="{B85D07E1-32A3-426F-AFA8-F9F99C493749}">
      <dgm:prSet/>
      <dgm:spPr/>
      <dgm:t>
        <a:bodyPr/>
        <a:lstStyle/>
        <a:p>
          <a:endParaRPr lang="zh-CN" altLang="en-US"/>
        </a:p>
      </dgm:t>
    </dgm:pt>
    <dgm:pt modelId="{D286F692-C114-4E03-A4D0-A246CC7A52EC}" type="sibTrans" cxnId="{B85D07E1-32A3-426F-AFA8-F9F99C493749}">
      <dgm:prSet/>
      <dgm:spPr/>
      <dgm:t>
        <a:bodyPr/>
        <a:lstStyle/>
        <a:p>
          <a:endParaRPr lang="zh-CN" altLang="en-US"/>
        </a:p>
      </dgm:t>
    </dgm:pt>
    <dgm:pt modelId="{2694F2B7-0E87-4C75-BA6B-17FA0BE8CF3B}">
      <dgm:prSet phldrT="[文本]"/>
      <dgm:spPr/>
      <dgm:t>
        <a:bodyPr/>
        <a:lstStyle/>
        <a:p>
          <a:r>
            <a:rPr lang="zh-CN" altLang="en-US"/>
            <a:t>大厅</a:t>
          </a:r>
          <a:endParaRPr lang="zh-CN" altLang="en-US" dirty="0"/>
        </a:p>
      </dgm:t>
    </dgm:pt>
    <dgm:pt modelId="{3B056566-E9C2-44D0-8201-24CBFB092474}" type="parTrans" cxnId="{01E9EE3A-69AC-4517-B1C7-A9DA6F7C76CC}">
      <dgm:prSet/>
      <dgm:spPr/>
      <dgm:t>
        <a:bodyPr/>
        <a:lstStyle/>
        <a:p>
          <a:endParaRPr lang="zh-CN" altLang="en-US"/>
        </a:p>
      </dgm:t>
    </dgm:pt>
    <dgm:pt modelId="{45A8E9B9-B387-44C2-8455-9869E88994F3}" type="sibTrans" cxnId="{01E9EE3A-69AC-4517-B1C7-A9DA6F7C76CC}">
      <dgm:prSet/>
      <dgm:spPr/>
      <dgm:t>
        <a:bodyPr/>
        <a:lstStyle/>
        <a:p>
          <a:endParaRPr lang="zh-CN" altLang="en-US"/>
        </a:p>
      </dgm:t>
    </dgm:pt>
    <dgm:pt modelId="{6E980C08-C5BE-4DA8-AD62-D4CD1B1D7BF9}" type="pres">
      <dgm:prSet presAssocID="{47CA3904-4279-42FF-BDA5-86BD40A0B8D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0F7A4AE-8D56-4EF4-BACF-1F0B31227930}" type="pres">
      <dgm:prSet presAssocID="{DD9C417B-AEF9-489F-B7A0-A510A5FEBAE8}" presName="root1" presStyleCnt="0"/>
      <dgm:spPr/>
    </dgm:pt>
    <dgm:pt modelId="{A0B3B17D-8C2C-4647-9D55-45EF73E99EA4}" type="pres">
      <dgm:prSet presAssocID="{DD9C417B-AEF9-489F-B7A0-A510A5FEBAE8}" presName="LevelOneTextNode" presStyleLbl="node0" presStyleIdx="0" presStyleCnt="2">
        <dgm:presLayoutVars>
          <dgm:chPref val="3"/>
        </dgm:presLayoutVars>
      </dgm:prSet>
      <dgm:spPr/>
    </dgm:pt>
    <dgm:pt modelId="{631397F0-2DF3-4F7B-A7B7-F842BC6D4866}" type="pres">
      <dgm:prSet presAssocID="{DD9C417B-AEF9-489F-B7A0-A510A5FEBAE8}" presName="level2hierChild" presStyleCnt="0"/>
      <dgm:spPr/>
    </dgm:pt>
    <dgm:pt modelId="{C173A1F5-5717-44C3-A11D-585F254EDE60}" type="pres">
      <dgm:prSet presAssocID="{CCBACE8A-B699-4F24-BEF3-60111C09FD55}" presName="conn2-1" presStyleLbl="parChTrans1D2" presStyleIdx="0" presStyleCnt="10"/>
      <dgm:spPr/>
    </dgm:pt>
    <dgm:pt modelId="{5184B2D9-6C2C-4F01-B3ED-22331A636986}" type="pres">
      <dgm:prSet presAssocID="{CCBACE8A-B699-4F24-BEF3-60111C09FD55}" presName="connTx" presStyleLbl="parChTrans1D2" presStyleIdx="0" presStyleCnt="10"/>
      <dgm:spPr/>
    </dgm:pt>
    <dgm:pt modelId="{48BD809F-ACFF-4997-9FC7-492915DCC94C}" type="pres">
      <dgm:prSet presAssocID="{24F1A144-1587-4F8F-98CC-669C7BB4794B}" presName="root2" presStyleCnt="0"/>
      <dgm:spPr/>
    </dgm:pt>
    <dgm:pt modelId="{5B92CC28-2075-4319-A2E3-F156BC83F166}" type="pres">
      <dgm:prSet presAssocID="{24F1A144-1587-4F8F-98CC-669C7BB4794B}" presName="LevelTwoTextNode" presStyleLbl="node2" presStyleIdx="0" presStyleCnt="10">
        <dgm:presLayoutVars>
          <dgm:chPref val="3"/>
        </dgm:presLayoutVars>
      </dgm:prSet>
      <dgm:spPr/>
    </dgm:pt>
    <dgm:pt modelId="{864F85A2-9BFF-40C4-92B8-9743293584B6}" type="pres">
      <dgm:prSet presAssocID="{24F1A144-1587-4F8F-98CC-669C7BB4794B}" presName="level3hierChild" presStyleCnt="0"/>
      <dgm:spPr/>
    </dgm:pt>
    <dgm:pt modelId="{FDBE48DE-247B-4EA0-96A0-880D086E16F1}" type="pres">
      <dgm:prSet presAssocID="{1C71D8FC-9BCE-4BA0-8F23-D4A767AAF59B}" presName="conn2-1" presStyleLbl="parChTrans1D2" presStyleIdx="1" presStyleCnt="10"/>
      <dgm:spPr/>
    </dgm:pt>
    <dgm:pt modelId="{988F607B-828A-44A8-8E34-513F8DCB7F42}" type="pres">
      <dgm:prSet presAssocID="{1C71D8FC-9BCE-4BA0-8F23-D4A767AAF59B}" presName="connTx" presStyleLbl="parChTrans1D2" presStyleIdx="1" presStyleCnt="10"/>
      <dgm:spPr/>
    </dgm:pt>
    <dgm:pt modelId="{436A11F4-C810-40E0-BE3F-A28D77DCB2AD}" type="pres">
      <dgm:prSet presAssocID="{EEC16A72-E908-49AD-BB4B-097264779899}" presName="root2" presStyleCnt="0"/>
      <dgm:spPr/>
    </dgm:pt>
    <dgm:pt modelId="{6104ACDB-FDA2-41EC-89D1-B557FEC8E9A7}" type="pres">
      <dgm:prSet presAssocID="{EEC16A72-E908-49AD-BB4B-097264779899}" presName="LevelTwoTextNode" presStyleLbl="node2" presStyleIdx="1" presStyleCnt="10">
        <dgm:presLayoutVars>
          <dgm:chPref val="3"/>
        </dgm:presLayoutVars>
      </dgm:prSet>
      <dgm:spPr/>
    </dgm:pt>
    <dgm:pt modelId="{9EBA2290-6E66-4C75-8667-06DC3D700074}" type="pres">
      <dgm:prSet presAssocID="{EEC16A72-E908-49AD-BB4B-097264779899}" presName="level3hierChild" presStyleCnt="0"/>
      <dgm:spPr/>
    </dgm:pt>
    <dgm:pt modelId="{CD05F584-1262-42C5-BA2F-8F801863FACD}" type="pres">
      <dgm:prSet presAssocID="{B2FEBFF2-9F74-43B1-8A34-6FCBBD0EC960}" presName="conn2-1" presStyleLbl="parChTrans1D2" presStyleIdx="2" presStyleCnt="10"/>
      <dgm:spPr/>
    </dgm:pt>
    <dgm:pt modelId="{BDC64431-7131-4255-A1C5-9E56E842E5CB}" type="pres">
      <dgm:prSet presAssocID="{B2FEBFF2-9F74-43B1-8A34-6FCBBD0EC960}" presName="connTx" presStyleLbl="parChTrans1D2" presStyleIdx="2" presStyleCnt="10"/>
      <dgm:spPr/>
    </dgm:pt>
    <dgm:pt modelId="{71596A8C-0C4F-4A30-867F-42865C973251}" type="pres">
      <dgm:prSet presAssocID="{727BC37F-A774-49E2-8546-4A07094282FE}" presName="root2" presStyleCnt="0"/>
      <dgm:spPr/>
    </dgm:pt>
    <dgm:pt modelId="{B9A268AB-ACB8-410D-AC22-2DB872FE7615}" type="pres">
      <dgm:prSet presAssocID="{727BC37F-A774-49E2-8546-4A07094282FE}" presName="LevelTwoTextNode" presStyleLbl="node2" presStyleIdx="2" presStyleCnt="10">
        <dgm:presLayoutVars>
          <dgm:chPref val="3"/>
        </dgm:presLayoutVars>
      </dgm:prSet>
      <dgm:spPr/>
    </dgm:pt>
    <dgm:pt modelId="{E4E42A62-C2E7-4B55-B5ED-72939A2D1E30}" type="pres">
      <dgm:prSet presAssocID="{727BC37F-A774-49E2-8546-4A07094282FE}" presName="level3hierChild" presStyleCnt="0"/>
      <dgm:spPr/>
    </dgm:pt>
    <dgm:pt modelId="{E3A2B167-BF81-43CC-868B-8C18B559F5FD}" type="pres">
      <dgm:prSet presAssocID="{A4256649-6268-4935-85BE-691B8D6128B2}" presName="conn2-1" presStyleLbl="parChTrans1D2" presStyleIdx="3" presStyleCnt="10"/>
      <dgm:spPr/>
    </dgm:pt>
    <dgm:pt modelId="{363639E3-D70E-4F01-834F-18A63C69C990}" type="pres">
      <dgm:prSet presAssocID="{A4256649-6268-4935-85BE-691B8D6128B2}" presName="connTx" presStyleLbl="parChTrans1D2" presStyleIdx="3" presStyleCnt="10"/>
      <dgm:spPr/>
    </dgm:pt>
    <dgm:pt modelId="{D33BC065-C1DF-4D0A-905B-9F22703CF46C}" type="pres">
      <dgm:prSet presAssocID="{45377906-D1BF-4D9C-B867-66232F4C80EC}" presName="root2" presStyleCnt="0"/>
      <dgm:spPr/>
    </dgm:pt>
    <dgm:pt modelId="{6195F296-423E-4FF6-A2DF-7AC6617B7785}" type="pres">
      <dgm:prSet presAssocID="{45377906-D1BF-4D9C-B867-66232F4C80EC}" presName="LevelTwoTextNode" presStyleLbl="node2" presStyleIdx="3" presStyleCnt="10">
        <dgm:presLayoutVars>
          <dgm:chPref val="3"/>
        </dgm:presLayoutVars>
      </dgm:prSet>
      <dgm:spPr/>
    </dgm:pt>
    <dgm:pt modelId="{B97874E8-EE5F-4AC7-B0A7-586E9F4E4F7F}" type="pres">
      <dgm:prSet presAssocID="{45377906-D1BF-4D9C-B867-66232F4C80EC}" presName="level3hierChild" presStyleCnt="0"/>
      <dgm:spPr/>
    </dgm:pt>
    <dgm:pt modelId="{40E1202E-9A4F-49DD-8F59-D1DBE80F9DAD}" type="pres">
      <dgm:prSet presAssocID="{2D291CC0-DF98-4948-9F63-50E99056BE6E}" presName="conn2-1" presStyleLbl="parChTrans1D2" presStyleIdx="4" presStyleCnt="10"/>
      <dgm:spPr/>
    </dgm:pt>
    <dgm:pt modelId="{29C2A095-AA56-4B04-B3C5-92DD3AE93155}" type="pres">
      <dgm:prSet presAssocID="{2D291CC0-DF98-4948-9F63-50E99056BE6E}" presName="connTx" presStyleLbl="parChTrans1D2" presStyleIdx="4" presStyleCnt="10"/>
      <dgm:spPr/>
    </dgm:pt>
    <dgm:pt modelId="{F4E68E23-AE51-4A0F-90C4-6F38B4543CF2}" type="pres">
      <dgm:prSet presAssocID="{B616EAFF-DE1F-4810-A4FF-E2AB4DE685BC}" presName="root2" presStyleCnt="0"/>
      <dgm:spPr/>
    </dgm:pt>
    <dgm:pt modelId="{23C7A103-88FE-4669-9D84-5E16CD6A6BB5}" type="pres">
      <dgm:prSet presAssocID="{B616EAFF-DE1F-4810-A4FF-E2AB4DE685BC}" presName="LevelTwoTextNode" presStyleLbl="node2" presStyleIdx="4" presStyleCnt="10">
        <dgm:presLayoutVars>
          <dgm:chPref val="3"/>
        </dgm:presLayoutVars>
      </dgm:prSet>
      <dgm:spPr/>
    </dgm:pt>
    <dgm:pt modelId="{DDE7A9E3-AFFA-49A4-A91B-216178939547}" type="pres">
      <dgm:prSet presAssocID="{B616EAFF-DE1F-4810-A4FF-E2AB4DE685BC}" presName="level3hierChild" presStyleCnt="0"/>
      <dgm:spPr/>
    </dgm:pt>
    <dgm:pt modelId="{B238CA21-26B6-46D2-91F5-DF3377B78D3A}" type="pres">
      <dgm:prSet presAssocID="{2694F2B7-0E87-4C75-BA6B-17FA0BE8CF3B}" presName="root1" presStyleCnt="0"/>
      <dgm:spPr/>
    </dgm:pt>
    <dgm:pt modelId="{7DBDCC19-9C35-443D-9440-F8E1DFDFB482}" type="pres">
      <dgm:prSet presAssocID="{2694F2B7-0E87-4C75-BA6B-17FA0BE8CF3B}" presName="LevelOneTextNode" presStyleLbl="node0" presStyleIdx="1" presStyleCnt="2">
        <dgm:presLayoutVars>
          <dgm:chPref val="3"/>
        </dgm:presLayoutVars>
      </dgm:prSet>
      <dgm:spPr/>
    </dgm:pt>
    <dgm:pt modelId="{4B15241C-D8A0-4EDA-95CA-34AFC7596447}" type="pres">
      <dgm:prSet presAssocID="{2694F2B7-0E87-4C75-BA6B-17FA0BE8CF3B}" presName="level2hierChild" presStyleCnt="0"/>
      <dgm:spPr/>
    </dgm:pt>
    <dgm:pt modelId="{37D107CD-DD3D-4EFC-A5A0-F5B26C4D24FF}" type="pres">
      <dgm:prSet presAssocID="{2C0D1644-D365-4E5D-ACDD-1489FA5FFD85}" presName="conn2-1" presStyleLbl="parChTrans1D2" presStyleIdx="5" presStyleCnt="10"/>
      <dgm:spPr/>
    </dgm:pt>
    <dgm:pt modelId="{ECAAD8DB-F6B5-460D-9547-1C09193FDB2C}" type="pres">
      <dgm:prSet presAssocID="{2C0D1644-D365-4E5D-ACDD-1489FA5FFD85}" presName="connTx" presStyleLbl="parChTrans1D2" presStyleIdx="5" presStyleCnt="10"/>
      <dgm:spPr/>
    </dgm:pt>
    <dgm:pt modelId="{C113DA25-243A-4E01-84E0-BFC2B539F93D}" type="pres">
      <dgm:prSet presAssocID="{A8E2A735-9402-4209-8EF8-000B8D13643B}" presName="root2" presStyleCnt="0"/>
      <dgm:spPr/>
    </dgm:pt>
    <dgm:pt modelId="{C5AA7BA9-5FCB-4D5B-AB55-101D54923851}" type="pres">
      <dgm:prSet presAssocID="{A8E2A735-9402-4209-8EF8-000B8D13643B}" presName="LevelTwoTextNode" presStyleLbl="node2" presStyleIdx="5" presStyleCnt="10">
        <dgm:presLayoutVars>
          <dgm:chPref val="3"/>
        </dgm:presLayoutVars>
      </dgm:prSet>
      <dgm:spPr/>
    </dgm:pt>
    <dgm:pt modelId="{95D9CE41-E1B8-4F8E-8635-79421889A44F}" type="pres">
      <dgm:prSet presAssocID="{A8E2A735-9402-4209-8EF8-000B8D13643B}" presName="level3hierChild" presStyleCnt="0"/>
      <dgm:spPr/>
    </dgm:pt>
    <dgm:pt modelId="{56542769-B79C-409B-9A34-13D204477CB3}" type="pres">
      <dgm:prSet presAssocID="{16243D8A-3F3D-47EF-9396-0091B6360708}" presName="conn2-1" presStyleLbl="parChTrans1D2" presStyleIdx="6" presStyleCnt="10"/>
      <dgm:spPr/>
    </dgm:pt>
    <dgm:pt modelId="{C406AD7D-72B9-47F4-B835-48337A341675}" type="pres">
      <dgm:prSet presAssocID="{16243D8A-3F3D-47EF-9396-0091B6360708}" presName="connTx" presStyleLbl="parChTrans1D2" presStyleIdx="6" presStyleCnt="10"/>
      <dgm:spPr/>
    </dgm:pt>
    <dgm:pt modelId="{6051ED41-2E14-49A0-8C54-2F27E27B02F5}" type="pres">
      <dgm:prSet presAssocID="{EF0ABA37-640C-4885-965F-E56B2B697098}" presName="root2" presStyleCnt="0"/>
      <dgm:spPr/>
    </dgm:pt>
    <dgm:pt modelId="{8CF86A89-65CF-4089-9C52-17446686FC3C}" type="pres">
      <dgm:prSet presAssocID="{EF0ABA37-640C-4885-965F-E56B2B697098}" presName="LevelTwoTextNode" presStyleLbl="node2" presStyleIdx="6" presStyleCnt="10">
        <dgm:presLayoutVars>
          <dgm:chPref val="3"/>
        </dgm:presLayoutVars>
      </dgm:prSet>
      <dgm:spPr/>
    </dgm:pt>
    <dgm:pt modelId="{21C9D123-000E-4A1E-8240-B9137A6E6A2A}" type="pres">
      <dgm:prSet presAssocID="{EF0ABA37-640C-4885-965F-E56B2B697098}" presName="level3hierChild" presStyleCnt="0"/>
      <dgm:spPr/>
    </dgm:pt>
    <dgm:pt modelId="{78A9DDED-2A3D-4820-9A47-5194E8616877}" type="pres">
      <dgm:prSet presAssocID="{3E6E3008-7CAC-43E4-8FF5-E6DD70DD0028}" presName="conn2-1" presStyleLbl="parChTrans1D2" presStyleIdx="7" presStyleCnt="10"/>
      <dgm:spPr/>
    </dgm:pt>
    <dgm:pt modelId="{58B8D574-1720-4EEC-85C8-09B743032DF9}" type="pres">
      <dgm:prSet presAssocID="{3E6E3008-7CAC-43E4-8FF5-E6DD70DD0028}" presName="connTx" presStyleLbl="parChTrans1D2" presStyleIdx="7" presStyleCnt="10"/>
      <dgm:spPr/>
    </dgm:pt>
    <dgm:pt modelId="{A1B886E9-5A51-443C-8772-3D4891194790}" type="pres">
      <dgm:prSet presAssocID="{8722F981-9B53-4597-869C-ECD154AD8818}" presName="root2" presStyleCnt="0"/>
      <dgm:spPr/>
    </dgm:pt>
    <dgm:pt modelId="{A7A5AEAA-D622-412C-8D8F-486ADE2A2E2A}" type="pres">
      <dgm:prSet presAssocID="{8722F981-9B53-4597-869C-ECD154AD8818}" presName="LevelTwoTextNode" presStyleLbl="node2" presStyleIdx="7" presStyleCnt="10">
        <dgm:presLayoutVars>
          <dgm:chPref val="3"/>
        </dgm:presLayoutVars>
      </dgm:prSet>
      <dgm:spPr/>
    </dgm:pt>
    <dgm:pt modelId="{D1A0E6F3-7BC6-4CDF-977B-B4F1955206AA}" type="pres">
      <dgm:prSet presAssocID="{8722F981-9B53-4597-869C-ECD154AD8818}" presName="level3hierChild" presStyleCnt="0"/>
      <dgm:spPr/>
    </dgm:pt>
    <dgm:pt modelId="{7FD2F5A1-D0C0-4F55-A790-546EF3A5021D}" type="pres">
      <dgm:prSet presAssocID="{9BFAB7D5-0589-421C-BE4C-948127AEFF93}" presName="conn2-1" presStyleLbl="parChTrans1D2" presStyleIdx="8" presStyleCnt="10"/>
      <dgm:spPr/>
    </dgm:pt>
    <dgm:pt modelId="{2864416A-CC12-4CAC-8FAC-CA5885D1CAA8}" type="pres">
      <dgm:prSet presAssocID="{9BFAB7D5-0589-421C-BE4C-948127AEFF93}" presName="connTx" presStyleLbl="parChTrans1D2" presStyleIdx="8" presStyleCnt="10"/>
      <dgm:spPr/>
    </dgm:pt>
    <dgm:pt modelId="{8BF8FB44-CAAD-4822-AAB8-FF0515951413}" type="pres">
      <dgm:prSet presAssocID="{1D5FB157-1CA1-41DD-A2CC-3D8D1C382BF7}" presName="root2" presStyleCnt="0"/>
      <dgm:spPr/>
    </dgm:pt>
    <dgm:pt modelId="{C7788301-8D82-4707-A010-5CFCD0B3C2FC}" type="pres">
      <dgm:prSet presAssocID="{1D5FB157-1CA1-41DD-A2CC-3D8D1C382BF7}" presName="LevelTwoTextNode" presStyleLbl="node2" presStyleIdx="8" presStyleCnt="10">
        <dgm:presLayoutVars>
          <dgm:chPref val="3"/>
        </dgm:presLayoutVars>
      </dgm:prSet>
      <dgm:spPr/>
    </dgm:pt>
    <dgm:pt modelId="{C1BFD53A-2136-4468-A6FE-76D4C8CD605C}" type="pres">
      <dgm:prSet presAssocID="{1D5FB157-1CA1-41DD-A2CC-3D8D1C382BF7}" presName="level3hierChild" presStyleCnt="0"/>
      <dgm:spPr/>
    </dgm:pt>
    <dgm:pt modelId="{5D000B22-E9D4-42F1-8792-41A7C3DBD70F}" type="pres">
      <dgm:prSet presAssocID="{3FB7639C-4155-4821-B4E4-FD6CDD2DB6F6}" presName="conn2-1" presStyleLbl="parChTrans1D2" presStyleIdx="9" presStyleCnt="10"/>
      <dgm:spPr/>
    </dgm:pt>
    <dgm:pt modelId="{07E31549-A282-483D-A9FC-3D9F03369E21}" type="pres">
      <dgm:prSet presAssocID="{3FB7639C-4155-4821-B4E4-FD6CDD2DB6F6}" presName="connTx" presStyleLbl="parChTrans1D2" presStyleIdx="9" presStyleCnt="10"/>
      <dgm:spPr/>
    </dgm:pt>
    <dgm:pt modelId="{2266FA4B-21BF-4FB6-8E5A-D839D3D955F1}" type="pres">
      <dgm:prSet presAssocID="{6177C029-249A-40DF-A2D6-E5FEEAC97F37}" presName="root2" presStyleCnt="0"/>
      <dgm:spPr/>
    </dgm:pt>
    <dgm:pt modelId="{25BFFDCB-7150-471D-8076-FC3C9B063F2F}" type="pres">
      <dgm:prSet presAssocID="{6177C029-249A-40DF-A2D6-E5FEEAC97F37}" presName="LevelTwoTextNode" presStyleLbl="node2" presStyleIdx="9" presStyleCnt="10">
        <dgm:presLayoutVars>
          <dgm:chPref val="3"/>
        </dgm:presLayoutVars>
      </dgm:prSet>
      <dgm:spPr/>
    </dgm:pt>
    <dgm:pt modelId="{8B1E0AAC-16F5-4151-9F0A-F0E5055229E7}" type="pres">
      <dgm:prSet presAssocID="{6177C029-249A-40DF-A2D6-E5FEEAC97F37}" presName="level3hierChild" presStyleCnt="0"/>
      <dgm:spPr/>
    </dgm:pt>
  </dgm:ptLst>
  <dgm:cxnLst>
    <dgm:cxn modelId="{7E186606-FEF2-4256-9F17-EE9021FFBFF2}" type="presOf" srcId="{9BFAB7D5-0589-421C-BE4C-948127AEFF93}" destId="{2864416A-CC12-4CAC-8FAC-CA5885D1CAA8}" srcOrd="1" destOrd="0" presId="urn:microsoft.com/office/officeart/2005/8/layout/hierarchy2#2"/>
    <dgm:cxn modelId="{DD9FA807-3A29-4293-B408-4D5AE85D63EB}" type="presOf" srcId="{A8E2A735-9402-4209-8EF8-000B8D13643B}" destId="{C5AA7BA9-5FCB-4D5B-AB55-101D54923851}" srcOrd="0" destOrd="0" presId="urn:microsoft.com/office/officeart/2005/8/layout/hierarchy2#2"/>
    <dgm:cxn modelId="{BD712D0D-3DC2-4178-AFE8-8E9A3FD7EFF7}" type="presOf" srcId="{1D5FB157-1CA1-41DD-A2CC-3D8D1C382BF7}" destId="{C7788301-8D82-4707-A010-5CFCD0B3C2FC}" srcOrd="0" destOrd="0" presId="urn:microsoft.com/office/officeart/2005/8/layout/hierarchy2#2"/>
    <dgm:cxn modelId="{9F5BCB1C-0AA0-4E61-875C-2D5208B8227A}" type="presOf" srcId="{3FB7639C-4155-4821-B4E4-FD6CDD2DB6F6}" destId="{07E31549-A282-483D-A9FC-3D9F03369E21}" srcOrd="1" destOrd="0" presId="urn:microsoft.com/office/officeart/2005/8/layout/hierarchy2#2"/>
    <dgm:cxn modelId="{4E521E1D-7CCC-4E61-82BA-A45A87CD6CC2}" type="presOf" srcId="{EF0ABA37-640C-4885-965F-E56B2B697098}" destId="{8CF86A89-65CF-4089-9C52-17446686FC3C}" srcOrd="0" destOrd="0" presId="urn:microsoft.com/office/officeart/2005/8/layout/hierarchy2#2"/>
    <dgm:cxn modelId="{0E069F1D-FB3B-45D5-8A4E-8228F60B6A07}" type="presOf" srcId="{2D291CC0-DF98-4948-9F63-50E99056BE6E}" destId="{40E1202E-9A4F-49DD-8F59-D1DBE80F9DAD}" srcOrd="0" destOrd="0" presId="urn:microsoft.com/office/officeart/2005/8/layout/hierarchy2#2"/>
    <dgm:cxn modelId="{7B9F391E-F1B2-475F-84D9-C0EA1AA340D2}" type="presOf" srcId="{B2FEBFF2-9F74-43B1-8A34-6FCBBD0EC960}" destId="{BDC64431-7131-4255-A1C5-9E56E842E5CB}" srcOrd="1" destOrd="0" presId="urn:microsoft.com/office/officeart/2005/8/layout/hierarchy2#2"/>
    <dgm:cxn modelId="{917B9421-2D48-422D-BE5C-D907B2E161EF}" type="presOf" srcId="{16243D8A-3F3D-47EF-9396-0091B6360708}" destId="{56542769-B79C-409B-9A34-13D204477CB3}" srcOrd="0" destOrd="0" presId="urn:microsoft.com/office/officeart/2005/8/layout/hierarchy2#2"/>
    <dgm:cxn modelId="{C265E825-DE3B-4C62-9C10-91ED704DE0B2}" type="presOf" srcId="{6177C029-249A-40DF-A2D6-E5FEEAC97F37}" destId="{25BFFDCB-7150-471D-8076-FC3C9B063F2F}" srcOrd="0" destOrd="0" presId="urn:microsoft.com/office/officeart/2005/8/layout/hierarchy2#2"/>
    <dgm:cxn modelId="{4B137831-9100-4574-A2A7-60EB09B4970A}" type="presOf" srcId="{EEC16A72-E908-49AD-BB4B-097264779899}" destId="{6104ACDB-FDA2-41EC-89D1-B557FEC8E9A7}" srcOrd="0" destOrd="0" presId="urn:microsoft.com/office/officeart/2005/8/layout/hierarchy2#2"/>
    <dgm:cxn modelId="{C2F35D34-3194-4EFD-97BA-A7102B7E949F}" type="presOf" srcId="{B616EAFF-DE1F-4810-A4FF-E2AB4DE685BC}" destId="{23C7A103-88FE-4669-9D84-5E16CD6A6BB5}" srcOrd="0" destOrd="0" presId="urn:microsoft.com/office/officeart/2005/8/layout/hierarchy2#2"/>
    <dgm:cxn modelId="{465EAF35-0E5C-4496-8277-795B82AFF79A}" srcId="{DD9C417B-AEF9-489F-B7A0-A510A5FEBAE8}" destId="{45377906-D1BF-4D9C-B867-66232F4C80EC}" srcOrd="3" destOrd="0" parTransId="{A4256649-6268-4935-85BE-691B8D6128B2}" sibTransId="{0164E758-9E71-45DD-8175-679FC99A30E4}"/>
    <dgm:cxn modelId="{01E9EE3A-69AC-4517-B1C7-A9DA6F7C76CC}" srcId="{47CA3904-4279-42FF-BDA5-86BD40A0B8D0}" destId="{2694F2B7-0E87-4C75-BA6B-17FA0BE8CF3B}" srcOrd="1" destOrd="0" parTransId="{3B056566-E9C2-44D0-8201-24CBFB092474}" sibTransId="{45A8E9B9-B387-44C2-8455-9869E88994F3}"/>
    <dgm:cxn modelId="{9399C03B-F337-4A9F-B0DE-31C5BF837091}" srcId="{2694F2B7-0E87-4C75-BA6B-17FA0BE8CF3B}" destId="{A8E2A735-9402-4209-8EF8-000B8D13643B}" srcOrd="0" destOrd="0" parTransId="{2C0D1644-D365-4E5D-ACDD-1489FA5FFD85}" sibTransId="{494D4CAA-32FF-41FE-82F8-999748DE9795}"/>
    <dgm:cxn modelId="{1E04B05D-9B2D-40FE-80B1-739EB44CEAEC}" srcId="{2694F2B7-0E87-4C75-BA6B-17FA0BE8CF3B}" destId="{EF0ABA37-640C-4885-965F-E56B2B697098}" srcOrd="1" destOrd="0" parTransId="{16243D8A-3F3D-47EF-9396-0091B6360708}" sibTransId="{3CAE11AA-9B57-439C-886F-F8B014806608}"/>
    <dgm:cxn modelId="{5120EA41-0C0B-4EDF-9A74-59D0BCF53E60}" type="presOf" srcId="{2D291CC0-DF98-4948-9F63-50E99056BE6E}" destId="{29C2A095-AA56-4B04-B3C5-92DD3AE93155}" srcOrd="1" destOrd="0" presId="urn:microsoft.com/office/officeart/2005/8/layout/hierarchy2#2"/>
    <dgm:cxn modelId="{54EDF963-7643-4D68-9105-A76E3DB61593}" type="presOf" srcId="{727BC37F-A774-49E2-8546-4A07094282FE}" destId="{B9A268AB-ACB8-410D-AC22-2DB872FE7615}" srcOrd="0" destOrd="0" presId="urn:microsoft.com/office/officeart/2005/8/layout/hierarchy2#2"/>
    <dgm:cxn modelId="{F5B17F46-FC6C-41C0-82EE-625D44724F16}" type="presOf" srcId="{47CA3904-4279-42FF-BDA5-86BD40A0B8D0}" destId="{6E980C08-C5BE-4DA8-AD62-D4CD1B1D7BF9}" srcOrd="0" destOrd="0" presId="urn:microsoft.com/office/officeart/2005/8/layout/hierarchy2#2"/>
    <dgm:cxn modelId="{4C1D924A-E3A0-4571-A77F-E9AE6A1EFB47}" type="presOf" srcId="{3E6E3008-7CAC-43E4-8FF5-E6DD70DD0028}" destId="{78A9DDED-2A3D-4820-9A47-5194E8616877}" srcOrd="0" destOrd="0" presId="urn:microsoft.com/office/officeart/2005/8/layout/hierarchy2#2"/>
    <dgm:cxn modelId="{AEA7676B-132C-4FFB-ACB2-6D8C4CE98FF0}" type="presOf" srcId="{16243D8A-3F3D-47EF-9396-0091B6360708}" destId="{C406AD7D-72B9-47F4-B835-48337A341675}" srcOrd="1" destOrd="0" presId="urn:microsoft.com/office/officeart/2005/8/layout/hierarchy2#2"/>
    <dgm:cxn modelId="{C38FC46E-F29F-4518-B8E2-A7C58CC48BF6}" type="presOf" srcId="{1C71D8FC-9BCE-4BA0-8F23-D4A767AAF59B}" destId="{FDBE48DE-247B-4EA0-96A0-880D086E16F1}" srcOrd="0" destOrd="0" presId="urn:microsoft.com/office/officeart/2005/8/layout/hierarchy2#2"/>
    <dgm:cxn modelId="{71C63B6F-A5CB-45E5-84AD-500BCEA07991}" srcId="{DD9C417B-AEF9-489F-B7A0-A510A5FEBAE8}" destId="{EEC16A72-E908-49AD-BB4B-097264779899}" srcOrd="1" destOrd="0" parTransId="{1C71D8FC-9BCE-4BA0-8F23-D4A767AAF59B}" sibTransId="{0E30A66D-7CA6-4556-A72D-5B0316DEEC53}"/>
    <dgm:cxn modelId="{0462B352-216B-46BB-94D4-1133D1CAC9C1}" srcId="{DD9C417B-AEF9-489F-B7A0-A510A5FEBAE8}" destId="{24F1A144-1587-4F8F-98CC-669C7BB4794B}" srcOrd="0" destOrd="0" parTransId="{CCBACE8A-B699-4F24-BEF3-60111C09FD55}" sibTransId="{301543ED-09FD-45B7-BCBF-D17BB94586E8}"/>
    <dgm:cxn modelId="{DC9CCD78-D5EA-4AF5-9925-2DCBA558D2E1}" type="presOf" srcId="{CCBACE8A-B699-4F24-BEF3-60111C09FD55}" destId="{5184B2D9-6C2C-4F01-B3ED-22331A636986}" srcOrd="1" destOrd="0" presId="urn:microsoft.com/office/officeart/2005/8/layout/hierarchy2#2"/>
    <dgm:cxn modelId="{FC053D7E-2619-4D99-8ACB-F33A7C47904A}" type="presOf" srcId="{3E6E3008-7CAC-43E4-8FF5-E6DD70DD0028}" destId="{58B8D574-1720-4EEC-85C8-09B743032DF9}" srcOrd="1" destOrd="0" presId="urn:microsoft.com/office/officeart/2005/8/layout/hierarchy2#2"/>
    <dgm:cxn modelId="{6056787E-C4A7-4466-A292-7FEA71A16326}" type="presOf" srcId="{3FB7639C-4155-4821-B4E4-FD6CDD2DB6F6}" destId="{5D000B22-E9D4-42F1-8792-41A7C3DBD70F}" srcOrd="0" destOrd="0" presId="urn:microsoft.com/office/officeart/2005/8/layout/hierarchy2#2"/>
    <dgm:cxn modelId="{D8FC5D87-289C-4485-A3BD-A37BE4F49CF1}" type="presOf" srcId="{24F1A144-1587-4F8F-98CC-669C7BB4794B}" destId="{5B92CC28-2075-4319-A2E3-F156BC83F166}" srcOrd="0" destOrd="0" presId="urn:microsoft.com/office/officeart/2005/8/layout/hierarchy2#2"/>
    <dgm:cxn modelId="{A066AD8E-808C-4581-A912-86EEFA980E2F}" srcId="{DD9C417B-AEF9-489F-B7A0-A510A5FEBAE8}" destId="{727BC37F-A774-49E2-8546-4A07094282FE}" srcOrd="2" destOrd="0" parTransId="{B2FEBFF2-9F74-43B1-8A34-6FCBBD0EC960}" sibTransId="{ADCCB78E-327D-49F7-9818-D4F00D11CB7F}"/>
    <dgm:cxn modelId="{704BB690-1067-4972-BF85-0410E96DFB04}" srcId="{2694F2B7-0E87-4C75-BA6B-17FA0BE8CF3B}" destId="{8722F981-9B53-4597-869C-ECD154AD8818}" srcOrd="2" destOrd="0" parTransId="{3E6E3008-7CAC-43E4-8FF5-E6DD70DD0028}" sibTransId="{67FF88A6-C775-45C6-958C-92DA5853EAA7}"/>
    <dgm:cxn modelId="{BBB913A0-C8B1-4FCA-9B22-40C4DA3AD2DC}" srcId="{2694F2B7-0E87-4C75-BA6B-17FA0BE8CF3B}" destId="{1D5FB157-1CA1-41DD-A2CC-3D8D1C382BF7}" srcOrd="3" destOrd="0" parTransId="{9BFAB7D5-0589-421C-BE4C-948127AEFF93}" sibTransId="{76038B96-C199-47AA-9B23-8400EA2F4B08}"/>
    <dgm:cxn modelId="{BCCC47A2-7CDB-4601-925F-CE9F755A5B78}" srcId="{2694F2B7-0E87-4C75-BA6B-17FA0BE8CF3B}" destId="{6177C029-249A-40DF-A2D6-E5FEEAC97F37}" srcOrd="4" destOrd="0" parTransId="{3FB7639C-4155-4821-B4E4-FD6CDD2DB6F6}" sibTransId="{123A8E14-CE2F-46A4-A97B-16EE130B7DAB}"/>
    <dgm:cxn modelId="{4C6676AA-23EB-4032-8226-E57D5C713384}" type="presOf" srcId="{2C0D1644-D365-4E5D-ACDD-1489FA5FFD85}" destId="{37D107CD-DD3D-4EFC-A5A0-F5B26C4D24FF}" srcOrd="0" destOrd="0" presId="urn:microsoft.com/office/officeart/2005/8/layout/hierarchy2#2"/>
    <dgm:cxn modelId="{2223B6AD-0FB7-442A-8CA0-136324A8971A}" type="presOf" srcId="{B2FEBFF2-9F74-43B1-8A34-6FCBBD0EC960}" destId="{CD05F584-1262-42C5-BA2F-8F801863FACD}" srcOrd="0" destOrd="0" presId="urn:microsoft.com/office/officeart/2005/8/layout/hierarchy2#2"/>
    <dgm:cxn modelId="{70E4E0B9-EDE3-4DB9-812E-4D16F6EAB6B5}" type="presOf" srcId="{2694F2B7-0E87-4C75-BA6B-17FA0BE8CF3B}" destId="{7DBDCC19-9C35-443D-9440-F8E1DFDFB482}" srcOrd="0" destOrd="0" presId="urn:microsoft.com/office/officeart/2005/8/layout/hierarchy2#2"/>
    <dgm:cxn modelId="{D11D1FBB-842B-404C-96B0-E5CE0CE7165A}" type="presOf" srcId="{2C0D1644-D365-4E5D-ACDD-1489FA5FFD85}" destId="{ECAAD8DB-F6B5-460D-9547-1C09193FDB2C}" srcOrd="1" destOrd="0" presId="urn:microsoft.com/office/officeart/2005/8/layout/hierarchy2#2"/>
    <dgm:cxn modelId="{0B5F64BD-D6D7-4625-A004-31519ADDCBBE}" type="presOf" srcId="{45377906-D1BF-4D9C-B867-66232F4C80EC}" destId="{6195F296-423E-4FF6-A2DF-7AC6617B7785}" srcOrd="0" destOrd="0" presId="urn:microsoft.com/office/officeart/2005/8/layout/hierarchy2#2"/>
    <dgm:cxn modelId="{80FB16C8-6881-4E64-BB44-0FC0B6DC2C15}" srcId="{47CA3904-4279-42FF-BDA5-86BD40A0B8D0}" destId="{DD9C417B-AEF9-489F-B7A0-A510A5FEBAE8}" srcOrd="0" destOrd="0" parTransId="{94EEDF3E-DF1F-45C9-8BC5-A85AE963C831}" sibTransId="{A3190D30-A59D-427E-80F6-A3959805BC7F}"/>
    <dgm:cxn modelId="{A0FD25C8-8208-480B-A609-0515F78A386F}" type="presOf" srcId="{DD9C417B-AEF9-489F-B7A0-A510A5FEBAE8}" destId="{A0B3B17D-8C2C-4647-9D55-45EF73E99EA4}" srcOrd="0" destOrd="0" presId="urn:microsoft.com/office/officeart/2005/8/layout/hierarchy2#2"/>
    <dgm:cxn modelId="{1B7419CE-A849-4CFE-B6D7-5265619DD61F}" type="presOf" srcId="{8722F981-9B53-4597-869C-ECD154AD8818}" destId="{A7A5AEAA-D622-412C-8D8F-486ADE2A2E2A}" srcOrd="0" destOrd="0" presId="urn:microsoft.com/office/officeart/2005/8/layout/hierarchy2#2"/>
    <dgm:cxn modelId="{61D782D6-639B-4F36-BED7-8C8D9A92B3F5}" type="presOf" srcId="{A4256649-6268-4935-85BE-691B8D6128B2}" destId="{E3A2B167-BF81-43CC-868B-8C18B559F5FD}" srcOrd="0" destOrd="0" presId="urn:microsoft.com/office/officeart/2005/8/layout/hierarchy2#2"/>
    <dgm:cxn modelId="{B85D07E1-32A3-426F-AFA8-F9F99C493749}" srcId="{DD9C417B-AEF9-489F-B7A0-A510A5FEBAE8}" destId="{B616EAFF-DE1F-4810-A4FF-E2AB4DE685BC}" srcOrd="4" destOrd="0" parTransId="{2D291CC0-DF98-4948-9F63-50E99056BE6E}" sibTransId="{D286F692-C114-4E03-A4D0-A246CC7A52EC}"/>
    <dgm:cxn modelId="{CD80C0F4-02F9-4D1C-9D00-3BC072219AD1}" type="presOf" srcId="{CCBACE8A-B699-4F24-BEF3-60111C09FD55}" destId="{C173A1F5-5717-44C3-A11D-585F254EDE60}" srcOrd="0" destOrd="0" presId="urn:microsoft.com/office/officeart/2005/8/layout/hierarchy2#2"/>
    <dgm:cxn modelId="{E7762BF6-D267-4786-AF71-2BC553AB7540}" type="presOf" srcId="{A4256649-6268-4935-85BE-691B8D6128B2}" destId="{363639E3-D70E-4F01-834F-18A63C69C990}" srcOrd="1" destOrd="0" presId="urn:microsoft.com/office/officeart/2005/8/layout/hierarchy2#2"/>
    <dgm:cxn modelId="{9DC286FA-7F75-4B92-BC4D-D16FCC48DF0D}" type="presOf" srcId="{9BFAB7D5-0589-421C-BE4C-948127AEFF93}" destId="{7FD2F5A1-D0C0-4F55-A790-546EF3A5021D}" srcOrd="0" destOrd="0" presId="urn:microsoft.com/office/officeart/2005/8/layout/hierarchy2#2"/>
    <dgm:cxn modelId="{0CB799FF-0848-4DFC-BCB0-2609F98CFDD6}" type="presOf" srcId="{1C71D8FC-9BCE-4BA0-8F23-D4A767AAF59B}" destId="{988F607B-828A-44A8-8E34-513F8DCB7F42}" srcOrd="1" destOrd="0" presId="urn:microsoft.com/office/officeart/2005/8/layout/hierarchy2#2"/>
    <dgm:cxn modelId="{7A2A19F9-D749-48B1-8A05-AE8B2FC18471}" type="presParOf" srcId="{6E980C08-C5BE-4DA8-AD62-D4CD1B1D7BF9}" destId="{B0F7A4AE-8D56-4EF4-BACF-1F0B31227930}" srcOrd="0" destOrd="0" presId="urn:microsoft.com/office/officeart/2005/8/layout/hierarchy2#2"/>
    <dgm:cxn modelId="{F9A43750-15EF-464C-A51A-E58257DA18A7}" type="presParOf" srcId="{B0F7A4AE-8D56-4EF4-BACF-1F0B31227930}" destId="{A0B3B17D-8C2C-4647-9D55-45EF73E99EA4}" srcOrd="0" destOrd="0" presId="urn:microsoft.com/office/officeart/2005/8/layout/hierarchy2#2"/>
    <dgm:cxn modelId="{F0C2A2DD-2F8B-41A9-82FB-810FF2B15D83}" type="presParOf" srcId="{B0F7A4AE-8D56-4EF4-BACF-1F0B31227930}" destId="{631397F0-2DF3-4F7B-A7B7-F842BC6D4866}" srcOrd="1" destOrd="0" presId="urn:microsoft.com/office/officeart/2005/8/layout/hierarchy2#2"/>
    <dgm:cxn modelId="{EEE84DC9-DAB1-484C-9339-40B19DF5E58F}" type="presParOf" srcId="{631397F0-2DF3-4F7B-A7B7-F842BC6D4866}" destId="{C173A1F5-5717-44C3-A11D-585F254EDE60}" srcOrd="0" destOrd="0" presId="urn:microsoft.com/office/officeart/2005/8/layout/hierarchy2#2"/>
    <dgm:cxn modelId="{8A35B8C7-41AE-404A-81D1-BAC2C1084282}" type="presParOf" srcId="{C173A1F5-5717-44C3-A11D-585F254EDE60}" destId="{5184B2D9-6C2C-4F01-B3ED-22331A636986}" srcOrd="0" destOrd="0" presId="urn:microsoft.com/office/officeart/2005/8/layout/hierarchy2#2"/>
    <dgm:cxn modelId="{EE975160-BA9B-4BC6-A487-BA44B641F729}" type="presParOf" srcId="{631397F0-2DF3-4F7B-A7B7-F842BC6D4866}" destId="{48BD809F-ACFF-4997-9FC7-492915DCC94C}" srcOrd="1" destOrd="0" presId="urn:microsoft.com/office/officeart/2005/8/layout/hierarchy2#2"/>
    <dgm:cxn modelId="{45749732-A3E0-49A7-9186-26F11A7CA710}" type="presParOf" srcId="{48BD809F-ACFF-4997-9FC7-492915DCC94C}" destId="{5B92CC28-2075-4319-A2E3-F156BC83F166}" srcOrd="0" destOrd="0" presId="urn:microsoft.com/office/officeart/2005/8/layout/hierarchy2#2"/>
    <dgm:cxn modelId="{0DDF8B34-2A42-4B26-8986-4674E83110D8}" type="presParOf" srcId="{48BD809F-ACFF-4997-9FC7-492915DCC94C}" destId="{864F85A2-9BFF-40C4-92B8-9743293584B6}" srcOrd="1" destOrd="0" presId="urn:microsoft.com/office/officeart/2005/8/layout/hierarchy2#2"/>
    <dgm:cxn modelId="{2C8AABDE-5FDC-41D0-8F01-6195EA92A885}" type="presParOf" srcId="{631397F0-2DF3-4F7B-A7B7-F842BC6D4866}" destId="{FDBE48DE-247B-4EA0-96A0-880D086E16F1}" srcOrd="2" destOrd="0" presId="urn:microsoft.com/office/officeart/2005/8/layout/hierarchy2#2"/>
    <dgm:cxn modelId="{DD5B3DC9-F6D9-411E-A7F9-7E0A7B3D9EDD}" type="presParOf" srcId="{FDBE48DE-247B-4EA0-96A0-880D086E16F1}" destId="{988F607B-828A-44A8-8E34-513F8DCB7F42}" srcOrd="0" destOrd="0" presId="urn:microsoft.com/office/officeart/2005/8/layout/hierarchy2#2"/>
    <dgm:cxn modelId="{66812ED4-1194-47ED-AF92-8609DE4FB476}" type="presParOf" srcId="{631397F0-2DF3-4F7B-A7B7-F842BC6D4866}" destId="{436A11F4-C810-40E0-BE3F-A28D77DCB2AD}" srcOrd="3" destOrd="0" presId="urn:microsoft.com/office/officeart/2005/8/layout/hierarchy2#2"/>
    <dgm:cxn modelId="{80EBB4F8-6966-49BB-8C45-FDCD339BE313}" type="presParOf" srcId="{436A11F4-C810-40E0-BE3F-A28D77DCB2AD}" destId="{6104ACDB-FDA2-41EC-89D1-B557FEC8E9A7}" srcOrd="0" destOrd="0" presId="urn:microsoft.com/office/officeart/2005/8/layout/hierarchy2#2"/>
    <dgm:cxn modelId="{CD53F745-D5BD-445C-B241-88D4ED595655}" type="presParOf" srcId="{436A11F4-C810-40E0-BE3F-A28D77DCB2AD}" destId="{9EBA2290-6E66-4C75-8667-06DC3D700074}" srcOrd="1" destOrd="0" presId="urn:microsoft.com/office/officeart/2005/8/layout/hierarchy2#2"/>
    <dgm:cxn modelId="{A8F742A5-45E9-4FAF-990E-45540492F855}" type="presParOf" srcId="{631397F0-2DF3-4F7B-A7B7-F842BC6D4866}" destId="{CD05F584-1262-42C5-BA2F-8F801863FACD}" srcOrd="4" destOrd="0" presId="urn:microsoft.com/office/officeart/2005/8/layout/hierarchy2#2"/>
    <dgm:cxn modelId="{5932E952-4121-4038-B883-F6C4FB61E6DC}" type="presParOf" srcId="{CD05F584-1262-42C5-BA2F-8F801863FACD}" destId="{BDC64431-7131-4255-A1C5-9E56E842E5CB}" srcOrd="0" destOrd="0" presId="urn:microsoft.com/office/officeart/2005/8/layout/hierarchy2#2"/>
    <dgm:cxn modelId="{611A7BFD-0563-4076-8CB8-C85A084A59F1}" type="presParOf" srcId="{631397F0-2DF3-4F7B-A7B7-F842BC6D4866}" destId="{71596A8C-0C4F-4A30-867F-42865C973251}" srcOrd="5" destOrd="0" presId="urn:microsoft.com/office/officeart/2005/8/layout/hierarchy2#2"/>
    <dgm:cxn modelId="{07DA6574-9DEE-4A23-8FF8-D14A50EE3762}" type="presParOf" srcId="{71596A8C-0C4F-4A30-867F-42865C973251}" destId="{B9A268AB-ACB8-410D-AC22-2DB872FE7615}" srcOrd="0" destOrd="0" presId="urn:microsoft.com/office/officeart/2005/8/layout/hierarchy2#2"/>
    <dgm:cxn modelId="{9BF053F2-4BB5-459D-953A-6039166CB1BF}" type="presParOf" srcId="{71596A8C-0C4F-4A30-867F-42865C973251}" destId="{E4E42A62-C2E7-4B55-B5ED-72939A2D1E30}" srcOrd="1" destOrd="0" presId="urn:microsoft.com/office/officeart/2005/8/layout/hierarchy2#2"/>
    <dgm:cxn modelId="{FD4C18DC-1AB0-4CA9-BD8B-053A49FB4AC9}" type="presParOf" srcId="{631397F0-2DF3-4F7B-A7B7-F842BC6D4866}" destId="{E3A2B167-BF81-43CC-868B-8C18B559F5FD}" srcOrd="6" destOrd="0" presId="urn:microsoft.com/office/officeart/2005/8/layout/hierarchy2#2"/>
    <dgm:cxn modelId="{4A403BDE-3CF9-4480-9242-D36C8F1A1DB6}" type="presParOf" srcId="{E3A2B167-BF81-43CC-868B-8C18B559F5FD}" destId="{363639E3-D70E-4F01-834F-18A63C69C990}" srcOrd="0" destOrd="0" presId="urn:microsoft.com/office/officeart/2005/8/layout/hierarchy2#2"/>
    <dgm:cxn modelId="{1E35299E-F2DA-4F79-8AE3-77AF01539564}" type="presParOf" srcId="{631397F0-2DF3-4F7B-A7B7-F842BC6D4866}" destId="{D33BC065-C1DF-4D0A-905B-9F22703CF46C}" srcOrd="7" destOrd="0" presId="urn:microsoft.com/office/officeart/2005/8/layout/hierarchy2#2"/>
    <dgm:cxn modelId="{0B312D1D-C2B1-4D76-9795-29EF9DCC5879}" type="presParOf" srcId="{D33BC065-C1DF-4D0A-905B-9F22703CF46C}" destId="{6195F296-423E-4FF6-A2DF-7AC6617B7785}" srcOrd="0" destOrd="0" presId="urn:microsoft.com/office/officeart/2005/8/layout/hierarchy2#2"/>
    <dgm:cxn modelId="{24EB05BA-4527-4C6B-970C-459C88C9B0EE}" type="presParOf" srcId="{D33BC065-C1DF-4D0A-905B-9F22703CF46C}" destId="{B97874E8-EE5F-4AC7-B0A7-586E9F4E4F7F}" srcOrd="1" destOrd="0" presId="urn:microsoft.com/office/officeart/2005/8/layout/hierarchy2#2"/>
    <dgm:cxn modelId="{A227EB04-5B8D-4BB1-A47C-6C24815C7D6C}" type="presParOf" srcId="{631397F0-2DF3-4F7B-A7B7-F842BC6D4866}" destId="{40E1202E-9A4F-49DD-8F59-D1DBE80F9DAD}" srcOrd="8" destOrd="0" presId="urn:microsoft.com/office/officeart/2005/8/layout/hierarchy2#2"/>
    <dgm:cxn modelId="{6FC1AD7F-7772-490A-BF6E-951E06FFC71B}" type="presParOf" srcId="{40E1202E-9A4F-49DD-8F59-D1DBE80F9DAD}" destId="{29C2A095-AA56-4B04-B3C5-92DD3AE93155}" srcOrd="0" destOrd="0" presId="urn:microsoft.com/office/officeart/2005/8/layout/hierarchy2#2"/>
    <dgm:cxn modelId="{02101671-5526-4515-9054-52F0B2C96BA9}" type="presParOf" srcId="{631397F0-2DF3-4F7B-A7B7-F842BC6D4866}" destId="{F4E68E23-AE51-4A0F-90C4-6F38B4543CF2}" srcOrd="9" destOrd="0" presId="urn:microsoft.com/office/officeart/2005/8/layout/hierarchy2#2"/>
    <dgm:cxn modelId="{6BBF3082-07F1-4167-B410-4D7AB193ABD5}" type="presParOf" srcId="{F4E68E23-AE51-4A0F-90C4-6F38B4543CF2}" destId="{23C7A103-88FE-4669-9D84-5E16CD6A6BB5}" srcOrd="0" destOrd="0" presId="urn:microsoft.com/office/officeart/2005/8/layout/hierarchy2#2"/>
    <dgm:cxn modelId="{CE12069C-049D-4D41-8ED3-5EC61E5EB373}" type="presParOf" srcId="{F4E68E23-AE51-4A0F-90C4-6F38B4543CF2}" destId="{DDE7A9E3-AFFA-49A4-A91B-216178939547}" srcOrd="1" destOrd="0" presId="urn:microsoft.com/office/officeart/2005/8/layout/hierarchy2#2"/>
    <dgm:cxn modelId="{80FDB3C4-6951-47BE-89F4-176CEEE7B4A4}" type="presParOf" srcId="{6E980C08-C5BE-4DA8-AD62-D4CD1B1D7BF9}" destId="{B238CA21-26B6-46D2-91F5-DF3377B78D3A}" srcOrd="1" destOrd="0" presId="urn:microsoft.com/office/officeart/2005/8/layout/hierarchy2#2"/>
    <dgm:cxn modelId="{68B16AD2-BD55-4EE9-8FF1-5F723B7EE1A0}" type="presParOf" srcId="{B238CA21-26B6-46D2-91F5-DF3377B78D3A}" destId="{7DBDCC19-9C35-443D-9440-F8E1DFDFB482}" srcOrd="0" destOrd="0" presId="urn:microsoft.com/office/officeart/2005/8/layout/hierarchy2#2"/>
    <dgm:cxn modelId="{ED33B52C-5703-48AF-9F59-0600BBD21CCE}" type="presParOf" srcId="{B238CA21-26B6-46D2-91F5-DF3377B78D3A}" destId="{4B15241C-D8A0-4EDA-95CA-34AFC7596447}" srcOrd="1" destOrd="0" presId="urn:microsoft.com/office/officeart/2005/8/layout/hierarchy2#2"/>
    <dgm:cxn modelId="{3A5575C6-543D-4EA7-B937-F4DC4674CAC1}" type="presParOf" srcId="{4B15241C-D8A0-4EDA-95CA-34AFC7596447}" destId="{37D107CD-DD3D-4EFC-A5A0-F5B26C4D24FF}" srcOrd="0" destOrd="0" presId="urn:microsoft.com/office/officeart/2005/8/layout/hierarchy2#2"/>
    <dgm:cxn modelId="{C7A48DDA-DEBA-4BA5-8C36-C01EEB9B6FC8}" type="presParOf" srcId="{37D107CD-DD3D-4EFC-A5A0-F5B26C4D24FF}" destId="{ECAAD8DB-F6B5-460D-9547-1C09193FDB2C}" srcOrd="0" destOrd="0" presId="urn:microsoft.com/office/officeart/2005/8/layout/hierarchy2#2"/>
    <dgm:cxn modelId="{C5CF3C03-C250-4F76-BC70-261F1BA10409}" type="presParOf" srcId="{4B15241C-D8A0-4EDA-95CA-34AFC7596447}" destId="{C113DA25-243A-4E01-84E0-BFC2B539F93D}" srcOrd="1" destOrd="0" presId="urn:microsoft.com/office/officeart/2005/8/layout/hierarchy2#2"/>
    <dgm:cxn modelId="{9CA87FA8-085A-41E7-AABC-43C7D015F484}" type="presParOf" srcId="{C113DA25-243A-4E01-84E0-BFC2B539F93D}" destId="{C5AA7BA9-5FCB-4D5B-AB55-101D54923851}" srcOrd="0" destOrd="0" presId="urn:microsoft.com/office/officeart/2005/8/layout/hierarchy2#2"/>
    <dgm:cxn modelId="{A6D677BD-25BB-4B9A-8936-055239083567}" type="presParOf" srcId="{C113DA25-243A-4E01-84E0-BFC2B539F93D}" destId="{95D9CE41-E1B8-4F8E-8635-79421889A44F}" srcOrd="1" destOrd="0" presId="urn:microsoft.com/office/officeart/2005/8/layout/hierarchy2#2"/>
    <dgm:cxn modelId="{511B5A35-D7A6-4ADB-AD4E-7AC12E9705DE}" type="presParOf" srcId="{4B15241C-D8A0-4EDA-95CA-34AFC7596447}" destId="{56542769-B79C-409B-9A34-13D204477CB3}" srcOrd="2" destOrd="0" presId="urn:microsoft.com/office/officeart/2005/8/layout/hierarchy2#2"/>
    <dgm:cxn modelId="{BD0E9D73-F204-4C18-9D6A-AEEC8BC4503C}" type="presParOf" srcId="{56542769-B79C-409B-9A34-13D204477CB3}" destId="{C406AD7D-72B9-47F4-B835-48337A341675}" srcOrd="0" destOrd="0" presId="urn:microsoft.com/office/officeart/2005/8/layout/hierarchy2#2"/>
    <dgm:cxn modelId="{7FA90350-F8B5-47F7-AEB2-72F57C16694B}" type="presParOf" srcId="{4B15241C-D8A0-4EDA-95CA-34AFC7596447}" destId="{6051ED41-2E14-49A0-8C54-2F27E27B02F5}" srcOrd="3" destOrd="0" presId="urn:microsoft.com/office/officeart/2005/8/layout/hierarchy2#2"/>
    <dgm:cxn modelId="{7C650995-D0D6-447D-BC6F-E8CB39F4F9E7}" type="presParOf" srcId="{6051ED41-2E14-49A0-8C54-2F27E27B02F5}" destId="{8CF86A89-65CF-4089-9C52-17446686FC3C}" srcOrd="0" destOrd="0" presId="urn:microsoft.com/office/officeart/2005/8/layout/hierarchy2#2"/>
    <dgm:cxn modelId="{C56CC8C5-1AF1-4653-BCE3-59EA49CAFCEC}" type="presParOf" srcId="{6051ED41-2E14-49A0-8C54-2F27E27B02F5}" destId="{21C9D123-000E-4A1E-8240-B9137A6E6A2A}" srcOrd="1" destOrd="0" presId="urn:microsoft.com/office/officeart/2005/8/layout/hierarchy2#2"/>
    <dgm:cxn modelId="{E21D3742-044A-4815-A9D9-3FE37AD854D8}" type="presParOf" srcId="{4B15241C-D8A0-4EDA-95CA-34AFC7596447}" destId="{78A9DDED-2A3D-4820-9A47-5194E8616877}" srcOrd="4" destOrd="0" presId="urn:microsoft.com/office/officeart/2005/8/layout/hierarchy2#2"/>
    <dgm:cxn modelId="{B0BE1307-44D8-47ED-B48E-C72448B611F2}" type="presParOf" srcId="{78A9DDED-2A3D-4820-9A47-5194E8616877}" destId="{58B8D574-1720-4EEC-85C8-09B743032DF9}" srcOrd="0" destOrd="0" presId="urn:microsoft.com/office/officeart/2005/8/layout/hierarchy2#2"/>
    <dgm:cxn modelId="{BB3623EA-21CB-4093-BB43-E90CAB69228E}" type="presParOf" srcId="{4B15241C-D8A0-4EDA-95CA-34AFC7596447}" destId="{A1B886E9-5A51-443C-8772-3D4891194790}" srcOrd="5" destOrd="0" presId="urn:microsoft.com/office/officeart/2005/8/layout/hierarchy2#2"/>
    <dgm:cxn modelId="{99C95F64-10A5-401C-A300-084D670BF4C0}" type="presParOf" srcId="{A1B886E9-5A51-443C-8772-3D4891194790}" destId="{A7A5AEAA-D622-412C-8D8F-486ADE2A2E2A}" srcOrd="0" destOrd="0" presId="urn:microsoft.com/office/officeart/2005/8/layout/hierarchy2#2"/>
    <dgm:cxn modelId="{32D2F64E-B84C-4F79-A99F-5896E14FE72E}" type="presParOf" srcId="{A1B886E9-5A51-443C-8772-3D4891194790}" destId="{D1A0E6F3-7BC6-4CDF-977B-B4F1955206AA}" srcOrd="1" destOrd="0" presId="urn:microsoft.com/office/officeart/2005/8/layout/hierarchy2#2"/>
    <dgm:cxn modelId="{A85B7731-ED88-445B-B69D-5A6DFEC32E05}" type="presParOf" srcId="{4B15241C-D8A0-4EDA-95CA-34AFC7596447}" destId="{7FD2F5A1-D0C0-4F55-A790-546EF3A5021D}" srcOrd="6" destOrd="0" presId="urn:microsoft.com/office/officeart/2005/8/layout/hierarchy2#2"/>
    <dgm:cxn modelId="{3F0EE0C7-521F-4909-8F0C-56A789794741}" type="presParOf" srcId="{7FD2F5A1-D0C0-4F55-A790-546EF3A5021D}" destId="{2864416A-CC12-4CAC-8FAC-CA5885D1CAA8}" srcOrd="0" destOrd="0" presId="urn:microsoft.com/office/officeart/2005/8/layout/hierarchy2#2"/>
    <dgm:cxn modelId="{0794E300-B3E9-4A72-AD41-67FF4A954217}" type="presParOf" srcId="{4B15241C-D8A0-4EDA-95CA-34AFC7596447}" destId="{8BF8FB44-CAAD-4822-AAB8-FF0515951413}" srcOrd="7" destOrd="0" presId="urn:microsoft.com/office/officeart/2005/8/layout/hierarchy2#2"/>
    <dgm:cxn modelId="{94C8EEB8-3690-4F01-B32D-487B1137AAFD}" type="presParOf" srcId="{8BF8FB44-CAAD-4822-AAB8-FF0515951413}" destId="{C7788301-8D82-4707-A010-5CFCD0B3C2FC}" srcOrd="0" destOrd="0" presId="urn:microsoft.com/office/officeart/2005/8/layout/hierarchy2#2"/>
    <dgm:cxn modelId="{5285132B-4AE2-4B36-B4DA-C46B09AFF38B}" type="presParOf" srcId="{8BF8FB44-CAAD-4822-AAB8-FF0515951413}" destId="{C1BFD53A-2136-4468-A6FE-76D4C8CD605C}" srcOrd="1" destOrd="0" presId="urn:microsoft.com/office/officeart/2005/8/layout/hierarchy2#2"/>
    <dgm:cxn modelId="{16CA8F87-45C7-487B-8089-CDD710A4D634}" type="presParOf" srcId="{4B15241C-D8A0-4EDA-95CA-34AFC7596447}" destId="{5D000B22-E9D4-42F1-8792-41A7C3DBD70F}" srcOrd="8" destOrd="0" presId="urn:microsoft.com/office/officeart/2005/8/layout/hierarchy2#2"/>
    <dgm:cxn modelId="{6181274F-1A22-4696-8E88-2BB5DABC4FB4}" type="presParOf" srcId="{5D000B22-E9D4-42F1-8792-41A7C3DBD70F}" destId="{07E31549-A282-483D-A9FC-3D9F03369E21}" srcOrd="0" destOrd="0" presId="urn:microsoft.com/office/officeart/2005/8/layout/hierarchy2#2"/>
    <dgm:cxn modelId="{245CA33F-B520-461C-B4B6-BBA773C7F84B}" type="presParOf" srcId="{4B15241C-D8A0-4EDA-95CA-34AFC7596447}" destId="{2266FA4B-21BF-4FB6-8E5A-D839D3D955F1}" srcOrd="9" destOrd="0" presId="urn:microsoft.com/office/officeart/2005/8/layout/hierarchy2#2"/>
    <dgm:cxn modelId="{815A4D29-FEA1-4AA1-8E3D-BCD4CD73A4B3}" type="presParOf" srcId="{2266FA4B-21BF-4FB6-8E5A-D839D3D955F1}" destId="{25BFFDCB-7150-471D-8076-FC3C9B063F2F}" srcOrd="0" destOrd="0" presId="urn:microsoft.com/office/officeart/2005/8/layout/hierarchy2#2"/>
    <dgm:cxn modelId="{92669F31-78E2-49B3-A3C2-1889E1701D7E}" type="presParOf" srcId="{2266FA4B-21BF-4FB6-8E5A-D839D3D955F1}" destId="{8B1E0AAC-16F5-4151-9F0A-F0E5055229E7}" srcOrd="1" destOrd="0" presId="urn:microsoft.com/office/officeart/2005/8/layout/hierarchy2#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7CA3904-4279-42FF-BDA5-86BD40A0B8D0}" type="doc">
      <dgm:prSet loTypeId="urn:microsoft.com/office/officeart/2005/8/layout/hierarchy2#3" loCatId="hierarchy" qsTypeId="urn:microsoft.com/office/officeart/2005/8/quickstyle/simple1#4" qsCatId="simple" csTypeId="urn:microsoft.com/office/officeart/2005/8/colors/colorful5#1" csCatId="colorful" phldr="1"/>
      <dgm:spPr/>
      <dgm:t>
        <a:bodyPr/>
        <a:lstStyle/>
        <a:p>
          <a:endParaRPr lang="zh-CN" altLang="en-US"/>
        </a:p>
      </dgm:t>
    </dgm:pt>
    <dgm:pt modelId="{0C48AEC8-4B44-40AF-91B7-7EF321891CE6}">
      <dgm:prSet phldrT="[文本]"/>
      <dgm:spPr/>
      <dgm:t>
        <a:bodyPr/>
        <a:lstStyle/>
        <a:p>
          <a:r>
            <a:rPr lang="zh-CN" altLang="en-US" dirty="0"/>
            <a:t>楼道</a:t>
          </a:r>
        </a:p>
      </dgm:t>
    </dgm:pt>
    <dgm:pt modelId="{A4DA8AEB-FE4B-44C4-9E13-6DC0FC1A7453}" type="parTrans" cxnId="{AD2A7A70-4B9D-4A36-8674-77E4F804DF87}">
      <dgm:prSet/>
      <dgm:spPr/>
      <dgm:t>
        <a:bodyPr/>
        <a:lstStyle/>
        <a:p>
          <a:endParaRPr lang="zh-CN" altLang="en-US"/>
        </a:p>
      </dgm:t>
    </dgm:pt>
    <dgm:pt modelId="{E20AA544-A1CF-4323-9703-0A3E8026EA58}" type="sibTrans" cxnId="{AD2A7A70-4B9D-4A36-8674-77E4F804DF87}">
      <dgm:prSet/>
      <dgm:spPr/>
      <dgm:t>
        <a:bodyPr/>
        <a:lstStyle/>
        <a:p>
          <a:endParaRPr lang="zh-CN" altLang="en-US"/>
        </a:p>
      </dgm:t>
    </dgm:pt>
    <dgm:pt modelId="{3A8B4B75-7577-4B02-9F46-6221538EEA69}">
      <dgm:prSet phldrT="[文本]"/>
      <dgm:spPr/>
      <dgm:t>
        <a:bodyPr/>
        <a:lstStyle/>
        <a:p>
          <a:r>
            <a:rPr lang="zh-CN" altLang="en-US" dirty="0"/>
            <a:t>悬挂物安全</a:t>
          </a:r>
        </a:p>
      </dgm:t>
    </dgm:pt>
    <dgm:pt modelId="{7F05F75B-487A-410A-BBEB-B1AC05549B49}" type="parTrans" cxnId="{36E8D979-8B95-4A39-B501-1497E07495F4}">
      <dgm:prSet/>
      <dgm:spPr/>
      <dgm:t>
        <a:bodyPr/>
        <a:lstStyle/>
        <a:p>
          <a:endParaRPr lang="zh-CN" altLang="en-US"/>
        </a:p>
      </dgm:t>
    </dgm:pt>
    <dgm:pt modelId="{A90D00DB-9829-459A-9B3F-A0F8BF71FDCB}" type="sibTrans" cxnId="{36E8D979-8B95-4A39-B501-1497E07495F4}">
      <dgm:prSet/>
      <dgm:spPr/>
      <dgm:t>
        <a:bodyPr/>
        <a:lstStyle/>
        <a:p>
          <a:endParaRPr lang="zh-CN" altLang="en-US"/>
        </a:p>
      </dgm:t>
    </dgm:pt>
    <dgm:pt modelId="{E51C7479-E010-4780-B0A1-2BE511C17E4D}">
      <dgm:prSet phldrT="[文本]"/>
      <dgm:spPr/>
      <dgm:t>
        <a:bodyPr/>
        <a:lstStyle/>
        <a:p>
          <a:r>
            <a:rPr lang="zh-CN" altLang="en-US" dirty="0"/>
            <a:t>班级</a:t>
          </a:r>
        </a:p>
      </dgm:t>
    </dgm:pt>
    <dgm:pt modelId="{0DABD5B9-84B2-4B0D-AB61-59174CEBA982}" type="parTrans" cxnId="{23BE2545-FC9F-4C08-AD8D-C91B09B5F5FB}">
      <dgm:prSet/>
      <dgm:spPr/>
      <dgm:t>
        <a:bodyPr/>
        <a:lstStyle/>
        <a:p>
          <a:endParaRPr lang="zh-CN" altLang="en-US"/>
        </a:p>
      </dgm:t>
    </dgm:pt>
    <dgm:pt modelId="{8765F884-DCD8-477D-A582-A42FC87F8FE2}" type="sibTrans" cxnId="{23BE2545-FC9F-4C08-AD8D-C91B09B5F5FB}">
      <dgm:prSet/>
      <dgm:spPr/>
      <dgm:t>
        <a:bodyPr/>
        <a:lstStyle/>
        <a:p>
          <a:endParaRPr lang="zh-CN" altLang="en-US"/>
        </a:p>
      </dgm:t>
    </dgm:pt>
    <dgm:pt modelId="{2172301E-834C-43B7-A108-A04C04786D18}">
      <dgm:prSet phldrT="[文本]"/>
      <dgm:spPr/>
      <dgm:t>
        <a:bodyPr/>
        <a:lstStyle/>
        <a:p>
          <a:r>
            <a:rPr lang="zh-CN" altLang="en-US" dirty="0"/>
            <a:t>灭火器消防栓</a:t>
          </a:r>
        </a:p>
      </dgm:t>
    </dgm:pt>
    <dgm:pt modelId="{7A425416-F5BD-43B9-88AF-80516CC13A04}" type="parTrans" cxnId="{43759210-A27F-4F1C-9DE1-DFA8C7DA6583}">
      <dgm:prSet/>
      <dgm:spPr/>
      <dgm:t>
        <a:bodyPr/>
        <a:lstStyle/>
        <a:p>
          <a:endParaRPr lang="zh-CN" altLang="en-US"/>
        </a:p>
      </dgm:t>
    </dgm:pt>
    <dgm:pt modelId="{B8673967-E5A1-4C33-8A84-1ACA28097A03}" type="sibTrans" cxnId="{43759210-A27F-4F1C-9DE1-DFA8C7DA6583}">
      <dgm:prSet/>
      <dgm:spPr/>
      <dgm:t>
        <a:bodyPr/>
        <a:lstStyle/>
        <a:p>
          <a:endParaRPr lang="zh-CN" altLang="en-US"/>
        </a:p>
      </dgm:t>
    </dgm:pt>
    <dgm:pt modelId="{2682D23B-83A9-4E54-A264-2A9CEE3BDFD6}">
      <dgm:prSet phldrT="[文本]"/>
      <dgm:spPr/>
      <dgm:t>
        <a:bodyPr/>
        <a:lstStyle/>
        <a:p>
          <a:r>
            <a:rPr lang="zh-CN" altLang="en-US" dirty="0"/>
            <a:t>应急灯</a:t>
          </a:r>
        </a:p>
      </dgm:t>
    </dgm:pt>
    <dgm:pt modelId="{F409E8E3-8F34-45D8-975C-A0F74C0CCDFF}" type="parTrans" cxnId="{181B6319-1475-4223-900F-86DC218D99F0}">
      <dgm:prSet/>
      <dgm:spPr/>
      <dgm:t>
        <a:bodyPr/>
        <a:lstStyle/>
        <a:p>
          <a:endParaRPr lang="zh-CN" altLang="en-US"/>
        </a:p>
      </dgm:t>
    </dgm:pt>
    <dgm:pt modelId="{D5693601-2402-43EB-BFB5-DA6ACD2344D0}" type="sibTrans" cxnId="{181B6319-1475-4223-900F-86DC218D99F0}">
      <dgm:prSet/>
      <dgm:spPr/>
      <dgm:t>
        <a:bodyPr/>
        <a:lstStyle/>
        <a:p>
          <a:endParaRPr lang="zh-CN" altLang="en-US"/>
        </a:p>
      </dgm:t>
    </dgm:pt>
    <dgm:pt modelId="{44245579-9DED-4C0D-9609-111C280F0351}">
      <dgm:prSet phldrT="[文本]"/>
      <dgm:spPr/>
      <dgm:t>
        <a:bodyPr/>
        <a:lstStyle/>
        <a:p>
          <a:r>
            <a:rPr lang="zh-CN" altLang="en-US" dirty="0"/>
            <a:t>安全疏散图</a:t>
          </a:r>
        </a:p>
      </dgm:t>
    </dgm:pt>
    <dgm:pt modelId="{EB795833-2F61-4352-BBDD-DE0D4EA010F1}" type="parTrans" cxnId="{85B0D9E9-CF0C-42E9-87ED-627080110BBF}">
      <dgm:prSet/>
      <dgm:spPr/>
      <dgm:t>
        <a:bodyPr/>
        <a:lstStyle/>
        <a:p>
          <a:endParaRPr lang="zh-CN" altLang="en-US"/>
        </a:p>
      </dgm:t>
    </dgm:pt>
    <dgm:pt modelId="{FF18D08F-2DBD-401D-897B-8369A0856788}" type="sibTrans" cxnId="{85B0D9E9-CF0C-42E9-87ED-627080110BBF}">
      <dgm:prSet/>
      <dgm:spPr/>
      <dgm:t>
        <a:bodyPr/>
        <a:lstStyle/>
        <a:p>
          <a:endParaRPr lang="zh-CN" altLang="en-US"/>
        </a:p>
      </dgm:t>
    </dgm:pt>
    <dgm:pt modelId="{E0084DA2-BB36-440F-942E-C64A939CF515}">
      <dgm:prSet phldrT="[文本]"/>
      <dgm:spPr/>
      <dgm:t>
        <a:bodyPr/>
        <a:lstStyle/>
        <a:p>
          <a:r>
            <a:rPr lang="zh-CN" altLang="en-US" dirty="0"/>
            <a:t>安全疏散图</a:t>
          </a:r>
        </a:p>
      </dgm:t>
    </dgm:pt>
    <dgm:pt modelId="{861121F8-18E6-4376-BDA0-44907D3C50ED}" type="parTrans" cxnId="{26E62F1A-2DAE-467D-9CC3-1FFDB036A5E7}">
      <dgm:prSet/>
      <dgm:spPr/>
      <dgm:t>
        <a:bodyPr/>
        <a:lstStyle/>
        <a:p>
          <a:endParaRPr lang="zh-CN" altLang="en-US"/>
        </a:p>
      </dgm:t>
    </dgm:pt>
    <dgm:pt modelId="{768E7AED-B424-4A84-82AD-C65D2E3B953E}" type="sibTrans" cxnId="{26E62F1A-2DAE-467D-9CC3-1FFDB036A5E7}">
      <dgm:prSet/>
      <dgm:spPr/>
      <dgm:t>
        <a:bodyPr/>
        <a:lstStyle/>
        <a:p>
          <a:endParaRPr lang="zh-CN" altLang="en-US"/>
        </a:p>
      </dgm:t>
    </dgm:pt>
    <dgm:pt modelId="{683D04DA-978E-4FFD-BD1E-E7838CA00090}">
      <dgm:prSet phldrT="[文本]"/>
      <dgm:spPr/>
      <dgm:t>
        <a:bodyPr/>
        <a:lstStyle/>
        <a:p>
          <a:r>
            <a:rPr lang="zh-CN" altLang="en-US" dirty="0"/>
            <a:t>幼儿安全</a:t>
          </a:r>
        </a:p>
      </dgm:t>
    </dgm:pt>
    <dgm:pt modelId="{BF77EDB1-976D-48C7-8857-CDD99EBA6203}" type="parTrans" cxnId="{3E35F08A-818F-41C2-9054-61F7FC3552CA}">
      <dgm:prSet/>
      <dgm:spPr/>
      <dgm:t>
        <a:bodyPr/>
        <a:lstStyle/>
        <a:p>
          <a:endParaRPr lang="zh-CN" altLang="en-US"/>
        </a:p>
      </dgm:t>
    </dgm:pt>
    <dgm:pt modelId="{97C3D671-8885-4FE9-A92C-42301D0EE4D3}" type="sibTrans" cxnId="{3E35F08A-818F-41C2-9054-61F7FC3552CA}">
      <dgm:prSet/>
      <dgm:spPr/>
      <dgm:t>
        <a:bodyPr/>
        <a:lstStyle/>
        <a:p>
          <a:endParaRPr lang="zh-CN" altLang="en-US"/>
        </a:p>
      </dgm:t>
    </dgm:pt>
    <dgm:pt modelId="{5957A2F8-8860-4347-9FD3-013241B78FCD}">
      <dgm:prSet phldrT="[文本]"/>
      <dgm:spPr/>
      <dgm:t>
        <a:bodyPr/>
        <a:lstStyle/>
        <a:p>
          <a:r>
            <a:rPr lang="zh-CN" altLang="en-US" dirty="0"/>
            <a:t>区角安全</a:t>
          </a:r>
        </a:p>
      </dgm:t>
    </dgm:pt>
    <dgm:pt modelId="{B545B295-C6E7-43AF-9D9E-2857951A68A0}" type="parTrans" cxnId="{0B907B51-B457-440C-BD0A-BAD755E74FC1}">
      <dgm:prSet/>
      <dgm:spPr/>
      <dgm:t>
        <a:bodyPr/>
        <a:lstStyle/>
        <a:p>
          <a:endParaRPr lang="zh-CN" altLang="en-US"/>
        </a:p>
      </dgm:t>
    </dgm:pt>
    <dgm:pt modelId="{A9A6595F-D076-44F3-89FB-741F9A45AFD6}" type="sibTrans" cxnId="{0B907B51-B457-440C-BD0A-BAD755E74FC1}">
      <dgm:prSet/>
      <dgm:spPr/>
      <dgm:t>
        <a:bodyPr/>
        <a:lstStyle/>
        <a:p>
          <a:endParaRPr lang="zh-CN" altLang="en-US"/>
        </a:p>
      </dgm:t>
    </dgm:pt>
    <dgm:pt modelId="{0B8359C0-7E1C-4FDE-BDA9-A56409FFF5C6}">
      <dgm:prSet phldrT="[文本]"/>
      <dgm:spPr/>
      <dgm:t>
        <a:bodyPr/>
        <a:lstStyle/>
        <a:p>
          <a:r>
            <a:rPr lang="zh-CN" altLang="en-US" dirty="0"/>
            <a:t>消防通道</a:t>
          </a:r>
        </a:p>
      </dgm:t>
    </dgm:pt>
    <dgm:pt modelId="{D4ACBA79-6866-4A46-83B7-43C5E720A227}" type="parTrans" cxnId="{9F816C78-F581-41FB-A243-EE7C3C4E0130}">
      <dgm:prSet/>
      <dgm:spPr/>
      <dgm:t>
        <a:bodyPr/>
        <a:lstStyle/>
        <a:p>
          <a:endParaRPr lang="zh-CN" altLang="en-US"/>
        </a:p>
      </dgm:t>
    </dgm:pt>
    <dgm:pt modelId="{B59DDF00-39D9-476A-9F35-C24C44345D0D}" type="sibTrans" cxnId="{9F816C78-F581-41FB-A243-EE7C3C4E0130}">
      <dgm:prSet/>
      <dgm:spPr/>
      <dgm:t>
        <a:bodyPr/>
        <a:lstStyle/>
        <a:p>
          <a:endParaRPr lang="zh-CN" altLang="en-US"/>
        </a:p>
      </dgm:t>
    </dgm:pt>
    <dgm:pt modelId="{97DC8996-D4FC-4974-AE03-7AA17B4C9ED0}">
      <dgm:prSet phldrT="[文本]"/>
      <dgm:spPr/>
      <dgm:t>
        <a:bodyPr/>
        <a:lstStyle/>
        <a:p>
          <a:r>
            <a:rPr lang="zh-CN" altLang="en-US" dirty="0"/>
            <a:t>卫生间安全</a:t>
          </a:r>
        </a:p>
      </dgm:t>
    </dgm:pt>
    <dgm:pt modelId="{AF6D9B80-7173-430C-9412-0A949AEE8AE1}" type="parTrans" cxnId="{EE0B9FEC-40FC-49BE-B6F6-579A817E472A}">
      <dgm:prSet/>
      <dgm:spPr/>
      <dgm:t>
        <a:bodyPr/>
        <a:lstStyle/>
        <a:p>
          <a:endParaRPr lang="zh-CN" altLang="en-US"/>
        </a:p>
      </dgm:t>
    </dgm:pt>
    <dgm:pt modelId="{C28E530D-91B1-4363-AC8D-FCC564907E25}" type="sibTrans" cxnId="{EE0B9FEC-40FC-49BE-B6F6-579A817E472A}">
      <dgm:prSet/>
      <dgm:spPr/>
      <dgm:t>
        <a:bodyPr/>
        <a:lstStyle/>
        <a:p>
          <a:endParaRPr lang="zh-CN" altLang="en-US"/>
        </a:p>
      </dgm:t>
    </dgm:pt>
    <dgm:pt modelId="{80DBE711-324F-4633-8B28-3FF75E5E9596}">
      <dgm:prSet phldrT="[文本]"/>
      <dgm:spPr/>
      <dgm:t>
        <a:bodyPr/>
        <a:lstStyle/>
        <a:p>
          <a:r>
            <a:rPr lang="zh-CN" altLang="en-US" dirty="0"/>
            <a:t>饮水安全</a:t>
          </a:r>
        </a:p>
      </dgm:t>
    </dgm:pt>
    <dgm:pt modelId="{B1AE6D16-2DEE-46BE-8A12-F4A675F5E263}" type="parTrans" cxnId="{1104DC64-3CDD-4B5A-8620-D0BF2189AA44}">
      <dgm:prSet/>
      <dgm:spPr/>
      <dgm:t>
        <a:bodyPr/>
        <a:lstStyle/>
        <a:p>
          <a:endParaRPr lang="zh-CN" altLang="en-US"/>
        </a:p>
      </dgm:t>
    </dgm:pt>
    <dgm:pt modelId="{921D36BF-A4F4-47D8-A445-861FC69D2FA4}" type="sibTrans" cxnId="{1104DC64-3CDD-4B5A-8620-D0BF2189AA44}">
      <dgm:prSet/>
      <dgm:spPr/>
      <dgm:t>
        <a:bodyPr/>
        <a:lstStyle/>
        <a:p>
          <a:endParaRPr lang="zh-CN" altLang="en-US"/>
        </a:p>
      </dgm:t>
    </dgm:pt>
    <dgm:pt modelId="{0D574D85-4BEB-40C3-8234-1277C21FB60D}">
      <dgm:prSet phldrT="[文本]"/>
      <dgm:spPr/>
      <dgm:t>
        <a:bodyPr/>
        <a:lstStyle/>
        <a:p>
          <a:r>
            <a:rPr lang="zh-CN" altLang="en-US" dirty="0"/>
            <a:t>电源安全</a:t>
          </a:r>
        </a:p>
      </dgm:t>
    </dgm:pt>
    <dgm:pt modelId="{C2FD4C7B-836B-48BC-A414-59989015E570}" type="parTrans" cxnId="{77C5FB2B-2668-46E2-B57D-FD34B9FA59F5}">
      <dgm:prSet/>
      <dgm:spPr/>
      <dgm:t>
        <a:bodyPr/>
        <a:lstStyle/>
        <a:p>
          <a:endParaRPr lang="zh-CN" altLang="en-US"/>
        </a:p>
      </dgm:t>
    </dgm:pt>
    <dgm:pt modelId="{33134575-89CC-4F9C-9EE1-7E2E4D3DAC8D}" type="sibTrans" cxnId="{77C5FB2B-2668-46E2-B57D-FD34B9FA59F5}">
      <dgm:prSet/>
      <dgm:spPr/>
      <dgm:t>
        <a:bodyPr/>
        <a:lstStyle/>
        <a:p>
          <a:endParaRPr lang="zh-CN" altLang="en-US"/>
        </a:p>
      </dgm:t>
    </dgm:pt>
    <dgm:pt modelId="{6E980C08-C5BE-4DA8-AD62-D4CD1B1D7BF9}" type="pres">
      <dgm:prSet presAssocID="{47CA3904-4279-42FF-BDA5-86BD40A0B8D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78020FD-C9CB-4100-8782-5B00637EFD9C}" type="pres">
      <dgm:prSet presAssocID="{0C48AEC8-4B44-40AF-91B7-7EF321891CE6}" presName="root1" presStyleCnt="0"/>
      <dgm:spPr/>
    </dgm:pt>
    <dgm:pt modelId="{379D7E6F-F550-4185-95C4-23BB9B68D368}" type="pres">
      <dgm:prSet presAssocID="{0C48AEC8-4B44-40AF-91B7-7EF321891CE6}" presName="LevelOneTextNode" presStyleLbl="node0" presStyleIdx="0" presStyleCnt="2">
        <dgm:presLayoutVars>
          <dgm:chPref val="3"/>
        </dgm:presLayoutVars>
      </dgm:prSet>
      <dgm:spPr/>
    </dgm:pt>
    <dgm:pt modelId="{996A4E82-CD86-4C56-A629-E9F3B5CAC70E}" type="pres">
      <dgm:prSet presAssocID="{0C48AEC8-4B44-40AF-91B7-7EF321891CE6}" presName="level2hierChild" presStyleCnt="0"/>
      <dgm:spPr/>
    </dgm:pt>
    <dgm:pt modelId="{FBCE6FB5-DC0D-4ABE-954A-E8478E7AB13D}" type="pres">
      <dgm:prSet presAssocID="{7F05F75B-487A-410A-BBEB-B1AC05549B49}" presName="conn2-1" presStyleLbl="parChTrans1D2" presStyleIdx="0" presStyleCnt="11"/>
      <dgm:spPr/>
    </dgm:pt>
    <dgm:pt modelId="{E29602C2-23E9-483B-BA4A-DB9706153DED}" type="pres">
      <dgm:prSet presAssocID="{7F05F75B-487A-410A-BBEB-B1AC05549B49}" presName="connTx" presStyleLbl="parChTrans1D2" presStyleIdx="0" presStyleCnt="11"/>
      <dgm:spPr/>
    </dgm:pt>
    <dgm:pt modelId="{4BF97DD9-6482-402C-A89A-AE23BD456236}" type="pres">
      <dgm:prSet presAssocID="{3A8B4B75-7577-4B02-9F46-6221538EEA69}" presName="root2" presStyleCnt="0"/>
      <dgm:spPr/>
    </dgm:pt>
    <dgm:pt modelId="{6818A90D-3DD9-4F5F-BC72-6687DE2DA379}" type="pres">
      <dgm:prSet presAssocID="{3A8B4B75-7577-4B02-9F46-6221538EEA69}" presName="LevelTwoTextNode" presStyleLbl="node2" presStyleIdx="0" presStyleCnt="11">
        <dgm:presLayoutVars>
          <dgm:chPref val="3"/>
        </dgm:presLayoutVars>
      </dgm:prSet>
      <dgm:spPr/>
    </dgm:pt>
    <dgm:pt modelId="{5222E908-50DC-450B-91A5-44CA41A038AC}" type="pres">
      <dgm:prSet presAssocID="{3A8B4B75-7577-4B02-9F46-6221538EEA69}" presName="level3hierChild" presStyleCnt="0"/>
      <dgm:spPr/>
    </dgm:pt>
    <dgm:pt modelId="{36DEC051-270F-4539-9C18-BBF8125EB030}" type="pres">
      <dgm:prSet presAssocID="{7A425416-F5BD-43B9-88AF-80516CC13A04}" presName="conn2-1" presStyleLbl="parChTrans1D2" presStyleIdx="1" presStyleCnt="11"/>
      <dgm:spPr/>
    </dgm:pt>
    <dgm:pt modelId="{CF1DC9AC-AC3D-4660-9990-4AA1E8014E5F}" type="pres">
      <dgm:prSet presAssocID="{7A425416-F5BD-43B9-88AF-80516CC13A04}" presName="connTx" presStyleLbl="parChTrans1D2" presStyleIdx="1" presStyleCnt="11"/>
      <dgm:spPr/>
    </dgm:pt>
    <dgm:pt modelId="{7D75B15C-388C-4101-A798-C565B678C84E}" type="pres">
      <dgm:prSet presAssocID="{2172301E-834C-43B7-A108-A04C04786D18}" presName="root2" presStyleCnt="0"/>
      <dgm:spPr/>
    </dgm:pt>
    <dgm:pt modelId="{FBBAFC81-472B-4243-B926-E0F5B9DD2649}" type="pres">
      <dgm:prSet presAssocID="{2172301E-834C-43B7-A108-A04C04786D18}" presName="LevelTwoTextNode" presStyleLbl="node2" presStyleIdx="1" presStyleCnt="11">
        <dgm:presLayoutVars>
          <dgm:chPref val="3"/>
        </dgm:presLayoutVars>
      </dgm:prSet>
      <dgm:spPr/>
    </dgm:pt>
    <dgm:pt modelId="{CA12B6B3-F32F-465E-83E4-F9BE89E8C818}" type="pres">
      <dgm:prSet presAssocID="{2172301E-834C-43B7-A108-A04C04786D18}" presName="level3hierChild" presStyleCnt="0"/>
      <dgm:spPr/>
    </dgm:pt>
    <dgm:pt modelId="{15E1C9B7-E8A2-46CE-BE1F-8EA261B70F6C}" type="pres">
      <dgm:prSet presAssocID="{F409E8E3-8F34-45D8-975C-A0F74C0CCDFF}" presName="conn2-1" presStyleLbl="parChTrans1D2" presStyleIdx="2" presStyleCnt="11"/>
      <dgm:spPr/>
    </dgm:pt>
    <dgm:pt modelId="{068DCF68-F6F1-4A34-B300-C2BB311557A8}" type="pres">
      <dgm:prSet presAssocID="{F409E8E3-8F34-45D8-975C-A0F74C0CCDFF}" presName="connTx" presStyleLbl="parChTrans1D2" presStyleIdx="2" presStyleCnt="11"/>
      <dgm:spPr/>
    </dgm:pt>
    <dgm:pt modelId="{5325E622-6F2A-4653-AB15-A26B845BC4C9}" type="pres">
      <dgm:prSet presAssocID="{2682D23B-83A9-4E54-A264-2A9CEE3BDFD6}" presName="root2" presStyleCnt="0"/>
      <dgm:spPr/>
    </dgm:pt>
    <dgm:pt modelId="{3A4C18CF-5004-4432-9010-36D70EE2968F}" type="pres">
      <dgm:prSet presAssocID="{2682D23B-83A9-4E54-A264-2A9CEE3BDFD6}" presName="LevelTwoTextNode" presStyleLbl="node2" presStyleIdx="2" presStyleCnt="11">
        <dgm:presLayoutVars>
          <dgm:chPref val="3"/>
        </dgm:presLayoutVars>
      </dgm:prSet>
      <dgm:spPr/>
    </dgm:pt>
    <dgm:pt modelId="{E7C59341-7EF8-40C8-8E1A-8E09B11549FB}" type="pres">
      <dgm:prSet presAssocID="{2682D23B-83A9-4E54-A264-2A9CEE3BDFD6}" presName="level3hierChild" presStyleCnt="0"/>
      <dgm:spPr/>
    </dgm:pt>
    <dgm:pt modelId="{467F4EFD-6D5D-430C-8347-7EDF92E3617A}" type="pres">
      <dgm:prSet presAssocID="{EB795833-2F61-4352-BBDD-DE0D4EA010F1}" presName="conn2-1" presStyleLbl="parChTrans1D2" presStyleIdx="3" presStyleCnt="11"/>
      <dgm:spPr/>
    </dgm:pt>
    <dgm:pt modelId="{DBE1BA2D-A6ED-4FC4-9C0F-FB564059CE23}" type="pres">
      <dgm:prSet presAssocID="{EB795833-2F61-4352-BBDD-DE0D4EA010F1}" presName="connTx" presStyleLbl="parChTrans1D2" presStyleIdx="3" presStyleCnt="11"/>
      <dgm:spPr/>
    </dgm:pt>
    <dgm:pt modelId="{34B19A1E-F5FD-42CB-B9D9-93B507875A6B}" type="pres">
      <dgm:prSet presAssocID="{44245579-9DED-4C0D-9609-111C280F0351}" presName="root2" presStyleCnt="0"/>
      <dgm:spPr/>
    </dgm:pt>
    <dgm:pt modelId="{D2334F81-BE64-48D3-A2FF-993B55F2E615}" type="pres">
      <dgm:prSet presAssocID="{44245579-9DED-4C0D-9609-111C280F0351}" presName="LevelTwoTextNode" presStyleLbl="node2" presStyleIdx="3" presStyleCnt="11">
        <dgm:presLayoutVars>
          <dgm:chPref val="3"/>
        </dgm:presLayoutVars>
      </dgm:prSet>
      <dgm:spPr/>
    </dgm:pt>
    <dgm:pt modelId="{3446381B-1243-4BBB-8933-316F7E216F46}" type="pres">
      <dgm:prSet presAssocID="{44245579-9DED-4C0D-9609-111C280F0351}" presName="level3hierChild" presStyleCnt="0"/>
      <dgm:spPr/>
    </dgm:pt>
    <dgm:pt modelId="{2F1DD7A6-E889-476B-834D-70CEA39FD3FE}" type="pres">
      <dgm:prSet presAssocID="{D4ACBA79-6866-4A46-83B7-43C5E720A227}" presName="conn2-1" presStyleLbl="parChTrans1D2" presStyleIdx="4" presStyleCnt="11"/>
      <dgm:spPr/>
    </dgm:pt>
    <dgm:pt modelId="{AFE9E3E3-BF29-41A8-B892-E0BCC0AC4AD5}" type="pres">
      <dgm:prSet presAssocID="{D4ACBA79-6866-4A46-83B7-43C5E720A227}" presName="connTx" presStyleLbl="parChTrans1D2" presStyleIdx="4" presStyleCnt="11"/>
      <dgm:spPr/>
    </dgm:pt>
    <dgm:pt modelId="{7E78E200-33B5-41D3-AA53-77ED389BA993}" type="pres">
      <dgm:prSet presAssocID="{0B8359C0-7E1C-4FDE-BDA9-A56409FFF5C6}" presName="root2" presStyleCnt="0"/>
      <dgm:spPr/>
    </dgm:pt>
    <dgm:pt modelId="{4EB28A48-75E2-424E-A559-4DD51602A158}" type="pres">
      <dgm:prSet presAssocID="{0B8359C0-7E1C-4FDE-BDA9-A56409FFF5C6}" presName="LevelTwoTextNode" presStyleLbl="node2" presStyleIdx="4" presStyleCnt="11">
        <dgm:presLayoutVars>
          <dgm:chPref val="3"/>
        </dgm:presLayoutVars>
      </dgm:prSet>
      <dgm:spPr/>
    </dgm:pt>
    <dgm:pt modelId="{195A0692-207D-4D63-ADCF-4BBD1C3C41A5}" type="pres">
      <dgm:prSet presAssocID="{0B8359C0-7E1C-4FDE-BDA9-A56409FFF5C6}" presName="level3hierChild" presStyleCnt="0"/>
      <dgm:spPr/>
    </dgm:pt>
    <dgm:pt modelId="{06A471E0-D781-46DE-8226-99801EB121BC}" type="pres">
      <dgm:prSet presAssocID="{E51C7479-E010-4780-B0A1-2BE511C17E4D}" presName="root1" presStyleCnt="0"/>
      <dgm:spPr/>
    </dgm:pt>
    <dgm:pt modelId="{B0D0272D-B860-4DD3-A886-C908A953C9E3}" type="pres">
      <dgm:prSet presAssocID="{E51C7479-E010-4780-B0A1-2BE511C17E4D}" presName="LevelOneTextNode" presStyleLbl="node0" presStyleIdx="1" presStyleCnt="2">
        <dgm:presLayoutVars>
          <dgm:chPref val="3"/>
        </dgm:presLayoutVars>
      </dgm:prSet>
      <dgm:spPr/>
    </dgm:pt>
    <dgm:pt modelId="{E9D0A1B3-130D-4B69-B1BF-4AE9E2404686}" type="pres">
      <dgm:prSet presAssocID="{E51C7479-E010-4780-B0A1-2BE511C17E4D}" presName="level2hierChild" presStyleCnt="0"/>
      <dgm:spPr/>
    </dgm:pt>
    <dgm:pt modelId="{31F509BA-AC32-448F-81D7-22DBC8AA1C7A}" type="pres">
      <dgm:prSet presAssocID="{861121F8-18E6-4376-BDA0-44907D3C50ED}" presName="conn2-1" presStyleLbl="parChTrans1D2" presStyleIdx="5" presStyleCnt="11"/>
      <dgm:spPr/>
    </dgm:pt>
    <dgm:pt modelId="{9C0C1286-B17D-4AD3-8F98-0413A2DB0EFE}" type="pres">
      <dgm:prSet presAssocID="{861121F8-18E6-4376-BDA0-44907D3C50ED}" presName="connTx" presStyleLbl="parChTrans1D2" presStyleIdx="5" presStyleCnt="11"/>
      <dgm:spPr/>
    </dgm:pt>
    <dgm:pt modelId="{112E0955-AE35-41A8-AD44-F1DBCEB7CEE4}" type="pres">
      <dgm:prSet presAssocID="{E0084DA2-BB36-440F-942E-C64A939CF515}" presName="root2" presStyleCnt="0"/>
      <dgm:spPr/>
    </dgm:pt>
    <dgm:pt modelId="{966AB4C4-84D7-4BF1-946F-846F8112B0EE}" type="pres">
      <dgm:prSet presAssocID="{E0084DA2-BB36-440F-942E-C64A939CF515}" presName="LevelTwoTextNode" presStyleLbl="node2" presStyleIdx="5" presStyleCnt="11">
        <dgm:presLayoutVars>
          <dgm:chPref val="3"/>
        </dgm:presLayoutVars>
      </dgm:prSet>
      <dgm:spPr/>
    </dgm:pt>
    <dgm:pt modelId="{35054B1E-4B50-4E26-AFC0-0BB83B24632F}" type="pres">
      <dgm:prSet presAssocID="{E0084DA2-BB36-440F-942E-C64A939CF515}" presName="level3hierChild" presStyleCnt="0"/>
      <dgm:spPr/>
    </dgm:pt>
    <dgm:pt modelId="{EA4A6539-1551-43A9-A1D1-85081684589F}" type="pres">
      <dgm:prSet presAssocID="{BF77EDB1-976D-48C7-8857-CDD99EBA6203}" presName="conn2-1" presStyleLbl="parChTrans1D2" presStyleIdx="6" presStyleCnt="11"/>
      <dgm:spPr/>
    </dgm:pt>
    <dgm:pt modelId="{6E7CD2F9-C871-4AF3-B40F-2C443D921E6D}" type="pres">
      <dgm:prSet presAssocID="{BF77EDB1-976D-48C7-8857-CDD99EBA6203}" presName="connTx" presStyleLbl="parChTrans1D2" presStyleIdx="6" presStyleCnt="11"/>
      <dgm:spPr/>
    </dgm:pt>
    <dgm:pt modelId="{EFB2671C-8F2D-41C7-833F-2EB065A6462A}" type="pres">
      <dgm:prSet presAssocID="{683D04DA-978E-4FFD-BD1E-E7838CA00090}" presName="root2" presStyleCnt="0"/>
      <dgm:spPr/>
    </dgm:pt>
    <dgm:pt modelId="{58194427-FC69-4524-906A-FC723A0D1C40}" type="pres">
      <dgm:prSet presAssocID="{683D04DA-978E-4FFD-BD1E-E7838CA00090}" presName="LevelTwoTextNode" presStyleLbl="node2" presStyleIdx="6" presStyleCnt="11">
        <dgm:presLayoutVars>
          <dgm:chPref val="3"/>
        </dgm:presLayoutVars>
      </dgm:prSet>
      <dgm:spPr/>
    </dgm:pt>
    <dgm:pt modelId="{FCA244EE-9CC2-4E80-AF8D-0A1DD8921EF1}" type="pres">
      <dgm:prSet presAssocID="{683D04DA-978E-4FFD-BD1E-E7838CA00090}" presName="level3hierChild" presStyleCnt="0"/>
      <dgm:spPr/>
    </dgm:pt>
    <dgm:pt modelId="{58764927-D218-4BD1-8513-350CEAB7C118}" type="pres">
      <dgm:prSet presAssocID="{B545B295-C6E7-43AF-9D9E-2857951A68A0}" presName="conn2-1" presStyleLbl="parChTrans1D2" presStyleIdx="7" presStyleCnt="11"/>
      <dgm:spPr/>
    </dgm:pt>
    <dgm:pt modelId="{45367931-3484-4197-BF35-EBFAB08C8FF4}" type="pres">
      <dgm:prSet presAssocID="{B545B295-C6E7-43AF-9D9E-2857951A68A0}" presName="connTx" presStyleLbl="parChTrans1D2" presStyleIdx="7" presStyleCnt="11"/>
      <dgm:spPr/>
    </dgm:pt>
    <dgm:pt modelId="{EC423CDA-64D1-4737-9412-FF50769FE0D6}" type="pres">
      <dgm:prSet presAssocID="{5957A2F8-8860-4347-9FD3-013241B78FCD}" presName="root2" presStyleCnt="0"/>
      <dgm:spPr/>
    </dgm:pt>
    <dgm:pt modelId="{0919EA20-8CDA-4FD7-91F0-7835977441B0}" type="pres">
      <dgm:prSet presAssocID="{5957A2F8-8860-4347-9FD3-013241B78FCD}" presName="LevelTwoTextNode" presStyleLbl="node2" presStyleIdx="7" presStyleCnt="11">
        <dgm:presLayoutVars>
          <dgm:chPref val="3"/>
        </dgm:presLayoutVars>
      </dgm:prSet>
      <dgm:spPr/>
    </dgm:pt>
    <dgm:pt modelId="{F2693D78-025F-424E-ACCE-6D1B2EDA0DBE}" type="pres">
      <dgm:prSet presAssocID="{5957A2F8-8860-4347-9FD3-013241B78FCD}" presName="level3hierChild" presStyleCnt="0"/>
      <dgm:spPr/>
    </dgm:pt>
    <dgm:pt modelId="{7230679E-0141-4DC8-AAD7-067E51BE2F86}" type="pres">
      <dgm:prSet presAssocID="{AF6D9B80-7173-430C-9412-0A949AEE8AE1}" presName="conn2-1" presStyleLbl="parChTrans1D2" presStyleIdx="8" presStyleCnt="11"/>
      <dgm:spPr/>
    </dgm:pt>
    <dgm:pt modelId="{E55F2058-E1F0-4598-A44B-4E52903B9C87}" type="pres">
      <dgm:prSet presAssocID="{AF6D9B80-7173-430C-9412-0A949AEE8AE1}" presName="connTx" presStyleLbl="parChTrans1D2" presStyleIdx="8" presStyleCnt="11"/>
      <dgm:spPr/>
    </dgm:pt>
    <dgm:pt modelId="{5D1C501F-505C-4A65-A047-49B899883255}" type="pres">
      <dgm:prSet presAssocID="{97DC8996-D4FC-4974-AE03-7AA17B4C9ED0}" presName="root2" presStyleCnt="0"/>
      <dgm:spPr/>
    </dgm:pt>
    <dgm:pt modelId="{35A98BCF-B41D-4772-861B-6BCE9D1AF623}" type="pres">
      <dgm:prSet presAssocID="{97DC8996-D4FC-4974-AE03-7AA17B4C9ED0}" presName="LevelTwoTextNode" presStyleLbl="node2" presStyleIdx="8" presStyleCnt="11">
        <dgm:presLayoutVars>
          <dgm:chPref val="3"/>
        </dgm:presLayoutVars>
      </dgm:prSet>
      <dgm:spPr/>
    </dgm:pt>
    <dgm:pt modelId="{F47D672B-692D-43D7-A505-A764F617C90F}" type="pres">
      <dgm:prSet presAssocID="{97DC8996-D4FC-4974-AE03-7AA17B4C9ED0}" presName="level3hierChild" presStyleCnt="0"/>
      <dgm:spPr/>
    </dgm:pt>
    <dgm:pt modelId="{C16387A4-5BDB-4B58-A393-F6EBFD9A8E26}" type="pres">
      <dgm:prSet presAssocID="{B1AE6D16-2DEE-46BE-8A12-F4A675F5E263}" presName="conn2-1" presStyleLbl="parChTrans1D2" presStyleIdx="9" presStyleCnt="11"/>
      <dgm:spPr/>
    </dgm:pt>
    <dgm:pt modelId="{E151B637-0198-4BC7-A296-6B7034BE7607}" type="pres">
      <dgm:prSet presAssocID="{B1AE6D16-2DEE-46BE-8A12-F4A675F5E263}" presName="connTx" presStyleLbl="parChTrans1D2" presStyleIdx="9" presStyleCnt="11"/>
      <dgm:spPr/>
    </dgm:pt>
    <dgm:pt modelId="{D8F1518D-68A4-4046-9CA3-31F272BBA751}" type="pres">
      <dgm:prSet presAssocID="{80DBE711-324F-4633-8B28-3FF75E5E9596}" presName="root2" presStyleCnt="0"/>
      <dgm:spPr/>
    </dgm:pt>
    <dgm:pt modelId="{5F7749BE-2D7A-4EEA-9E0F-C553DDF2F4E9}" type="pres">
      <dgm:prSet presAssocID="{80DBE711-324F-4633-8B28-3FF75E5E9596}" presName="LevelTwoTextNode" presStyleLbl="node2" presStyleIdx="9" presStyleCnt="11">
        <dgm:presLayoutVars>
          <dgm:chPref val="3"/>
        </dgm:presLayoutVars>
      </dgm:prSet>
      <dgm:spPr/>
    </dgm:pt>
    <dgm:pt modelId="{B48B6717-E629-4982-A87F-1B22CDF651BA}" type="pres">
      <dgm:prSet presAssocID="{80DBE711-324F-4633-8B28-3FF75E5E9596}" presName="level3hierChild" presStyleCnt="0"/>
      <dgm:spPr/>
    </dgm:pt>
    <dgm:pt modelId="{59395923-1534-4A27-B0F8-D315AC6D6BB4}" type="pres">
      <dgm:prSet presAssocID="{C2FD4C7B-836B-48BC-A414-59989015E570}" presName="conn2-1" presStyleLbl="parChTrans1D2" presStyleIdx="10" presStyleCnt="11"/>
      <dgm:spPr/>
    </dgm:pt>
    <dgm:pt modelId="{34C5E0D9-D902-4CDC-BE41-1A351B20F90A}" type="pres">
      <dgm:prSet presAssocID="{C2FD4C7B-836B-48BC-A414-59989015E570}" presName="connTx" presStyleLbl="parChTrans1D2" presStyleIdx="10" presStyleCnt="11"/>
      <dgm:spPr/>
    </dgm:pt>
    <dgm:pt modelId="{DCA26A9A-8028-46C2-A8A4-870AE9136BD0}" type="pres">
      <dgm:prSet presAssocID="{0D574D85-4BEB-40C3-8234-1277C21FB60D}" presName="root2" presStyleCnt="0"/>
      <dgm:spPr/>
    </dgm:pt>
    <dgm:pt modelId="{B3973993-A8BB-4FE5-8F64-5F8B8DE2718D}" type="pres">
      <dgm:prSet presAssocID="{0D574D85-4BEB-40C3-8234-1277C21FB60D}" presName="LevelTwoTextNode" presStyleLbl="node2" presStyleIdx="10" presStyleCnt="11">
        <dgm:presLayoutVars>
          <dgm:chPref val="3"/>
        </dgm:presLayoutVars>
      </dgm:prSet>
      <dgm:spPr/>
    </dgm:pt>
    <dgm:pt modelId="{9A3A9636-29C9-4AF1-A0A0-C126426811E2}" type="pres">
      <dgm:prSet presAssocID="{0D574D85-4BEB-40C3-8234-1277C21FB60D}" presName="level3hierChild" presStyleCnt="0"/>
      <dgm:spPr/>
    </dgm:pt>
  </dgm:ptLst>
  <dgm:cxnLst>
    <dgm:cxn modelId="{263F3400-DF17-483D-A86D-802B1091E76C}" type="presOf" srcId="{3A8B4B75-7577-4B02-9F46-6221538EEA69}" destId="{6818A90D-3DD9-4F5F-BC72-6687DE2DA379}" srcOrd="0" destOrd="0" presId="urn:microsoft.com/office/officeart/2005/8/layout/hierarchy2#3"/>
    <dgm:cxn modelId="{5A666802-5585-4FF8-96EE-B05EEF37C224}" type="presOf" srcId="{7A425416-F5BD-43B9-88AF-80516CC13A04}" destId="{36DEC051-270F-4539-9C18-BBF8125EB030}" srcOrd="0" destOrd="0" presId="urn:microsoft.com/office/officeart/2005/8/layout/hierarchy2#3"/>
    <dgm:cxn modelId="{57605F03-FFC7-4844-AB12-8C18A61CD589}" type="presOf" srcId="{0B8359C0-7E1C-4FDE-BDA9-A56409FFF5C6}" destId="{4EB28A48-75E2-424E-A559-4DD51602A158}" srcOrd="0" destOrd="0" presId="urn:microsoft.com/office/officeart/2005/8/layout/hierarchy2#3"/>
    <dgm:cxn modelId="{43759210-A27F-4F1C-9DE1-DFA8C7DA6583}" srcId="{0C48AEC8-4B44-40AF-91B7-7EF321891CE6}" destId="{2172301E-834C-43B7-A108-A04C04786D18}" srcOrd="1" destOrd="0" parTransId="{7A425416-F5BD-43B9-88AF-80516CC13A04}" sibTransId="{B8673967-E5A1-4C33-8A84-1ACA28097A03}"/>
    <dgm:cxn modelId="{7AD39112-6556-457D-9619-715D3FE1282B}" type="presOf" srcId="{C2FD4C7B-836B-48BC-A414-59989015E570}" destId="{34C5E0D9-D902-4CDC-BE41-1A351B20F90A}" srcOrd="1" destOrd="0" presId="urn:microsoft.com/office/officeart/2005/8/layout/hierarchy2#3"/>
    <dgm:cxn modelId="{1946D316-59E4-4AE6-8D41-AD1CE6DE70FA}" type="presOf" srcId="{5957A2F8-8860-4347-9FD3-013241B78FCD}" destId="{0919EA20-8CDA-4FD7-91F0-7835977441B0}" srcOrd="0" destOrd="0" presId="urn:microsoft.com/office/officeart/2005/8/layout/hierarchy2#3"/>
    <dgm:cxn modelId="{0A930B17-D944-4E01-938E-331B26D1EEC6}" type="presOf" srcId="{7F05F75B-487A-410A-BBEB-B1AC05549B49}" destId="{E29602C2-23E9-483B-BA4A-DB9706153DED}" srcOrd="1" destOrd="0" presId="urn:microsoft.com/office/officeart/2005/8/layout/hierarchy2#3"/>
    <dgm:cxn modelId="{A9948817-A088-4797-8422-42AE855F14F3}" type="presOf" srcId="{F409E8E3-8F34-45D8-975C-A0F74C0CCDFF}" destId="{068DCF68-F6F1-4A34-B300-C2BB311557A8}" srcOrd="1" destOrd="0" presId="urn:microsoft.com/office/officeart/2005/8/layout/hierarchy2#3"/>
    <dgm:cxn modelId="{181B6319-1475-4223-900F-86DC218D99F0}" srcId="{0C48AEC8-4B44-40AF-91B7-7EF321891CE6}" destId="{2682D23B-83A9-4E54-A264-2A9CEE3BDFD6}" srcOrd="2" destOrd="0" parTransId="{F409E8E3-8F34-45D8-975C-A0F74C0CCDFF}" sibTransId="{D5693601-2402-43EB-BFB5-DA6ACD2344D0}"/>
    <dgm:cxn modelId="{26E62F1A-2DAE-467D-9CC3-1FFDB036A5E7}" srcId="{E51C7479-E010-4780-B0A1-2BE511C17E4D}" destId="{E0084DA2-BB36-440F-942E-C64A939CF515}" srcOrd="0" destOrd="0" parTransId="{861121F8-18E6-4376-BDA0-44907D3C50ED}" sibTransId="{768E7AED-B424-4A84-82AD-C65D2E3B953E}"/>
    <dgm:cxn modelId="{1D4D9026-9884-4649-805B-295D165F2650}" type="presOf" srcId="{80DBE711-324F-4633-8B28-3FF75E5E9596}" destId="{5F7749BE-2D7A-4EEA-9E0F-C553DDF2F4E9}" srcOrd="0" destOrd="0" presId="urn:microsoft.com/office/officeart/2005/8/layout/hierarchy2#3"/>
    <dgm:cxn modelId="{81EED828-97C3-4C27-896C-420B3CB8CB8A}" type="presOf" srcId="{B545B295-C6E7-43AF-9D9E-2857951A68A0}" destId="{58764927-D218-4BD1-8513-350CEAB7C118}" srcOrd="0" destOrd="0" presId="urn:microsoft.com/office/officeart/2005/8/layout/hierarchy2#3"/>
    <dgm:cxn modelId="{228F872A-F4B2-4528-83CC-83B39A33039A}" type="presOf" srcId="{F409E8E3-8F34-45D8-975C-A0F74C0CCDFF}" destId="{15E1C9B7-E8A2-46CE-BE1F-8EA261B70F6C}" srcOrd="0" destOrd="0" presId="urn:microsoft.com/office/officeart/2005/8/layout/hierarchy2#3"/>
    <dgm:cxn modelId="{77C5FB2B-2668-46E2-B57D-FD34B9FA59F5}" srcId="{E51C7479-E010-4780-B0A1-2BE511C17E4D}" destId="{0D574D85-4BEB-40C3-8234-1277C21FB60D}" srcOrd="5" destOrd="0" parTransId="{C2FD4C7B-836B-48BC-A414-59989015E570}" sibTransId="{33134575-89CC-4F9C-9EE1-7E2E4D3DAC8D}"/>
    <dgm:cxn modelId="{21E8EF2C-0476-4351-9F36-A786B1898AE4}" type="presOf" srcId="{E51C7479-E010-4780-B0A1-2BE511C17E4D}" destId="{B0D0272D-B860-4DD3-A886-C908A953C9E3}" srcOrd="0" destOrd="0" presId="urn:microsoft.com/office/officeart/2005/8/layout/hierarchy2#3"/>
    <dgm:cxn modelId="{72B5682F-9045-4185-8A4F-688EA6FAD8B1}" type="presOf" srcId="{E0084DA2-BB36-440F-942E-C64A939CF515}" destId="{966AB4C4-84D7-4BF1-946F-846F8112B0EE}" srcOrd="0" destOrd="0" presId="urn:microsoft.com/office/officeart/2005/8/layout/hierarchy2#3"/>
    <dgm:cxn modelId="{DDA9E92F-E2A6-4D1B-BFF8-C0D562C20D74}" type="presOf" srcId="{2172301E-834C-43B7-A108-A04C04786D18}" destId="{FBBAFC81-472B-4243-B926-E0F5B9DD2649}" srcOrd="0" destOrd="0" presId="urn:microsoft.com/office/officeart/2005/8/layout/hierarchy2#3"/>
    <dgm:cxn modelId="{92D3B831-392D-4623-A344-A306EEB2E890}" type="presOf" srcId="{0C48AEC8-4B44-40AF-91B7-7EF321891CE6}" destId="{379D7E6F-F550-4185-95C4-23BB9B68D368}" srcOrd="0" destOrd="0" presId="urn:microsoft.com/office/officeart/2005/8/layout/hierarchy2#3"/>
    <dgm:cxn modelId="{0A498737-573C-421F-B749-B46182098965}" type="presOf" srcId="{B1AE6D16-2DEE-46BE-8A12-F4A675F5E263}" destId="{E151B637-0198-4BC7-A296-6B7034BE7607}" srcOrd="1" destOrd="0" presId="urn:microsoft.com/office/officeart/2005/8/layout/hierarchy2#3"/>
    <dgm:cxn modelId="{AF21F83D-3B9C-4962-B0BC-01EE4FB8C6DA}" type="presOf" srcId="{683D04DA-978E-4FFD-BD1E-E7838CA00090}" destId="{58194427-FC69-4524-906A-FC723A0D1C40}" srcOrd="0" destOrd="0" presId="urn:microsoft.com/office/officeart/2005/8/layout/hierarchy2#3"/>
    <dgm:cxn modelId="{A810B062-E5D4-41B2-8D8C-831DBE91D12C}" type="presOf" srcId="{EB795833-2F61-4352-BBDD-DE0D4EA010F1}" destId="{467F4EFD-6D5D-430C-8347-7EDF92E3617A}" srcOrd="0" destOrd="0" presId="urn:microsoft.com/office/officeart/2005/8/layout/hierarchy2#3"/>
    <dgm:cxn modelId="{C5ECBA62-1F12-4828-A318-CDD5AD696E24}" type="presOf" srcId="{861121F8-18E6-4376-BDA0-44907D3C50ED}" destId="{9C0C1286-B17D-4AD3-8F98-0413A2DB0EFE}" srcOrd="1" destOrd="0" presId="urn:microsoft.com/office/officeart/2005/8/layout/hierarchy2#3"/>
    <dgm:cxn modelId="{EF193863-31EF-4349-81BC-48496A8200CF}" type="presOf" srcId="{AF6D9B80-7173-430C-9412-0A949AEE8AE1}" destId="{7230679E-0141-4DC8-AAD7-067E51BE2F86}" srcOrd="0" destOrd="0" presId="urn:microsoft.com/office/officeart/2005/8/layout/hierarchy2#3"/>
    <dgm:cxn modelId="{1104DC64-3CDD-4B5A-8620-D0BF2189AA44}" srcId="{E51C7479-E010-4780-B0A1-2BE511C17E4D}" destId="{80DBE711-324F-4633-8B28-3FF75E5E9596}" srcOrd="4" destOrd="0" parTransId="{B1AE6D16-2DEE-46BE-8A12-F4A675F5E263}" sibTransId="{921D36BF-A4F4-47D8-A445-861FC69D2FA4}"/>
    <dgm:cxn modelId="{23BE2545-FC9F-4C08-AD8D-C91B09B5F5FB}" srcId="{47CA3904-4279-42FF-BDA5-86BD40A0B8D0}" destId="{E51C7479-E010-4780-B0A1-2BE511C17E4D}" srcOrd="1" destOrd="0" parTransId="{0DABD5B9-84B2-4B0D-AB61-59174CEBA982}" sibTransId="{8765F884-DCD8-477D-A582-A42FC87F8FE2}"/>
    <dgm:cxn modelId="{F5B17F46-FC6C-41C0-82EE-625D44724F16}" type="presOf" srcId="{47CA3904-4279-42FF-BDA5-86BD40A0B8D0}" destId="{6E980C08-C5BE-4DA8-AD62-D4CD1B1D7BF9}" srcOrd="0" destOrd="0" presId="urn:microsoft.com/office/officeart/2005/8/layout/hierarchy2#3"/>
    <dgm:cxn modelId="{ED3BE667-38F3-446B-9CA6-CD45E6A9B82F}" type="presOf" srcId="{97DC8996-D4FC-4974-AE03-7AA17B4C9ED0}" destId="{35A98BCF-B41D-4772-861B-6BCE9D1AF623}" srcOrd="0" destOrd="0" presId="urn:microsoft.com/office/officeart/2005/8/layout/hierarchy2#3"/>
    <dgm:cxn modelId="{CF62DF68-7651-4213-B38F-06D6EC06E4EB}" type="presOf" srcId="{B1AE6D16-2DEE-46BE-8A12-F4A675F5E263}" destId="{C16387A4-5BDB-4B58-A393-F6EBFD9A8E26}" srcOrd="0" destOrd="0" presId="urn:microsoft.com/office/officeart/2005/8/layout/hierarchy2#3"/>
    <dgm:cxn modelId="{AD2A7A70-4B9D-4A36-8674-77E4F804DF87}" srcId="{47CA3904-4279-42FF-BDA5-86BD40A0B8D0}" destId="{0C48AEC8-4B44-40AF-91B7-7EF321891CE6}" srcOrd="0" destOrd="0" parTransId="{A4DA8AEB-FE4B-44C4-9E13-6DC0FC1A7453}" sibTransId="{E20AA544-A1CF-4323-9703-0A3E8026EA58}"/>
    <dgm:cxn modelId="{0B907B51-B457-440C-BD0A-BAD755E74FC1}" srcId="{E51C7479-E010-4780-B0A1-2BE511C17E4D}" destId="{5957A2F8-8860-4347-9FD3-013241B78FCD}" srcOrd="2" destOrd="0" parTransId="{B545B295-C6E7-43AF-9D9E-2857951A68A0}" sibTransId="{A9A6595F-D076-44F3-89FB-741F9A45AFD6}"/>
    <dgm:cxn modelId="{7CBDC455-F047-40F6-988B-EC0CEF5CB37B}" type="presOf" srcId="{7F05F75B-487A-410A-BBEB-B1AC05549B49}" destId="{FBCE6FB5-DC0D-4ABE-954A-E8478E7AB13D}" srcOrd="0" destOrd="0" presId="urn:microsoft.com/office/officeart/2005/8/layout/hierarchy2#3"/>
    <dgm:cxn modelId="{029E6156-FBFB-4653-861E-FC00174B6364}" type="presOf" srcId="{D4ACBA79-6866-4A46-83B7-43C5E720A227}" destId="{2F1DD7A6-E889-476B-834D-70CEA39FD3FE}" srcOrd="0" destOrd="0" presId="urn:microsoft.com/office/officeart/2005/8/layout/hierarchy2#3"/>
    <dgm:cxn modelId="{9F816C78-F581-41FB-A243-EE7C3C4E0130}" srcId="{0C48AEC8-4B44-40AF-91B7-7EF321891CE6}" destId="{0B8359C0-7E1C-4FDE-BDA9-A56409FFF5C6}" srcOrd="4" destOrd="0" parTransId="{D4ACBA79-6866-4A46-83B7-43C5E720A227}" sibTransId="{B59DDF00-39D9-476A-9F35-C24C44345D0D}"/>
    <dgm:cxn modelId="{36E8D979-8B95-4A39-B501-1497E07495F4}" srcId="{0C48AEC8-4B44-40AF-91B7-7EF321891CE6}" destId="{3A8B4B75-7577-4B02-9F46-6221538EEA69}" srcOrd="0" destOrd="0" parTransId="{7F05F75B-487A-410A-BBEB-B1AC05549B49}" sibTransId="{A90D00DB-9829-459A-9B3F-A0F8BF71FDCB}"/>
    <dgm:cxn modelId="{D6515C7E-9F76-4258-B4A0-995DEB8A93EC}" type="presOf" srcId="{861121F8-18E6-4376-BDA0-44907D3C50ED}" destId="{31F509BA-AC32-448F-81D7-22DBC8AA1C7A}" srcOrd="0" destOrd="0" presId="urn:microsoft.com/office/officeart/2005/8/layout/hierarchy2#3"/>
    <dgm:cxn modelId="{DCB4E581-B489-4B76-9E19-7055526FDA38}" type="presOf" srcId="{D4ACBA79-6866-4A46-83B7-43C5E720A227}" destId="{AFE9E3E3-BF29-41A8-B892-E0BCC0AC4AD5}" srcOrd="1" destOrd="0" presId="urn:microsoft.com/office/officeart/2005/8/layout/hierarchy2#3"/>
    <dgm:cxn modelId="{AE17F681-DE8E-450C-B419-56A649E395B1}" type="presOf" srcId="{7A425416-F5BD-43B9-88AF-80516CC13A04}" destId="{CF1DC9AC-AC3D-4660-9990-4AA1E8014E5F}" srcOrd="1" destOrd="0" presId="urn:microsoft.com/office/officeart/2005/8/layout/hierarchy2#3"/>
    <dgm:cxn modelId="{D3F9ED84-D4EF-46CC-B4E7-DA010D217473}" type="presOf" srcId="{AF6D9B80-7173-430C-9412-0A949AEE8AE1}" destId="{E55F2058-E1F0-4598-A44B-4E52903B9C87}" srcOrd="1" destOrd="0" presId="urn:microsoft.com/office/officeart/2005/8/layout/hierarchy2#3"/>
    <dgm:cxn modelId="{3E35F08A-818F-41C2-9054-61F7FC3552CA}" srcId="{E51C7479-E010-4780-B0A1-2BE511C17E4D}" destId="{683D04DA-978E-4FFD-BD1E-E7838CA00090}" srcOrd="1" destOrd="0" parTransId="{BF77EDB1-976D-48C7-8857-CDD99EBA6203}" sibTransId="{97C3D671-8885-4FE9-A92C-42301D0EE4D3}"/>
    <dgm:cxn modelId="{98BB6F94-2DDC-460A-BEAA-038B753F54C4}" type="presOf" srcId="{BF77EDB1-976D-48C7-8857-CDD99EBA6203}" destId="{6E7CD2F9-C871-4AF3-B40F-2C443D921E6D}" srcOrd="1" destOrd="0" presId="urn:microsoft.com/office/officeart/2005/8/layout/hierarchy2#3"/>
    <dgm:cxn modelId="{431327BA-989A-47C2-B370-AF37589E4F80}" type="presOf" srcId="{44245579-9DED-4C0D-9609-111C280F0351}" destId="{D2334F81-BE64-48D3-A2FF-993B55F2E615}" srcOrd="0" destOrd="0" presId="urn:microsoft.com/office/officeart/2005/8/layout/hierarchy2#3"/>
    <dgm:cxn modelId="{A8E1B4BE-0070-4077-A5FA-422104E8E8EC}" type="presOf" srcId="{C2FD4C7B-836B-48BC-A414-59989015E570}" destId="{59395923-1534-4A27-B0F8-D315AC6D6BB4}" srcOrd="0" destOrd="0" presId="urn:microsoft.com/office/officeart/2005/8/layout/hierarchy2#3"/>
    <dgm:cxn modelId="{F8F2F3D0-8705-4254-B416-AE0EC02F57F0}" type="presOf" srcId="{B545B295-C6E7-43AF-9D9E-2857951A68A0}" destId="{45367931-3484-4197-BF35-EBFAB08C8FF4}" srcOrd="1" destOrd="0" presId="urn:microsoft.com/office/officeart/2005/8/layout/hierarchy2#3"/>
    <dgm:cxn modelId="{075B08DE-428C-46D2-8DA0-232BE9BF452E}" type="presOf" srcId="{0D574D85-4BEB-40C3-8234-1277C21FB60D}" destId="{B3973993-A8BB-4FE5-8F64-5F8B8DE2718D}" srcOrd="0" destOrd="0" presId="urn:microsoft.com/office/officeart/2005/8/layout/hierarchy2#3"/>
    <dgm:cxn modelId="{2DB857DE-E515-4A2B-9064-749F4232823A}" type="presOf" srcId="{2682D23B-83A9-4E54-A264-2A9CEE3BDFD6}" destId="{3A4C18CF-5004-4432-9010-36D70EE2968F}" srcOrd="0" destOrd="0" presId="urn:microsoft.com/office/officeart/2005/8/layout/hierarchy2#3"/>
    <dgm:cxn modelId="{85B0D9E9-CF0C-42E9-87ED-627080110BBF}" srcId="{0C48AEC8-4B44-40AF-91B7-7EF321891CE6}" destId="{44245579-9DED-4C0D-9609-111C280F0351}" srcOrd="3" destOrd="0" parTransId="{EB795833-2F61-4352-BBDD-DE0D4EA010F1}" sibTransId="{FF18D08F-2DBD-401D-897B-8369A0856788}"/>
    <dgm:cxn modelId="{A8C998EA-EE61-4846-A147-DBCAEFE1AB5C}" type="presOf" srcId="{EB795833-2F61-4352-BBDD-DE0D4EA010F1}" destId="{DBE1BA2D-A6ED-4FC4-9C0F-FB564059CE23}" srcOrd="1" destOrd="0" presId="urn:microsoft.com/office/officeart/2005/8/layout/hierarchy2#3"/>
    <dgm:cxn modelId="{EE0B9FEC-40FC-49BE-B6F6-579A817E472A}" srcId="{E51C7479-E010-4780-B0A1-2BE511C17E4D}" destId="{97DC8996-D4FC-4974-AE03-7AA17B4C9ED0}" srcOrd="3" destOrd="0" parTransId="{AF6D9B80-7173-430C-9412-0A949AEE8AE1}" sibTransId="{C28E530D-91B1-4363-AC8D-FCC564907E25}"/>
    <dgm:cxn modelId="{659E4CF7-D632-4753-AE3B-189DD9524071}" type="presOf" srcId="{BF77EDB1-976D-48C7-8857-CDD99EBA6203}" destId="{EA4A6539-1551-43A9-A1D1-85081684589F}" srcOrd="0" destOrd="0" presId="urn:microsoft.com/office/officeart/2005/8/layout/hierarchy2#3"/>
    <dgm:cxn modelId="{15770194-187D-4C30-8A25-1B22083ABDE8}" type="presParOf" srcId="{6E980C08-C5BE-4DA8-AD62-D4CD1B1D7BF9}" destId="{978020FD-C9CB-4100-8782-5B00637EFD9C}" srcOrd="0" destOrd="0" presId="urn:microsoft.com/office/officeart/2005/8/layout/hierarchy2#3"/>
    <dgm:cxn modelId="{BA964BF2-C591-490F-A51F-878E1E978C5F}" type="presParOf" srcId="{978020FD-C9CB-4100-8782-5B00637EFD9C}" destId="{379D7E6F-F550-4185-95C4-23BB9B68D368}" srcOrd="0" destOrd="0" presId="urn:microsoft.com/office/officeart/2005/8/layout/hierarchy2#3"/>
    <dgm:cxn modelId="{9A1DD537-61FE-4D7E-BDCB-A5C3E05C8779}" type="presParOf" srcId="{978020FD-C9CB-4100-8782-5B00637EFD9C}" destId="{996A4E82-CD86-4C56-A629-E9F3B5CAC70E}" srcOrd="1" destOrd="0" presId="urn:microsoft.com/office/officeart/2005/8/layout/hierarchy2#3"/>
    <dgm:cxn modelId="{9563A935-6C42-4061-B34B-0340E16C8AB5}" type="presParOf" srcId="{996A4E82-CD86-4C56-A629-E9F3B5CAC70E}" destId="{FBCE6FB5-DC0D-4ABE-954A-E8478E7AB13D}" srcOrd="0" destOrd="0" presId="urn:microsoft.com/office/officeart/2005/8/layout/hierarchy2#3"/>
    <dgm:cxn modelId="{312DB27B-BC59-4CBD-B0FA-3C967F4C3256}" type="presParOf" srcId="{FBCE6FB5-DC0D-4ABE-954A-E8478E7AB13D}" destId="{E29602C2-23E9-483B-BA4A-DB9706153DED}" srcOrd="0" destOrd="0" presId="urn:microsoft.com/office/officeart/2005/8/layout/hierarchy2#3"/>
    <dgm:cxn modelId="{37C75B34-216E-4DA7-8CDC-F0ACEABE2C5E}" type="presParOf" srcId="{996A4E82-CD86-4C56-A629-E9F3B5CAC70E}" destId="{4BF97DD9-6482-402C-A89A-AE23BD456236}" srcOrd="1" destOrd="0" presId="urn:microsoft.com/office/officeart/2005/8/layout/hierarchy2#3"/>
    <dgm:cxn modelId="{9439D29F-4D47-4681-A3E4-5F5A61844FD5}" type="presParOf" srcId="{4BF97DD9-6482-402C-A89A-AE23BD456236}" destId="{6818A90D-3DD9-4F5F-BC72-6687DE2DA379}" srcOrd="0" destOrd="0" presId="urn:microsoft.com/office/officeart/2005/8/layout/hierarchy2#3"/>
    <dgm:cxn modelId="{C3B1BD24-D1E9-4AEE-B91A-26A66ACC2A7C}" type="presParOf" srcId="{4BF97DD9-6482-402C-A89A-AE23BD456236}" destId="{5222E908-50DC-450B-91A5-44CA41A038AC}" srcOrd="1" destOrd="0" presId="urn:microsoft.com/office/officeart/2005/8/layout/hierarchy2#3"/>
    <dgm:cxn modelId="{5634C36B-3EB9-4CF0-93FB-F54E27552AD6}" type="presParOf" srcId="{996A4E82-CD86-4C56-A629-E9F3B5CAC70E}" destId="{36DEC051-270F-4539-9C18-BBF8125EB030}" srcOrd="2" destOrd="0" presId="urn:microsoft.com/office/officeart/2005/8/layout/hierarchy2#3"/>
    <dgm:cxn modelId="{88DC6248-E065-4282-99FB-629CC6F69144}" type="presParOf" srcId="{36DEC051-270F-4539-9C18-BBF8125EB030}" destId="{CF1DC9AC-AC3D-4660-9990-4AA1E8014E5F}" srcOrd="0" destOrd="0" presId="urn:microsoft.com/office/officeart/2005/8/layout/hierarchy2#3"/>
    <dgm:cxn modelId="{A9D0419F-B923-4C98-AE50-425B2B3B41F6}" type="presParOf" srcId="{996A4E82-CD86-4C56-A629-E9F3B5CAC70E}" destId="{7D75B15C-388C-4101-A798-C565B678C84E}" srcOrd="3" destOrd="0" presId="urn:microsoft.com/office/officeart/2005/8/layout/hierarchy2#3"/>
    <dgm:cxn modelId="{FDEE1A30-11C1-4A06-AF79-0E14C55E9B03}" type="presParOf" srcId="{7D75B15C-388C-4101-A798-C565B678C84E}" destId="{FBBAFC81-472B-4243-B926-E0F5B9DD2649}" srcOrd="0" destOrd="0" presId="urn:microsoft.com/office/officeart/2005/8/layout/hierarchy2#3"/>
    <dgm:cxn modelId="{98532664-002A-4127-925E-51B375794084}" type="presParOf" srcId="{7D75B15C-388C-4101-A798-C565B678C84E}" destId="{CA12B6B3-F32F-465E-83E4-F9BE89E8C818}" srcOrd="1" destOrd="0" presId="urn:microsoft.com/office/officeart/2005/8/layout/hierarchy2#3"/>
    <dgm:cxn modelId="{13C383AD-9A0F-4425-920B-9C13113F53F7}" type="presParOf" srcId="{996A4E82-CD86-4C56-A629-E9F3B5CAC70E}" destId="{15E1C9B7-E8A2-46CE-BE1F-8EA261B70F6C}" srcOrd="4" destOrd="0" presId="urn:microsoft.com/office/officeart/2005/8/layout/hierarchy2#3"/>
    <dgm:cxn modelId="{21EF04B2-D929-45AD-8FF7-54CB4072CB42}" type="presParOf" srcId="{15E1C9B7-E8A2-46CE-BE1F-8EA261B70F6C}" destId="{068DCF68-F6F1-4A34-B300-C2BB311557A8}" srcOrd="0" destOrd="0" presId="urn:microsoft.com/office/officeart/2005/8/layout/hierarchy2#3"/>
    <dgm:cxn modelId="{2B59A2FF-1360-4F44-9F72-3C75550BEC14}" type="presParOf" srcId="{996A4E82-CD86-4C56-A629-E9F3B5CAC70E}" destId="{5325E622-6F2A-4653-AB15-A26B845BC4C9}" srcOrd="5" destOrd="0" presId="urn:microsoft.com/office/officeart/2005/8/layout/hierarchy2#3"/>
    <dgm:cxn modelId="{5AEB0325-41C7-445E-923E-41307C9654FA}" type="presParOf" srcId="{5325E622-6F2A-4653-AB15-A26B845BC4C9}" destId="{3A4C18CF-5004-4432-9010-36D70EE2968F}" srcOrd="0" destOrd="0" presId="urn:microsoft.com/office/officeart/2005/8/layout/hierarchy2#3"/>
    <dgm:cxn modelId="{25CDF717-BF3C-4DAF-A34B-D1B1AF9B57CD}" type="presParOf" srcId="{5325E622-6F2A-4653-AB15-A26B845BC4C9}" destId="{E7C59341-7EF8-40C8-8E1A-8E09B11549FB}" srcOrd="1" destOrd="0" presId="urn:microsoft.com/office/officeart/2005/8/layout/hierarchy2#3"/>
    <dgm:cxn modelId="{E02B5CD5-6E73-4DAA-8E16-7521C840B60C}" type="presParOf" srcId="{996A4E82-CD86-4C56-A629-E9F3B5CAC70E}" destId="{467F4EFD-6D5D-430C-8347-7EDF92E3617A}" srcOrd="6" destOrd="0" presId="urn:microsoft.com/office/officeart/2005/8/layout/hierarchy2#3"/>
    <dgm:cxn modelId="{394E5A25-DEF9-4494-930C-B9EE6DB4027B}" type="presParOf" srcId="{467F4EFD-6D5D-430C-8347-7EDF92E3617A}" destId="{DBE1BA2D-A6ED-4FC4-9C0F-FB564059CE23}" srcOrd="0" destOrd="0" presId="urn:microsoft.com/office/officeart/2005/8/layout/hierarchy2#3"/>
    <dgm:cxn modelId="{07AB1545-54B8-457D-AB0B-2F5B96A7528A}" type="presParOf" srcId="{996A4E82-CD86-4C56-A629-E9F3B5CAC70E}" destId="{34B19A1E-F5FD-42CB-B9D9-93B507875A6B}" srcOrd="7" destOrd="0" presId="urn:microsoft.com/office/officeart/2005/8/layout/hierarchy2#3"/>
    <dgm:cxn modelId="{F7FA880B-A3E1-4F51-BB25-DFA903F7187D}" type="presParOf" srcId="{34B19A1E-F5FD-42CB-B9D9-93B507875A6B}" destId="{D2334F81-BE64-48D3-A2FF-993B55F2E615}" srcOrd="0" destOrd="0" presId="urn:microsoft.com/office/officeart/2005/8/layout/hierarchy2#3"/>
    <dgm:cxn modelId="{0229D68D-198C-4305-BE95-559A506588A9}" type="presParOf" srcId="{34B19A1E-F5FD-42CB-B9D9-93B507875A6B}" destId="{3446381B-1243-4BBB-8933-316F7E216F46}" srcOrd="1" destOrd="0" presId="urn:microsoft.com/office/officeart/2005/8/layout/hierarchy2#3"/>
    <dgm:cxn modelId="{7F31510F-F597-4784-A33B-DBF1FA898863}" type="presParOf" srcId="{996A4E82-CD86-4C56-A629-E9F3B5CAC70E}" destId="{2F1DD7A6-E889-476B-834D-70CEA39FD3FE}" srcOrd="8" destOrd="0" presId="urn:microsoft.com/office/officeart/2005/8/layout/hierarchy2#3"/>
    <dgm:cxn modelId="{34E56F55-BD79-479E-B1B4-2DB37DE52A16}" type="presParOf" srcId="{2F1DD7A6-E889-476B-834D-70CEA39FD3FE}" destId="{AFE9E3E3-BF29-41A8-B892-E0BCC0AC4AD5}" srcOrd="0" destOrd="0" presId="urn:microsoft.com/office/officeart/2005/8/layout/hierarchy2#3"/>
    <dgm:cxn modelId="{0DDB2AA8-6843-48B2-92FF-757A09262E18}" type="presParOf" srcId="{996A4E82-CD86-4C56-A629-E9F3B5CAC70E}" destId="{7E78E200-33B5-41D3-AA53-77ED389BA993}" srcOrd="9" destOrd="0" presId="urn:microsoft.com/office/officeart/2005/8/layout/hierarchy2#3"/>
    <dgm:cxn modelId="{E8B4C766-8513-4590-9F1A-747D961DD551}" type="presParOf" srcId="{7E78E200-33B5-41D3-AA53-77ED389BA993}" destId="{4EB28A48-75E2-424E-A559-4DD51602A158}" srcOrd="0" destOrd="0" presId="urn:microsoft.com/office/officeart/2005/8/layout/hierarchy2#3"/>
    <dgm:cxn modelId="{FA35A97A-D1B8-4F8F-B479-25D68A8DB7B4}" type="presParOf" srcId="{7E78E200-33B5-41D3-AA53-77ED389BA993}" destId="{195A0692-207D-4D63-ADCF-4BBD1C3C41A5}" srcOrd="1" destOrd="0" presId="urn:microsoft.com/office/officeart/2005/8/layout/hierarchy2#3"/>
    <dgm:cxn modelId="{3FB23E78-45D1-4246-AE5F-E0B3F11AA1F9}" type="presParOf" srcId="{6E980C08-C5BE-4DA8-AD62-D4CD1B1D7BF9}" destId="{06A471E0-D781-46DE-8226-99801EB121BC}" srcOrd="1" destOrd="0" presId="urn:microsoft.com/office/officeart/2005/8/layout/hierarchy2#3"/>
    <dgm:cxn modelId="{B4A8E15D-8BF8-4375-B2B9-C6AEDEDF75CE}" type="presParOf" srcId="{06A471E0-D781-46DE-8226-99801EB121BC}" destId="{B0D0272D-B860-4DD3-A886-C908A953C9E3}" srcOrd="0" destOrd="0" presId="urn:microsoft.com/office/officeart/2005/8/layout/hierarchy2#3"/>
    <dgm:cxn modelId="{A52A9294-87B8-4E84-9FF5-C221B33AA759}" type="presParOf" srcId="{06A471E0-D781-46DE-8226-99801EB121BC}" destId="{E9D0A1B3-130D-4B69-B1BF-4AE9E2404686}" srcOrd="1" destOrd="0" presId="urn:microsoft.com/office/officeart/2005/8/layout/hierarchy2#3"/>
    <dgm:cxn modelId="{F04E3D4C-CDD6-4733-BBF6-515DD844D317}" type="presParOf" srcId="{E9D0A1B3-130D-4B69-B1BF-4AE9E2404686}" destId="{31F509BA-AC32-448F-81D7-22DBC8AA1C7A}" srcOrd="0" destOrd="0" presId="urn:microsoft.com/office/officeart/2005/8/layout/hierarchy2#3"/>
    <dgm:cxn modelId="{89BA6F14-1FD4-47EA-BFA8-C27CCE212B91}" type="presParOf" srcId="{31F509BA-AC32-448F-81D7-22DBC8AA1C7A}" destId="{9C0C1286-B17D-4AD3-8F98-0413A2DB0EFE}" srcOrd="0" destOrd="0" presId="urn:microsoft.com/office/officeart/2005/8/layout/hierarchy2#3"/>
    <dgm:cxn modelId="{641DBE84-C172-42A9-AF22-E8801A132A06}" type="presParOf" srcId="{E9D0A1B3-130D-4B69-B1BF-4AE9E2404686}" destId="{112E0955-AE35-41A8-AD44-F1DBCEB7CEE4}" srcOrd="1" destOrd="0" presId="urn:microsoft.com/office/officeart/2005/8/layout/hierarchy2#3"/>
    <dgm:cxn modelId="{42BACE31-69E4-4BDB-A2D3-8BFF9AC6EF60}" type="presParOf" srcId="{112E0955-AE35-41A8-AD44-F1DBCEB7CEE4}" destId="{966AB4C4-84D7-4BF1-946F-846F8112B0EE}" srcOrd="0" destOrd="0" presId="urn:microsoft.com/office/officeart/2005/8/layout/hierarchy2#3"/>
    <dgm:cxn modelId="{D0391556-C104-4F6F-85F9-8B2977E9A019}" type="presParOf" srcId="{112E0955-AE35-41A8-AD44-F1DBCEB7CEE4}" destId="{35054B1E-4B50-4E26-AFC0-0BB83B24632F}" srcOrd="1" destOrd="0" presId="urn:microsoft.com/office/officeart/2005/8/layout/hierarchy2#3"/>
    <dgm:cxn modelId="{93B248F9-5437-4BE1-8C65-5392C1F4A92F}" type="presParOf" srcId="{E9D0A1B3-130D-4B69-B1BF-4AE9E2404686}" destId="{EA4A6539-1551-43A9-A1D1-85081684589F}" srcOrd="2" destOrd="0" presId="urn:microsoft.com/office/officeart/2005/8/layout/hierarchy2#3"/>
    <dgm:cxn modelId="{C0B791FE-2DF2-4A02-8AED-9F8765EBF5F5}" type="presParOf" srcId="{EA4A6539-1551-43A9-A1D1-85081684589F}" destId="{6E7CD2F9-C871-4AF3-B40F-2C443D921E6D}" srcOrd="0" destOrd="0" presId="urn:microsoft.com/office/officeart/2005/8/layout/hierarchy2#3"/>
    <dgm:cxn modelId="{066FBA15-D348-46C7-81DA-61BBB5EBA7D3}" type="presParOf" srcId="{E9D0A1B3-130D-4B69-B1BF-4AE9E2404686}" destId="{EFB2671C-8F2D-41C7-833F-2EB065A6462A}" srcOrd="3" destOrd="0" presId="urn:microsoft.com/office/officeart/2005/8/layout/hierarchy2#3"/>
    <dgm:cxn modelId="{A64435E3-3AAF-48B9-9A6D-14C70381C283}" type="presParOf" srcId="{EFB2671C-8F2D-41C7-833F-2EB065A6462A}" destId="{58194427-FC69-4524-906A-FC723A0D1C40}" srcOrd="0" destOrd="0" presId="urn:microsoft.com/office/officeart/2005/8/layout/hierarchy2#3"/>
    <dgm:cxn modelId="{C8A32DD6-CDF2-4EDF-9D66-06E813BBFC31}" type="presParOf" srcId="{EFB2671C-8F2D-41C7-833F-2EB065A6462A}" destId="{FCA244EE-9CC2-4E80-AF8D-0A1DD8921EF1}" srcOrd="1" destOrd="0" presId="urn:microsoft.com/office/officeart/2005/8/layout/hierarchy2#3"/>
    <dgm:cxn modelId="{641AE56D-1DDA-497A-B539-B08A15A98CF6}" type="presParOf" srcId="{E9D0A1B3-130D-4B69-B1BF-4AE9E2404686}" destId="{58764927-D218-4BD1-8513-350CEAB7C118}" srcOrd="4" destOrd="0" presId="urn:microsoft.com/office/officeart/2005/8/layout/hierarchy2#3"/>
    <dgm:cxn modelId="{A4CF9BE5-81FC-4314-AC66-AFC3CD84A7A9}" type="presParOf" srcId="{58764927-D218-4BD1-8513-350CEAB7C118}" destId="{45367931-3484-4197-BF35-EBFAB08C8FF4}" srcOrd="0" destOrd="0" presId="urn:microsoft.com/office/officeart/2005/8/layout/hierarchy2#3"/>
    <dgm:cxn modelId="{68B50C45-3511-4F0A-9157-3E14CB995620}" type="presParOf" srcId="{E9D0A1B3-130D-4B69-B1BF-4AE9E2404686}" destId="{EC423CDA-64D1-4737-9412-FF50769FE0D6}" srcOrd="5" destOrd="0" presId="urn:microsoft.com/office/officeart/2005/8/layout/hierarchy2#3"/>
    <dgm:cxn modelId="{65337EA0-9FE8-4EFB-B515-D85780519ABD}" type="presParOf" srcId="{EC423CDA-64D1-4737-9412-FF50769FE0D6}" destId="{0919EA20-8CDA-4FD7-91F0-7835977441B0}" srcOrd="0" destOrd="0" presId="urn:microsoft.com/office/officeart/2005/8/layout/hierarchy2#3"/>
    <dgm:cxn modelId="{74998CE9-199A-4CA6-8517-E414410C41BE}" type="presParOf" srcId="{EC423CDA-64D1-4737-9412-FF50769FE0D6}" destId="{F2693D78-025F-424E-ACCE-6D1B2EDA0DBE}" srcOrd="1" destOrd="0" presId="urn:microsoft.com/office/officeart/2005/8/layout/hierarchy2#3"/>
    <dgm:cxn modelId="{DC75BD0E-B003-4FD3-82A5-34CECD8FAC5F}" type="presParOf" srcId="{E9D0A1B3-130D-4B69-B1BF-4AE9E2404686}" destId="{7230679E-0141-4DC8-AAD7-067E51BE2F86}" srcOrd="6" destOrd="0" presId="urn:microsoft.com/office/officeart/2005/8/layout/hierarchy2#3"/>
    <dgm:cxn modelId="{2E621F36-6C55-4130-9E87-1A1137F1F558}" type="presParOf" srcId="{7230679E-0141-4DC8-AAD7-067E51BE2F86}" destId="{E55F2058-E1F0-4598-A44B-4E52903B9C87}" srcOrd="0" destOrd="0" presId="urn:microsoft.com/office/officeart/2005/8/layout/hierarchy2#3"/>
    <dgm:cxn modelId="{02AA107E-445A-4423-A333-C65384C46FB0}" type="presParOf" srcId="{E9D0A1B3-130D-4B69-B1BF-4AE9E2404686}" destId="{5D1C501F-505C-4A65-A047-49B899883255}" srcOrd="7" destOrd="0" presId="urn:microsoft.com/office/officeart/2005/8/layout/hierarchy2#3"/>
    <dgm:cxn modelId="{8B3A2B04-1E85-4192-A82C-016614C88BF6}" type="presParOf" srcId="{5D1C501F-505C-4A65-A047-49B899883255}" destId="{35A98BCF-B41D-4772-861B-6BCE9D1AF623}" srcOrd="0" destOrd="0" presId="urn:microsoft.com/office/officeart/2005/8/layout/hierarchy2#3"/>
    <dgm:cxn modelId="{9F4EC57C-0E6C-41AF-9C9E-A01CFCDABEB2}" type="presParOf" srcId="{5D1C501F-505C-4A65-A047-49B899883255}" destId="{F47D672B-692D-43D7-A505-A764F617C90F}" srcOrd="1" destOrd="0" presId="urn:microsoft.com/office/officeart/2005/8/layout/hierarchy2#3"/>
    <dgm:cxn modelId="{5D95E6B0-71DA-45AF-BC7A-A1EF98FE0C03}" type="presParOf" srcId="{E9D0A1B3-130D-4B69-B1BF-4AE9E2404686}" destId="{C16387A4-5BDB-4B58-A393-F6EBFD9A8E26}" srcOrd="8" destOrd="0" presId="urn:microsoft.com/office/officeart/2005/8/layout/hierarchy2#3"/>
    <dgm:cxn modelId="{3B3698FC-F8AB-48E7-9C1C-43705FF7569B}" type="presParOf" srcId="{C16387A4-5BDB-4B58-A393-F6EBFD9A8E26}" destId="{E151B637-0198-4BC7-A296-6B7034BE7607}" srcOrd="0" destOrd="0" presId="urn:microsoft.com/office/officeart/2005/8/layout/hierarchy2#3"/>
    <dgm:cxn modelId="{DED5E16A-BAA5-45E3-92A8-C78B55023DAC}" type="presParOf" srcId="{E9D0A1B3-130D-4B69-B1BF-4AE9E2404686}" destId="{D8F1518D-68A4-4046-9CA3-31F272BBA751}" srcOrd="9" destOrd="0" presId="urn:microsoft.com/office/officeart/2005/8/layout/hierarchy2#3"/>
    <dgm:cxn modelId="{6ED5EE8D-9DD7-4F4D-A17C-2346B4441717}" type="presParOf" srcId="{D8F1518D-68A4-4046-9CA3-31F272BBA751}" destId="{5F7749BE-2D7A-4EEA-9E0F-C553DDF2F4E9}" srcOrd="0" destOrd="0" presId="urn:microsoft.com/office/officeart/2005/8/layout/hierarchy2#3"/>
    <dgm:cxn modelId="{B1F8ACED-4525-4473-914C-54CF4D474CA9}" type="presParOf" srcId="{D8F1518D-68A4-4046-9CA3-31F272BBA751}" destId="{B48B6717-E629-4982-A87F-1B22CDF651BA}" srcOrd="1" destOrd="0" presId="urn:microsoft.com/office/officeart/2005/8/layout/hierarchy2#3"/>
    <dgm:cxn modelId="{51742E7E-90EF-4C6F-B051-12E2B848D178}" type="presParOf" srcId="{E9D0A1B3-130D-4B69-B1BF-4AE9E2404686}" destId="{59395923-1534-4A27-B0F8-D315AC6D6BB4}" srcOrd="10" destOrd="0" presId="urn:microsoft.com/office/officeart/2005/8/layout/hierarchy2#3"/>
    <dgm:cxn modelId="{3F9DC658-F152-48ED-8E2A-403E24F70E14}" type="presParOf" srcId="{59395923-1534-4A27-B0F8-D315AC6D6BB4}" destId="{34C5E0D9-D902-4CDC-BE41-1A351B20F90A}" srcOrd="0" destOrd="0" presId="urn:microsoft.com/office/officeart/2005/8/layout/hierarchy2#3"/>
    <dgm:cxn modelId="{D06C6EF4-F191-42F0-BCBB-BCF60F4551A0}" type="presParOf" srcId="{E9D0A1B3-130D-4B69-B1BF-4AE9E2404686}" destId="{DCA26A9A-8028-46C2-A8A4-870AE9136BD0}" srcOrd="11" destOrd="0" presId="urn:microsoft.com/office/officeart/2005/8/layout/hierarchy2#3"/>
    <dgm:cxn modelId="{2AF80EDF-98BC-4ED4-AE75-B8C379182953}" type="presParOf" srcId="{DCA26A9A-8028-46C2-A8A4-870AE9136BD0}" destId="{B3973993-A8BB-4FE5-8F64-5F8B8DE2718D}" srcOrd="0" destOrd="0" presId="urn:microsoft.com/office/officeart/2005/8/layout/hierarchy2#3"/>
    <dgm:cxn modelId="{9ECED8B5-15F6-4F83-84B8-F855CD4AB501}" type="presParOf" srcId="{DCA26A9A-8028-46C2-A8A4-870AE9136BD0}" destId="{9A3A9636-29C9-4AF1-A0A0-C126426811E2}" srcOrd="1" destOrd="0" presId="urn:microsoft.com/office/officeart/2005/8/layout/hierarchy2#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7CA3904-4279-42FF-BDA5-86BD40A0B8D0}" type="doc">
      <dgm:prSet loTypeId="urn:microsoft.com/office/officeart/2005/8/layout/hierarchy2#4" loCatId="hierarchy" qsTypeId="urn:microsoft.com/office/officeart/2005/8/quickstyle/simple1#5" qsCatId="simple" csTypeId="urn:microsoft.com/office/officeart/2005/8/colors/colorful1#1" csCatId="colorful" phldr="1"/>
      <dgm:spPr/>
      <dgm:t>
        <a:bodyPr/>
        <a:lstStyle/>
        <a:p>
          <a:endParaRPr lang="zh-CN" altLang="en-US"/>
        </a:p>
      </dgm:t>
    </dgm:pt>
    <dgm:pt modelId="{DD9C417B-AEF9-489F-B7A0-A510A5FEBAE8}">
      <dgm:prSet phldrT="[文本]"/>
      <dgm:spPr/>
      <dgm:t>
        <a:bodyPr/>
        <a:lstStyle/>
        <a:p>
          <a:r>
            <a:rPr lang="zh-CN" altLang="en-US" dirty="0"/>
            <a:t>办公室</a:t>
          </a:r>
        </a:p>
      </dgm:t>
    </dgm:pt>
    <dgm:pt modelId="{94EEDF3E-DF1F-45C9-8BC5-A85AE963C831}" type="parTrans" cxnId="{80FB16C8-6881-4E64-BB44-0FC0B6DC2C15}">
      <dgm:prSet/>
      <dgm:spPr/>
      <dgm:t>
        <a:bodyPr/>
        <a:lstStyle/>
        <a:p>
          <a:endParaRPr lang="zh-CN" altLang="en-US"/>
        </a:p>
      </dgm:t>
    </dgm:pt>
    <dgm:pt modelId="{A3190D30-A59D-427E-80F6-A3959805BC7F}" type="sibTrans" cxnId="{80FB16C8-6881-4E64-BB44-0FC0B6DC2C15}">
      <dgm:prSet/>
      <dgm:spPr/>
      <dgm:t>
        <a:bodyPr/>
        <a:lstStyle/>
        <a:p>
          <a:endParaRPr lang="zh-CN" altLang="en-US"/>
        </a:p>
      </dgm:t>
    </dgm:pt>
    <dgm:pt modelId="{A8E2A735-9402-4209-8EF8-000B8D13643B}">
      <dgm:prSet phldrT="[文本]"/>
      <dgm:spPr/>
      <dgm:t>
        <a:bodyPr/>
        <a:lstStyle/>
        <a:p>
          <a:r>
            <a:rPr lang="zh-CN" altLang="en-US" dirty="0"/>
            <a:t>电源安全</a:t>
          </a:r>
        </a:p>
      </dgm:t>
    </dgm:pt>
    <dgm:pt modelId="{2C0D1644-D365-4E5D-ACDD-1489FA5FFD85}" type="parTrans" cxnId="{9399C03B-F337-4A9F-B0DE-31C5BF837091}">
      <dgm:prSet/>
      <dgm:spPr/>
      <dgm:t>
        <a:bodyPr/>
        <a:lstStyle/>
        <a:p>
          <a:endParaRPr lang="zh-CN" altLang="en-US"/>
        </a:p>
      </dgm:t>
    </dgm:pt>
    <dgm:pt modelId="{494D4CAA-32FF-41FE-82F8-999748DE9795}" type="sibTrans" cxnId="{9399C03B-F337-4A9F-B0DE-31C5BF837091}">
      <dgm:prSet/>
      <dgm:spPr/>
      <dgm:t>
        <a:bodyPr/>
        <a:lstStyle/>
        <a:p>
          <a:endParaRPr lang="zh-CN" altLang="en-US"/>
        </a:p>
      </dgm:t>
    </dgm:pt>
    <dgm:pt modelId="{EF0ABA37-640C-4885-965F-E56B2B697098}">
      <dgm:prSet phldrT="[文本]"/>
      <dgm:spPr/>
      <dgm:t>
        <a:bodyPr/>
        <a:lstStyle/>
        <a:p>
          <a:r>
            <a:rPr lang="zh-CN" altLang="en-US" dirty="0"/>
            <a:t>重要资料物品安全</a:t>
          </a:r>
        </a:p>
      </dgm:t>
    </dgm:pt>
    <dgm:pt modelId="{16243D8A-3F3D-47EF-9396-0091B6360708}" type="parTrans" cxnId="{1E04B05D-9B2D-40FE-80B1-739EB44CEAEC}">
      <dgm:prSet/>
      <dgm:spPr/>
      <dgm:t>
        <a:bodyPr/>
        <a:lstStyle/>
        <a:p>
          <a:endParaRPr lang="zh-CN" altLang="en-US"/>
        </a:p>
      </dgm:t>
    </dgm:pt>
    <dgm:pt modelId="{3CAE11AA-9B57-439C-886F-F8B014806608}" type="sibTrans" cxnId="{1E04B05D-9B2D-40FE-80B1-739EB44CEAEC}">
      <dgm:prSet/>
      <dgm:spPr/>
      <dgm:t>
        <a:bodyPr/>
        <a:lstStyle/>
        <a:p>
          <a:endParaRPr lang="zh-CN" altLang="en-US"/>
        </a:p>
      </dgm:t>
    </dgm:pt>
    <dgm:pt modelId="{0C48AEC8-4B44-40AF-91B7-7EF321891CE6}">
      <dgm:prSet phldrT="[文本]"/>
      <dgm:spPr/>
      <dgm:t>
        <a:bodyPr/>
        <a:lstStyle/>
        <a:p>
          <a:r>
            <a:rPr lang="zh-CN" altLang="en-US" dirty="0"/>
            <a:t>保健室</a:t>
          </a:r>
        </a:p>
      </dgm:t>
    </dgm:pt>
    <dgm:pt modelId="{A4DA8AEB-FE4B-44C4-9E13-6DC0FC1A7453}" type="parTrans" cxnId="{AD2A7A70-4B9D-4A36-8674-77E4F804DF87}">
      <dgm:prSet/>
      <dgm:spPr/>
      <dgm:t>
        <a:bodyPr/>
        <a:lstStyle/>
        <a:p>
          <a:endParaRPr lang="zh-CN" altLang="en-US"/>
        </a:p>
      </dgm:t>
    </dgm:pt>
    <dgm:pt modelId="{E20AA544-A1CF-4323-9703-0A3E8026EA58}" type="sibTrans" cxnId="{AD2A7A70-4B9D-4A36-8674-77E4F804DF87}">
      <dgm:prSet/>
      <dgm:spPr/>
      <dgm:t>
        <a:bodyPr/>
        <a:lstStyle/>
        <a:p>
          <a:endParaRPr lang="zh-CN" altLang="en-US"/>
        </a:p>
      </dgm:t>
    </dgm:pt>
    <dgm:pt modelId="{3A8B4B75-7577-4B02-9F46-6221538EEA69}">
      <dgm:prSet phldrT="[文本]"/>
      <dgm:spPr/>
      <dgm:t>
        <a:bodyPr/>
        <a:lstStyle/>
        <a:p>
          <a:r>
            <a:rPr lang="zh-CN" altLang="en-US" dirty="0"/>
            <a:t>医疗器械安全</a:t>
          </a:r>
        </a:p>
      </dgm:t>
    </dgm:pt>
    <dgm:pt modelId="{7F05F75B-487A-410A-BBEB-B1AC05549B49}" type="parTrans" cxnId="{36E8D979-8B95-4A39-B501-1497E07495F4}">
      <dgm:prSet/>
      <dgm:spPr/>
      <dgm:t>
        <a:bodyPr/>
        <a:lstStyle/>
        <a:p>
          <a:endParaRPr lang="zh-CN" altLang="en-US"/>
        </a:p>
      </dgm:t>
    </dgm:pt>
    <dgm:pt modelId="{A90D00DB-9829-459A-9B3F-A0F8BF71FDCB}" type="sibTrans" cxnId="{36E8D979-8B95-4A39-B501-1497E07495F4}">
      <dgm:prSet/>
      <dgm:spPr/>
      <dgm:t>
        <a:bodyPr/>
        <a:lstStyle/>
        <a:p>
          <a:endParaRPr lang="zh-CN" altLang="en-US"/>
        </a:p>
      </dgm:t>
    </dgm:pt>
    <dgm:pt modelId="{E51C7479-E010-4780-B0A1-2BE511C17E4D}">
      <dgm:prSet phldrT="[文本]"/>
      <dgm:spPr/>
      <dgm:t>
        <a:bodyPr/>
        <a:lstStyle/>
        <a:p>
          <a:r>
            <a:rPr lang="zh-CN" altLang="en-US" dirty="0"/>
            <a:t>多功能厅</a:t>
          </a:r>
        </a:p>
      </dgm:t>
    </dgm:pt>
    <dgm:pt modelId="{0DABD5B9-84B2-4B0D-AB61-59174CEBA982}" type="parTrans" cxnId="{23BE2545-FC9F-4C08-AD8D-C91B09B5F5FB}">
      <dgm:prSet/>
      <dgm:spPr/>
      <dgm:t>
        <a:bodyPr/>
        <a:lstStyle/>
        <a:p>
          <a:endParaRPr lang="zh-CN" altLang="en-US"/>
        </a:p>
      </dgm:t>
    </dgm:pt>
    <dgm:pt modelId="{8765F884-DCD8-477D-A582-A42FC87F8FE2}" type="sibTrans" cxnId="{23BE2545-FC9F-4C08-AD8D-C91B09B5F5FB}">
      <dgm:prSet/>
      <dgm:spPr/>
      <dgm:t>
        <a:bodyPr/>
        <a:lstStyle/>
        <a:p>
          <a:endParaRPr lang="zh-CN" altLang="en-US"/>
        </a:p>
      </dgm:t>
    </dgm:pt>
    <dgm:pt modelId="{8722F981-9B53-4597-869C-ECD154AD8818}">
      <dgm:prSet phldrT="[文本]"/>
      <dgm:spPr/>
      <dgm:t>
        <a:bodyPr/>
        <a:lstStyle/>
        <a:p>
          <a:r>
            <a:rPr lang="zh-CN" altLang="en-US" dirty="0"/>
            <a:t>门窗安全</a:t>
          </a:r>
        </a:p>
      </dgm:t>
    </dgm:pt>
    <dgm:pt modelId="{3E6E3008-7CAC-43E4-8FF5-E6DD70DD0028}" type="parTrans" cxnId="{704BB690-1067-4972-BF85-0410E96DFB04}">
      <dgm:prSet/>
      <dgm:spPr/>
      <dgm:t>
        <a:bodyPr/>
        <a:lstStyle/>
        <a:p>
          <a:endParaRPr lang="zh-CN" altLang="en-US"/>
        </a:p>
      </dgm:t>
    </dgm:pt>
    <dgm:pt modelId="{67FF88A6-C775-45C6-958C-92DA5853EAA7}" type="sibTrans" cxnId="{704BB690-1067-4972-BF85-0410E96DFB04}">
      <dgm:prSet/>
      <dgm:spPr/>
      <dgm:t>
        <a:bodyPr/>
        <a:lstStyle/>
        <a:p>
          <a:endParaRPr lang="zh-CN" altLang="en-US"/>
        </a:p>
      </dgm:t>
    </dgm:pt>
    <dgm:pt modelId="{2172301E-834C-43B7-A108-A04C04786D18}">
      <dgm:prSet phldrT="[文本]"/>
      <dgm:spPr/>
      <dgm:t>
        <a:bodyPr/>
        <a:lstStyle/>
        <a:p>
          <a:r>
            <a:rPr lang="zh-CN" altLang="en-US" dirty="0"/>
            <a:t>药品柜安全</a:t>
          </a:r>
        </a:p>
      </dgm:t>
    </dgm:pt>
    <dgm:pt modelId="{7A425416-F5BD-43B9-88AF-80516CC13A04}" type="parTrans" cxnId="{43759210-A27F-4F1C-9DE1-DFA8C7DA6583}">
      <dgm:prSet/>
      <dgm:spPr/>
      <dgm:t>
        <a:bodyPr/>
        <a:lstStyle/>
        <a:p>
          <a:endParaRPr lang="zh-CN" altLang="en-US"/>
        </a:p>
      </dgm:t>
    </dgm:pt>
    <dgm:pt modelId="{B8673967-E5A1-4C33-8A84-1ACA28097A03}" type="sibTrans" cxnId="{43759210-A27F-4F1C-9DE1-DFA8C7DA6583}">
      <dgm:prSet/>
      <dgm:spPr/>
      <dgm:t>
        <a:bodyPr/>
        <a:lstStyle/>
        <a:p>
          <a:endParaRPr lang="zh-CN" altLang="en-US"/>
        </a:p>
      </dgm:t>
    </dgm:pt>
    <dgm:pt modelId="{2682D23B-83A9-4E54-A264-2A9CEE3BDFD6}">
      <dgm:prSet phldrT="[文本]"/>
      <dgm:spPr/>
      <dgm:t>
        <a:bodyPr/>
        <a:lstStyle/>
        <a:p>
          <a:r>
            <a:rPr lang="zh-CN" altLang="en-US" dirty="0"/>
            <a:t>晨检安全</a:t>
          </a:r>
        </a:p>
      </dgm:t>
    </dgm:pt>
    <dgm:pt modelId="{F409E8E3-8F34-45D8-975C-A0F74C0CCDFF}" type="parTrans" cxnId="{181B6319-1475-4223-900F-86DC218D99F0}">
      <dgm:prSet/>
      <dgm:spPr/>
      <dgm:t>
        <a:bodyPr/>
        <a:lstStyle/>
        <a:p>
          <a:endParaRPr lang="zh-CN" altLang="en-US"/>
        </a:p>
      </dgm:t>
    </dgm:pt>
    <dgm:pt modelId="{D5693601-2402-43EB-BFB5-DA6ACD2344D0}" type="sibTrans" cxnId="{181B6319-1475-4223-900F-86DC218D99F0}">
      <dgm:prSet/>
      <dgm:spPr/>
      <dgm:t>
        <a:bodyPr/>
        <a:lstStyle/>
        <a:p>
          <a:endParaRPr lang="zh-CN" altLang="en-US"/>
        </a:p>
      </dgm:t>
    </dgm:pt>
    <dgm:pt modelId="{44245579-9DED-4C0D-9609-111C280F0351}">
      <dgm:prSet phldrT="[文本]"/>
      <dgm:spPr/>
      <dgm:t>
        <a:bodyPr/>
        <a:lstStyle/>
        <a:p>
          <a:r>
            <a:rPr lang="zh-CN" altLang="en-US" dirty="0"/>
            <a:t>收接药品安全</a:t>
          </a:r>
        </a:p>
      </dgm:t>
    </dgm:pt>
    <dgm:pt modelId="{EB795833-2F61-4352-BBDD-DE0D4EA010F1}" type="parTrans" cxnId="{85B0D9E9-CF0C-42E9-87ED-627080110BBF}">
      <dgm:prSet/>
      <dgm:spPr/>
      <dgm:t>
        <a:bodyPr/>
        <a:lstStyle/>
        <a:p>
          <a:endParaRPr lang="zh-CN" altLang="en-US"/>
        </a:p>
      </dgm:t>
    </dgm:pt>
    <dgm:pt modelId="{FF18D08F-2DBD-401D-897B-8369A0856788}" type="sibTrans" cxnId="{85B0D9E9-CF0C-42E9-87ED-627080110BBF}">
      <dgm:prSet/>
      <dgm:spPr/>
      <dgm:t>
        <a:bodyPr/>
        <a:lstStyle/>
        <a:p>
          <a:endParaRPr lang="zh-CN" altLang="en-US"/>
        </a:p>
      </dgm:t>
    </dgm:pt>
    <dgm:pt modelId="{E0084DA2-BB36-440F-942E-C64A939CF515}">
      <dgm:prSet phldrT="[文本]"/>
      <dgm:spPr/>
      <dgm:t>
        <a:bodyPr/>
        <a:lstStyle/>
        <a:p>
          <a:r>
            <a:rPr lang="zh-CN" altLang="en-US" dirty="0"/>
            <a:t>电源安全</a:t>
          </a:r>
        </a:p>
      </dgm:t>
    </dgm:pt>
    <dgm:pt modelId="{861121F8-18E6-4376-BDA0-44907D3C50ED}" type="parTrans" cxnId="{26E62F1A-2DAE-467D-9CC3-1FFDB036A5E7}">
      <dgm:prSet/>
      <dgm:spPr/>
      <dgm:t>
        <a:bodyPr/>
        <a:lstStyle/>
        <a:p>
          <a:endParaRPr lang="zh-CN" altLang="en-US"/>
        </a:p>
      </dgm:t>
    </dgm:pt>
    <dgm:pt modelId="{768E7AED-B424-4A84-82AD-C65D2E3B953E}" type="sibTrans" cxnId="{26E62F1A-2DAE-467D-9CC3-1FFDB036A5E7}">
      <dgm:prSet/>
      <dgm:spPr/>
      <dgm:t>
        <a:bodyPr/>
        <a:lstStyle/>
        <a:p>
          <a:endParaRPr lang="zh-CN" altLang="en-US"/>
        </a:p>
      </dgm:t>
    </dgm:pt>
    <dgm:pt modelId="{683D04DA-978E-4FFD-BD1E-E7838CA00090}">
      <dgm:prSet phldrT="[文本]"/>
      <dgm:spPr/>
      <dgm:t>
        <a:bodyPr/>
        <a:lstStyle/>
        <a:p>
          <a:r>
            <a:rPr lang="zh-CN" altLang="en-US" dirty="0"/>
            <a:t>门窗安全</a:t>
          </a:r>
        </a:p>
      </dgm:t>
    </dgm:pt>
    <dgm:pt modelId="{BF77EDB1-976D-48C7-8857-CDD99EBA6203}" type="parTrans" cxnId="{3E35F08A-818F-41C2-9054-61F7FC3552CA}">
      <dgm:prSet/>
      <dgm:spPr/>
      <dgm:t>
        <a:bodyPr/>
        <a:lstStyle/>
        <a:p>
          <a:endParaRPr lang="zh-CN" altLang="en-US"/>
        </a:p>
      </dgm:t>
    </dgm:pt>
    <dgm:pt modelId="{97C3D671-8885-4FE9-A92C-42301D0EE4D3}" type="sibTrans" cxnId="{3E35F08A-818F-41C2-9054-61F7FC3552CA}">
      <dgm:prSet/>
      <dgm:spPr/>
      <dgm:t>
        <a:bodyPr/>
        <a:lstStyle/>
        <a:p>
          <a:endParaRPr lang="zh-CN" altLang="en-US"/>
        </a:p>
      </dgm:t>
    </dgm:pt>
    <dgm:pt modelId="{5957A2F8-8860-4347-9FD3-013241B78FCD}">
      <dgm:prSet phldrT="[文本]"/>
      <dgm:spPr/>
      <dgm:t>
        <a:bodyPr/>
        <a:lstStyle/>
        <a:p>
          <a:r>
            <a:rPr lang="zh-CN" altLang="en-US" dirty="0"/>
            <a:t>镜子安全</a:t>
          </a:r>
        </a:p>
      </dgm:t>
    </dgm:pt>
    <dgm:pt modelId="{B545B295-C6E7-43AF-9D9E-2857951A68A0}" type="parTrans" cxnId="{0B907B51-B457-440C-BD0A-BAD755E74FC1}">
      <dgm:prSet/>
      <dgm:spPr/>
      <dgm:t>
        <a:bodyPr/>
        <a:lstStyle/>
        <a:p>
          <a:endParaRPr lang="zh-CN" altLang="en-US"/>
        </a:p>
      </dgm:t>
    </dgm:pt>
    <dgm:pt modelId="{A9A6595F-D076-44F3-89FB-741F9A45AFD6}" type="sibTrans" cxnId="{0B907B51-B457-440C-BD0A-BAD755E74FC1}">
      <dgm:prSet/>
      <dgm:spPr/>
      <dgm:t>
        <a:bodyPr/>
        <a:lstStyle/>
        <a:p>
          <a:endParaRPr lang="zh-CN" altLang="en-US"/>
        </a:p>
      </dgm:t>
    </dgm:pt>
    <dgm:pt modelId="{0B8359C0-7E1C-4FDE-BDA9-A56409FFF5C6}">
      <dgm:prSet phldrT="[文本]"/>
      <dgm:spPr/>
      <dgm:t>
        <a:bodyPr/>
        <a:lstStyle/>
        <a:p>
          <a:r>
            <a:rPr lang="zh-CN" altLang="en-US" dirty="0"/>
            <a:t>安全宣传</a:t>
          </a:r>
        </a:p>
      </dgm:t>
    </dgm:pt>
    <dgm:pt modelId="{D4ACBA79-6866-4A46-83B7-43C5E720A227}" type="parTrans" cxnId="{9F816C78-F581-41FB-A243-EE7C3C4E0130}">
      <dgm:prSet/>
      <dgm:spPr/>
      <dgm:t>
        <a:bodyPr/>
        <a:lstStyle/>
        <a:p>
          <a:endParaRPr lang="zh-CN" altLang="en-US"/>
        </a:p>
      </dgm:t>
    </dgm:pt>
    <dgm:pt modelId="{B59DDF00-39D9-476A-9F35-C24C44345D0D}" type="sibTrans" cxnId="{9F816C78-F581-41FB-A243-EE7C3C4E0130}">
      <dgm:prSet/>
      <dgm:spPr/>
      <dgm:t>
        <a:bodyPr/>
        <a:lstStyle/>
        <a:p>
          <a:endParaRPr lang="zh-CN" altLang="en-US"/>
        </a:p>
      </dgm:t>
    </dgm:pt>
    <dgm:pt modelId="{97DC8996-D4FC-4974-AE03-7AA17B4C9ED0}">
      <dgm:prSet phldrT="[文本]"/>
      <dgm:spPr/>
      <dgm:t>
        <a:bodyPr/>
        <a:lstStyle/>
        <a:p>
          <a:r>
            <a:rPr lang="zh-CN" altLang="en-US" dirty="0"/>
            <a:t>音响设备安全</a:t>
          </a:r>
        </a:p>
      </dgm:t>
    </dgm:pt>
    <dgm:pt modelId="{AF6D9B80-7173-430C-9412-0A949AEE8AE1}" type="parTrans" cxnId="{EE0B9FEC-40FC-49BE-B6F6-579A817E472A}">
      <dgm:prSet/>
      <dgm:spPr/>
      <dgm:t>
        <a:bodyPr/>
        <a:lstStyle/>
        <a:p>
          <a:endParaRPr lang="zh-CN" altLang="en-US"/>
        </a:p>
      </dgm:t>
    </dgm:pt>
    <dgm:pt modelId="{C28E530D-91B1-4363-AC8D-FCC564907E25}" type="sibTrans" cxnId="{EE0B9FEC-40FC-49BE-B6F6-579A817E472A}">
      <dgm:prSet/>
      <dgm:spPr/>
      <dgm:t>
        <a:bodyPr/>
        <a:lstStyle/>
        <a:p>
          <a:endParaRPr lang="zh-CN" altLang="en-US"/>
        </a:p>
      </dgm:t>
    </dgm:pt>
    <dgm:pt modelId="{6E980C08-C5BE-4DA8-AD62-D4CD1B1D7BF9}" type="pres">
      <dgm:prSet presAssocID="{47CA3904-4279-42FF-BDA5-86BD40A0B8D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0F7A4AE-8D56-4EF4-BACF-1F0B31227930}" type="pres">
      <dgm:prSet presAssocID="{DD9C417B-AEF9-489F-B7A0-A510A5FEBAE8}" presName="root1" presStyleCnt="0"/>
      <dgm:spPr/>
    </dgm:pt>
    <dgm:pt modelId="{A0B3B17D-8C2C-4647-9D55-45EF73E99EA4}" type="pres">
      <dgm:prSet presAssocID="{DD9C417B-AEF9-489F-B7A0-A510A5FEBAE8}" presName="LevelOneTextNode" presStyleLbl="node0" presStyleIdx="0" presStyleCnt="3">
        <dgm:presLayoutVars>
          <dgm:chPref val="3"/>
        </dgm:presLayoutVars>
      </dgm:prSet>
      <dgm:spPr/>
    </dgm:pt>
    <dgm:pt modelId="{631397F0-2DF3-4F7B-A7B7-F842BC6D4866}" type="pres">
      <dgm:prSet presAssocID="{DD9C417B-AEF9-489F-B7A0-A510A5FEBAE8}" presName="level2hierChild" presStyleCnt="0"/>
      <dgm:spPr/>
    </dgm:pt>
    <dgm:pt modelId="{37D107CD-DD3D-4EFC-A5A0-F5B26C4D24FF}" type="pres">
      <dgm:prSet presAssocID="{2C0D1644-D365-4E5D-ACDD-1489FA5FFD85}" presName="conn2-1" presStyleLbl="parChTrans1D2" presStyleIdx="0" presStyleCnt="12"/>
      <dgm:spPr/>
    </dgm:pt>
    <dgm:pt modelId="{ECAAD8DB-F6B5-460D-9547-1C09193FDB2C}" type="pres">
      <dgm:prSet presAssocID="{2C0D1644-D365-4E5D-ACDD-1489FA5FFD85}" presName="connTx" presStyleLbl="parChTrans1D2" presStyleIdx="0" presStyleCnt="12"/>
      <dgm:spPr/>
    </dgm:pt>
    <dgm:pt modelId="{C113DA25-243A-4E01-84E0-BFC2B539F93D}" type="pres">
      <dgm:prSet presAssocID="{A8E2A735-9402-4209-8EF8-000B8D13643B}" presName="root2" presStyleCnt="0"/>
      <dgm:spPr/>
    </dgm:pt>
    <dgm:pt modelId="{C5AA7BA9-5FCB-4D5B-AB55-101D54923851}" type="pres">
      <dgm:prSet presAssocID="{A8E2A735-9402-4209-8EF8-000B8D13643B}" presName="LevelTwoTextNode" presStyleLbl="node2" presStyleIdx="0" presStyleCnt="12">
        <dgm:presLayoutVars>
          <dgm:chPref val="3"/>
        </dgm:presLayoutVars>
      </dgm:prSet>
      <dgm:spPr/>
    </dgm:pt>
    <dgm:pt modelId="{95D9CE41-E1B8-4F8E-8635-79421889A44F}" type="pres">
      <dgm:prSet presAssocID="{A8E2A735-9402-4209-8EF8-000B8D13643B}" presName="level3hierChild" presStyleCnt="0"/>
      <dgm:spPr/>
    </dgm:pt>
    <dgm:pt modelId="{56542769-B79C-409B-9A34-13D204477CB3}" type="pres">
      <dgm:prSet presAssocID="{16243D8A-3F3D-47EF-9396-0091B6360708}" presName="conn2-1" presStyleLbl="parChTrans1D2" presStyleIdx="1" presStyleCnt="12"/>
      <dgm:spPr/>
    </dgm:pt>
    <dgm:pt modelId="{C406AD7D-72B9-47F4-B835-48337A341675}" type="pres">
      <dgm:prSet presAssocID="{16243D8A-3F3D-47EF-9396-0091B6360708}" presName="connTx" presStyleLbl="parChTrans1D2" presStyleIdx="1" presStyleCnt="12"/>
      <dgm:spPr/>
    </dgm:pt>
    <dgm:pt modelId="{6051ED41-2E14-49A0-8C54-2F27E27B02F5}" type="pres">
      <dgm:prSet presAssocID="{EF0ABA37-640C-4885-965F-E56B2B697098}" presName="root2" presStyleCnt="0"/>
      <dgm:spPr/>
    </dgm:pt>
    <dgm:pt modelId="{8CF86A89-65CF-4089-9C52-17446686FC3C}" type="pres">
      <dgm:prSet presAssocID="{EF0ABA37-640C-4885-965F-E56B2B697098}" presName="LevelTwoTextNode" presStyleLbl="node2" presStyleIdx="1" presStyleCnt="12">
        <dgm:presLayoutVars>
          <dgm:chPref val="3"/>
        </dgm:presLayoutVars>
      </dgm:prSet>
      <dgm:spPr/>
    </dgm:pt>
    <dgm:pt modelId="{21C9D123-000E-4A1E-8240-B9137A6E6A2A}" type="pres">
      <dgm:prSet presAssocID="{EF0ABA37-640C-4885-965F-E56B2B697098}" presName="level3hierChild" presStyleCnt="0"/>
      <dgm:spPr/>
    </dgm:pt>
    <dgm:pt modelId="{78A9DDED-2A3D-4820-9A47-5194E8616877}" type="pres">
      <dgm:prSet presAssocID="{3E6E3008-7CAC-43E4-8FF5-E6DD70DD0028}" presName="conn2-1" presStyleLbl="parChTrans1D2" presStyleIdx="2" presStyleCnt="12"/>
      <dgm:spPr/>
    </dgm:pt>
    <dgm:pt modelId="{58B8D574-1720-4EEC-85C8-09B743032DF9}" type="pres">
      <dgm:prSet presAssocID="{3E6E3008-7CAC-43E4-8FF5-E6DD70DD0028}" presName="connTx" presStyleLbl="parChTrans1D2" presStyleIdx="2" presStyleCnt="12"/>
      <dgm:spPr/>
    </dgm:pt>
    <dgm:pt modelId="{A1B886E9-5A51-443C-8772-3D4891194790}" type="pres">
      <dgm:prSet presAssocID="{8722F981-9B53-4597-869C-ECD154AD8818}" presName="root2" presStyleCnt="0"/>
      <dgm:spPr/>
    </dgm:pt>
    <dgm:pt modelId="{A7A5AEAA-D622-412C-8D8F-486ADE2A2E2A}" type="pres">
      <dgm:prSet presAssocID="{8722F981-9B53-4597-869C-ECD154AD8818}" presName="LevelTwoTextNode" presStyleLbl="node2" presStyleIdx="2" presStyleCnt="12">
        <dgm:presLayoutVars>
          <dgm:chPref val="3"/>
        </dgm:presLayoutVars>
      </dgm:prSet>
      <dgm:spPr/>
    </dgm:pt>
    <dgm:pt modelId="{D1A0E6F3-7BC6-4CDF-977B-B4F1955206AA}" type="pres">
      <dgm:prSet presAssocID="{8722F981-9B53-4597-869C-ECD154AD8818}" presName="level3hierChild" presStyleCnt="0"/>
      <dgm:spPr/>
    </dgm:pt>
    <dgm:pt modelId="{978020FD-C9CB-4100-8782-5B00637EFD9C}" type="pres">
      <dgm:prSet presAssocID="{0C48AEC8-4B44-40AF-91B7-7EF321891CE6}" presName="root1" presStyleCnt="0"/>
      <dgm:spPr/>
    </dgm:pt>
    <dgm:pt modelId="{379D7E6F-F550-4185-95C4-23BB9B68D368}" type="pres">
      <dgm:prSet presAssocID="{0C48AEC8-4B44-40AF-91B7-7EF321891CE6}" presName="LevelOneTextNode" presStyleLbl="node0" presStyleIdx="1" presStyleCnt="3">
        <dgm:presLayoutVars>
          <dgm:chPref val="3"/>
        </dgm:presLayoutVars>
      </dgm:prSet>
      <dgm:spPr/>
    </dgm:pt>
    <dgm:pt modelId="{996A4E82-CD86-4C56-A629-E9F3B5CAC70E}" type="pres">
      <dgm:prSet presAssocID="{0C48AEC8-4B44-40AF-91B7-7EF321891CE6}" presName="level2hierChild" presStyleCnt="0"/>
      <dgm:spPr/>
    </dgm:pt>
    <dgm:pt modelId="{FBCE6FB5-DC0D-4ABE-954A-E8478E7AB13D}" type="pres">
      <dgm:prSet presAssocID="{7F05F75B-487A-410A-BBEB-B1AC05549B49}" presName="conn2-1" presStyleLbl="parChTrans1D2" presStyleIdx="3" presStyleCnt="12"/>
      <dgm:spPr/>
    </dgm:pt>
    <dgm:pt modelId="{E29602C2-23E9-483B-BA4A-DB9706153DED}" type="pres">
      <dgm:prSet presAssocID="{7F05F75B-487A-410A-BBEB-B1AC05549B49}" presName="connTx" presStyleLbl="parChTrans1D2" presStyleIdx="3" presStyleCnt="12"/>
      <dgm:spPr/>
    </dgm:pt>
    <dgm:pt modelId="{4BF97DD9-6482-402C-A89A-AE23BD456236}" type="pres">
      <dgm:prSet presAssocID="{3A8B4B75-7577-4B02-9F46-6221538EEA69}" presName="root2" presStyleCnt="0"/>
      <dgm:spPr/>
    </dgm:pt>
    <dgm:pt modelId="{6818A90D-3DD9-4F5F-BC72-6687DE2DA379}" type="pres">
      <dgm:prSet presAssocID="{3A8B4B75-7577-4B02-9F46-6221538EEA69}" presName="LevelTwoTextNode" presStyleLbl="node2" presStyleIdx="3" presStyleCnt="12">
        <dgm:presLayoutVars>
          <dgm:chPref val="3"/>
        </dgm:presLayoutVars>
      </dgm:prSet>
      <dgm:spPr/>
    </dgm:pt>
    <dgm:pt modelId="{5222E908-50DC-450B-91A5-44CA41A038AC}" type="pres">
      <dgm:prSet presAssocID="{3A8B4B75-7577-4B02-9F46-6221538EEA69}" presName="level3hierChild" presStyleCnt="0"/>
      <dgm:spPr/>
    </dgm:pt>
    <dgm:pt modelId="{36DEC051-270F-4539-9C18-BBF8125EB030}" type="pres">
      <dgm:prSet presAssocID="{7A425416-F5BD-43B9-88AF-80516CC13A04}" presName="conn2-1" presStyleLbl="parChTrans1D2" presStyleIdx="4" presStyleCnt="12"/>
      <dgm:spPr/>
    </dgm:pt>
    <dgm:pt modelId="{CF1DC9AC-AC3D-4660-9990-4AA1E8014E5F}" type="pres">
      <dgm:prSet presAssocID="{7A425416-F5BD-43B9-88AF-80516CC13A04}" presName="connTx" presStyleLbl="parChTrans1D2" presStyleIdx="4" presStyleCnt="12"/>
      <dgm:spPr/>
    </dgm:pt>
    <dgm:pt modelId="{7D75B15C-388C-4101-A798-C565B678C84E}" type="pres">
      <dgm:prSet presAssocID="{2172301E-834C-43B7-A108-A04C04786D18}" presName="root2" presStyleCnt="0"/>
      <dgm:spPr/>
    </dgm:pt>
    <dgm:pt modelId="{FBBAFC81-472B-4243-B926-E0F5B9DD2649}" type="pres">
      <dgm:prSet presAssocID="{2172301E-834C-43B7-A108-A04C04786D18}" presName="LevelTwoTextNode" presStyleLbl="node2" presStyleIdx="4" presStyleCnt="12">
        <dgm:presLayoutVars>
          <dgm:chPref val="3"/>
        </dgm:presLayoutVars>
      </dgm:prSet>
      <dgm:spPr/>
    </dgm:pt>
    <dgm:pt modelId="{CA12B6B3-F32F-465E-83E4-F9BE89E8C818}" type="pres">
      <dgm:prSet presAssocID="{2172301E-834C-43B7-A108-A04C04786D18}" presName="level3hierChild" presStyleCnt="0"/>
      <dgm:spPr/>
    </dgm:pt>
    <dgm:pt modelId="{15E1C9B7-E8A2-46CE-BE1F-8EA261B70F6C}" type="pres">
      <dgm:prSet presAssocID="{F409E8E3-8F34-45D8-975C-A0F74C0CCDFF}" presName="conn2-1" presStyleLbl="parChTrans1D2" presStyleIdx="5" presStyleCnt="12"/>
      <dgm:spPr/>
    </dgm:pt>
    <dgm:pt modelId="{068DCF68-F6F1-4A34-B300-C2BB311557A8}" type="pres">
      <dgm:prSet presAssocID="{F409E8E3-8F34-45D8-975C-A0F74C0CCDFF}" presName="connTx" presStyleLbl="parChTrans1D2" presStyleIdx="5" presStyleCnt="12"/>
      <dgm:spPr/>
    </dgm:pt>
    <dgm:pt modelId="{5325E622-6F2A-4653-AB15-A26B845BC4C9}" type="pres">
      <dgm:prSet presAssocID="{2682D23B-83A9-4E54-A264-2A9CEE3BDFD6}" presName="root2" presStyleCnt="0"/>
      <dgm:spPr/>
    </dgm:pt>
    <dgm:pt modelId="{3A4C18CF-5004-4432-9010-36D70EE2968F}" type="pres">
      <dgm:prSet presAssocID="{2682D23B-83A9-4E54-A264-2A9CEE3BDFD6}" presName="LevelTwoTextNode" presStyleLbl="node2" presStyleIdx="5" presStyleCnt="12">
        <dgm:presLayoutVars>
          <dgm:chPref val="3"/>
        </dgm:presLayoutVars>
      </dgm:prSet>
      <dgm:spPr/>
    </dgm:pt>
    <dgm:pt modelId="{E7C59341-7EF8-40C8-8E1A-8E09B11549FB}" type="pres">
      <dgm:prSet presAssocID="{2682D23B-83A9-4E54-A264-2A9CEE3BDFD6}" presName="level3hierChild" presStyleCnt="0"/>
      <dgm:spPr/>
    </dgm:pt>
    <dgm:pt modelId="{467F4EFD-6D5D-430C-8347-7EDF92E3617A}" type="pres">
      <dgm:prSet presAssocID="{EB795833-2F61-4352-BBDD-DE0D4EA010F1}" presName="conn2-1" presStyleLbl="parChTrans1D2" presStyleIdx="6" presStyleCnt="12"/>
      <dgm:spPr/>
    </dgm:pt>
    <dgm:pt modelId="{DBE1BA2D-A6ED-4FC4-9C0F-FB564059CE23}" type="pres">
      <dgm:prSet presAssocID="{EB795833-2F61-4352-BBDD-DE0D4EA010F1}" presName="connTx" presStyleLbl="parChTrans1D2" presStyleIdx="6" presStyleCnt="12"/>
      <dgm:spPr/>
    </dgm:pt>
    <dgm:pt modelId="{34B19A1E-F5FD-42CB-B9D9-93B507875A6B}" type="pres">
      <dgm:prSet presAssocID="{44245579-9DED-4C0D-9609-111C280F0351}" presName="root2" presStyleCnt="0"/>
      <dgm:spPr/>
    </dgm:pt>
    <dgm:pt modelId="{D2334F81-BE64-48D3-A2FF-993B55F2E615}" type="pres">
      <dgm:prSet presAssocID="{44245579-9DED-4C0D-9609-111C280F0351}" presName="LevelTwoTextNode" presStyleLbl="node2" presStyleIdx="6" presStyleCnt="12">
        <dgm:presLayoutVars>
          <dgm:chPref val="3"/>
        </dgm:presLayoutVars>
      </dgm:prSet>
      <dgm:spPr/>
    </dgm:pt>
    <dgm:pt modelId="{3446381B-1243-4BBB-8933-316F7E216F46}" type="pres">
      <dgm:prSet presAssocID="{44245579-9DED-4C0D-9609-111C280F0351}" presName="level3hierChild" presStyleCnt="0"/>
      <dgm:spPr/>
    </dgm:pt>
    <dgm:pt modelId="{2F1DD7A6-E889-476B-834D-70CEA39FD3FE}" type="pres">
      <dgm:prSet presAssocID="{D4ACBA79-6866-4A46-83B7-43C5E720A227}" presName="conn2-1" presStyleLbl="parChTrans1D2" presStyleIdx="7" presStyleCnt="12"/>
      <dgm:spPr/>
    </dgm:pt>
    <dgm:pt modelId="{AFE9E3E3-BF29-41A8-B892-E0BCC0AC4AD5}" type="pres">
      <dgm:prSet presAssocID="{D4ACBA79-6866-4A46-83B7-43C5E720A227}" presName="connTx" presStyleLbl="parChTrans1D2" presStyleIdx="7" presStyleCnt="12"/>
      <dgm:spPr/>
    </dgm:pt>
    <dgm:pt modelId="{7E78E200-33B5-41D3-AA53-77ED389BA993}" type="pres">
      <dgm:prSet presAssocID="{0B8359C0-7E1C-4FDE-BDA9-A56409FFF5C6}" presName="root2" presStyleCnt="0"/>
      <dgm:spPr/>
    </dgm:pt>
    <dgm:pt modelId="{4EB28A48-75E2-424E-A559-4DD51602A158}" type="pres">
      <dgm:prSet presAssocID="{0B8359C0-7E1C-4FDE-BDA9-A56409FFF5C6}" presName="LevelTwoTextNode" presStyleLbl="node2" presStyleIdx="7" presStyleCnt="12">
        <dgm:presLayoutVars>
          <dgm:chPref val="3"/>
        </dgm:presLayoutVars>
      </dgm:prSet>
      <dgm:spPr/>
    </dgm:pt>
    <dgm:pt modelId="{195A0692-207D-4D63-ADCF-4BBD1C3C41A5}" type="pres">
      <dgm:prSet presAssocID="{0B8359C0-7E1C-4FDE-BDA9-A56409FFF5C6}" presName="level3hierChild" presStyleCnt="0"/>
      <dgm:spPr/>
    </dgm:pt>
    <dgm:pt modelId="{06A471E0-D781-46DE-8226-99801EB121BC}" type="pres">
      <dgm:prSet presAssocID="{E51C7479-E010-4780-B0A1-2BE511C17E4D}" presName="root1" presStyleCnt="0"/>
      <dgm:spPr/>
    </dgm:pt>
    <dgm:pt modelId="{B0D0272D-B860-4DD3-A886-C908A953C9E3}" type="pres">
      <dgm:prSet presAssocID="{E51C7479-E010-4780-B0A1-2BE511C17E4D}" presName="LevelOneTextNode" presStyleLbl="node0" presStyleIdx="2" presStyleCnt="3">
        <dgm:presLayoutVars>
          <dgm:chPref val="3"/>
        </dgm:presLayoutVars>
      </dgm:prSet>
      <dgm:spPr/>
    </dgm:pt>
    <dgm:pt modelId="{E9D0A1B3-130D-4B69-B1BF-4AE9E2404686}" type="pres">
      <dgm:prSet presAssocID="{E51C7479-E010-4780-B0A1-2BE511C17E4D}" presName="level2hierChild" presStyleCnt="0"/>
      <dgm:spPr/>
    </dgm:pt>
    <dgm:pt modelId="{31F509BA-AC32-448F-81D7-22DBC8AA1C7A}" type="pres">
      <dgm:prSet presAssocID="{861121F8-18E6-4376-BDA0-44907D3C50ED}" presName="conn2-1" presStyleLbl="parChTrans1D2" presStyleIdx="8" presStyleCnt="12"/>
      <dgm:spPr/>
    </dgm:pt>
    <dgm:pt modelId="{9C0C1286-B17D-4AD3-8F98-0413A2DB0EFE}" type="pres">
      <dgm:prSet presAssocID="{861121F8-18E6-4376-BDA0-44907D3C50ED}" presName="connTx" presStyleLbl="parChTrans1D2" presStyleIdx="8" presStyleCnt="12"/>
      <dgm:spPr/>
    </dgm:pt>
    <dgm:pt modelId="{112E0955-AE35-41A8-AD44-F1DBCEB7CEE4}" type="pres">
      <dgm:prSet presAssocID="{E0084DA2-BB36-440F-942E-C64A939CF515}" presName="root2" presStyleCnt="0"/>
      <dgm:spPr/>
    </dgm:pt>
    <dgm:pt modelId="{966AB4C4-84D7-4BF1-946F-846F8112B0EE}" type="pres">
      <dgm:prSet presAssocID="{E0084DA2-BB36-440F-942E-C64A939CF515}" presName="LevelTwoTextNode" presStyleLbl="node2" presStyleIdx="8" presStyleCnt="12">
        <dgm:presLayoutVars>
          <dgm:chPref val="3"/>
        </dgm:presLayoutVars>
      </dgm:prSet>
      <dgm:spPr/>
    </dgm:pt>
    <dgm:pt modelId="{35054B1E-4B50-4E26-AFC0-0BB83B24632F}" type="pres">
      <dgm:prSet presAssocID="{E0084DA2-BB36-440F-942E-C64A939CF515}" presName="level3hierChild" presStyleCnt="0"/>
      <dgm:spPr/>
    </dgm:pt>
    <dgm:pt modelId="{EA4A6539-1551-43A9-A1D1-85081684589F}" type="pres">
      <dgm:prSet presAssocID="{BF77EDB1-976D-48C7-8857-CDD99EBA6203}" presName="conn2-1" presStyleLbl="parChTrans1D2" presStyleIdx="9" presStyleCnt="12"/>
      <dgm:spPr/>
    </dgm:pt>
    <dgm:pt modelId="{6E7CD2F9-C871-4AF3-B40F-2C443D921E6D}" type="pres">
      <dgm:prSet presAssocID="{BF77EDB1-976D-48C7-8857-CDD99EBA6203}" presName="connTx" presStyleLbl="parChTrans1D2" presStyleIdx="9" presStyleCnt="12"/>
      <dgm:spPr/>
    </dgm:pt>
    <dgm:pt modelId="{EFB2671C-8F2D-41C7-833F-2EB065A6462A}" type="pres">
      <dgm:prSet presAssocID="{683D04DA-978E-4FFD-BD1E-E7838CA00090}" presName="root2" presStyleCnt="0"/>
      <dgm:spPr/>
    </dgm:pt>
    <dgm:pt modelId="{58194427-FC69-4524-906A-FC723A0D1C40}" type="pres">
      <dgm:prSet presAssocID="{683D04DA-978E-4FFD-BD1E-E7838CA00090}" presName="LevelTwoTextNode" presStyleLbl="node2" presStyleIdx="9" presStyleCnt="12">
        <dgm:presLayoutVars>
          <dgm:chPref val="3"/>
        </dgm:presLayoutVars>
      </dgm:prSet>
      <dgm:spPr/>
    </dgm:pt>
    <dgm:pt modelId="{FCA244EE-9CC2-4E80-AF8D-0A1DD8921EF1}" type="pres">
      <dgm:prSet presAssocID="{683D04DA-978E-4FFD-BD1E-E7838CA00090}" presName="level3hierChild" presStyleCnt="0"/>
      <dgm:spPr/>
    </dgm:pt>
    <dgm:pt modelId="{58764927-D218-4BD1-8513-350CEAB7C118}" type="pres">
      <dgm:prSet presAssocID="{B545B295-C6E7-43AF-9D9E-2857951A68A0}" presName="conn2-1" presStyleLbl="parChTrans1D2" presStyleIdx="10" presStyleCnt="12"/>
      <dgm:spPr/>
    </dgm:pt>
    <dgm:pt modelId="{45367931-3484-4197-BF35-EBFAB08C8FF4}" type="pres">
      <dgm:prSet presAssocID="{B545B295-C6E7-43AF-9D9E-2857951A68A0}" presName="connTx" presStyleLbl="parChTrans1D2" presStyleIdx="10" presStyleCnt="12"/>
      <dgm:spPr/>
    </dgm:pt>
    <dgm:pt modelId="{EC423CDA-64D1-4737-9412-FF50769FE0D6}" type="pres">
      <dgm:prSet presAssocID="{5957A2F8-8860-4347-9FD3-013241B78FCD}" presName="root2" presStyleCnt="0"/>
      <dgm:spPr/>
    </dgm:pt>
    <dgm:pt modelId="{0919EA20-8CDA-4FD7-91F0-7835977441B0}" type="pres">
      <dgm:prSet presAssocID="{5957A2F8-8860-4347-9FD3-013241B78FCD}" presName="LevelTwoTextNode" presStyleLbl="node2" presStyleIdx="10" presStyleCnt="12">
        <dgm:presLayoutVars>
          <dgm:chPref val="3"/>
        </dgm:presLayoutVars>
      </dgm:prSet>
      <dgm:spPr/>
    </dgm:pt>
    <dgm:pt modelId="{F2693D78-025F-424E-ACCE-6D1B2EDA0DBE}" type="pres">
      <dgm:prSet presAssocID="{5957A2F8-8860-4347-9FD3-013241B78FCD}" presName="level3hierChild" presStyleCnt="0"/>
      <dgm:spPr/>
    </dgm:pt>
    <dgm:pt modelId="{7230679E-0141-4DC8-AAD7-067E51BE2F86}" type="pres">
      <dgm:prSet presAssocID="{AF6D9B80-7173-430C-9412-0A949AEE8AE1}" presName="conn2-1" presStyleLbl="parChTrans1D2" presStyleIdx="11" presStyleCnt="12"/>
      <dgm:spPr/>
    </dgm:pt>
    <dgm:pt modelId="{E55F2058-E1F0-4598-A44B-4E52903B9C87}" type="pres">
      <dgm:prSet presAssocID="{AF6D9B80-7173-430C-9412-0A949AEE8AE1}" presName="connTx" presStyleLbl="parChTrans1D2" presStyleIdx="11" presStyleCnt="12"/>
      <dgm:spPr/>
    </dgm:pt>
    <dgm:pt modelId="{5D1C501F-505C-4A65-A047-49B899883255}" type="pres">
      <dgm:prSet presAssocID="{97DC8996-D4FC-4974-AE03-7AA17B4C9ED0}" presName="root2" presStyleCnt="0"/>
      <dgm:spPr/>
    </dgm:pt>
    <dgm:pt modelId="{35A98BCF-B41D-4772-861B-6BCE9D1AF623}" type="pres">
      <dgm:prSet presAssocID="{97DC8996-D4FC-4974-AE03-7AA17B4C9ED0}" presName="LevelTwoTextNode" presStyleLbl="node2" presStyleIdx="11" presStyleCnt="12">
        <dgm:presLayoutVars>
          <dgm:chPref val="3"/>
        </dgm:presLayoutVars>
      </dgm:prSet>
      <dgm:spPr/>
    </dgm:pt>
    <dgm:pt modelId="{F47D672B-692D-43D7-A505-A764F617C90F}" type="pres">
      <dgm:prSet presAssocID="{97DC8996-D4FC-4974-AE03-7AA17B4C9ED0}" presName="level3hierChild" presStyleCnt="0"/>
      <dgm:spPr/>
    </dgm:pt>
  </dgm:ptLst>
  <dgm:cxnLst>
    <dgm:cxn modelId="{263F3400-DF17-483D-A86D-802B1091E76C}" type="presOf" srcId="{3A8B4B75-7577-4B02-9F46-6221538EEA69}" destId="{6818A90D-3DD9-4F5F-BC72-6687DE2DA379}" srcOrd="0" destOrd="0" presId="urn:microsoft.com/office/officeart/2005/8/layout/hierarchy2#4"/>
    <dgm:cxn modelId="{5A666802-5585-4FF8-96EE-B05EEF37C224}" type="presOf" srcId="{7A425416-F5BD-43B9-88AF-80516CC13A04}" destId="{36DEC051-270F-4539-9C18-BBF8125EB030}" srcOrd="0" destOrd="0" presId="urn:microsoft.com/office/officeart/2005/8/layout/hierarchy2#4"/>
    <dgm:cxn modelId="{57605F03-FFC7-4844-AB12-8C18A61CD589}" type="presOf" srcId="{0B8359C0-7E1C-4FDE-BDA9-A56409FFF5C6}" destId="{4EB28A48-75E2-424E-A559-4DD51602A158}" srcOrd="0" destOrd="0" presId="urn:microsoft.com/office/officeart/2005/8/layout/hierarchy2#4"/>
    <dgm:cxn modelId="{43759210-A27F-4F1C-9DE1-DFA8C7DA6583}" srcId="{0C48AEC8-4B44-40AF-91B7-7EF321891CE6}" destId="{2172301E-834C-43B7-A108-A04C04786D18}" srcOrd="1" destOrd="0" parTransId="{7A425416-F5BD-43B9-88AF-80516CC13A04}" sibTransId="{B8673967-E5A1-4C33-8A84-1ACA28097A03}"/>
    <dgm:cxn modelId="{1946D316-59E4-4AE6-8D41-AD1CE6DE70FA}" type="presOf" srcId="{5957A2F8-8860-4347-9FD3-013241B78FCD}" destId="{0919EA20-8CDA-4FD7-91F0-7835977441B0}" srcOrd="0" destOrd="0" presId="urn:microsoft.com/office/officeart/2005/8/layout/hierarchy2#4"/>
    <dgm:cxn modelId="{0A930B17-D944-4E01-938E-331B26D1EEC6}" type="presOf" srcId="{7F05F75B-487A-410A-BBEB-B1AC05549B49}" destId="{E29602C2-23E9-483B-BA4A-DB9706153DED}" srcOrd="1" destOrd="0" presId="urn:microsoft.com/office/officeart/2005/8/layout/hierarchy2#4"/>
    <dgm:cxn modelId="{A9948817-A088-4797-8422-42AE855F14F3}" type="presOf" srcId="{F409E8E3-8F34-45D8-975C-A0F74C0CCDFF}" destId="{068DCF68-F6F1-4A34-B300-C2BB311557A8}" srcOrd="1" destOrd="0" presId="urn:microsoft.com/office/officeart/2005/8/layout/hierarchy2#4"/>
    <dgm:cxn modelId="{181B6319-1475-4223-900F-86DC218D99F0}" srcId="{0C48AEC8-4B44-40AF-91B7-7EF321891CE6}" destId="{2682D23B-83A9-4E54-A264-2A9CEE3BDFD6}" srcOrd="2" destOrd="0" parTransId="{F409E8E3-8F34-45D8-975C-A0F74C0CCDFF}" sibTransId="{D5693601-2402-43EB-BFB5-DA6ACD2344D0}"/>
    <dgm:cxn modelId="{26E62F1A-2DAE-467D-9CC3-1FFDB036A5E7}" srcId="{E51C7479-E010-4780-B0A1-2BE511C17E4D}" destId="{E0084DA2-BB36-440F-942E-C64A939CF515}" srcOrd="0" destOrd="0" parTransId="{861121F8-18E6-4376-BDA0-44907D3C50ED}" sibTransId="{768E7AED-B424-4A84-82AD-C65D2E3B953E}"/>
    <dgm:cxn modelId="{4FA75924-B728-4F44-9E26-8E8BD2D606EF}" type="presOf" srcId="{2C0D1644-D365-4E5D-ACDD-1489FA5FFD85}" destId="{37D107CD-DD3D-4EFC-A5A0-F5B26C4D24FF}" srcOrd="0" destOrd="0" presId="urn:microsoft.com/office/officeart/2005/8/layout/hierarchy2#4"/>
    <dgm:cxn modelId="{81EED828-97C3-4C27-896C-420B3CB8CB8A}" type="presOf" srcId="{B545B295-C6E7-43AF-9D9E-2857951A68A0}" destId="{58764927-D218-4BD1-8513-350CEAB7C118}" srcOrd="0" destOrd="0" presId="urn:microsoft.com/office/officeart/2005/8/layout/hierarchy2#4"/>
    <dgm:cxn modelId="{228F872A-F4B2-4528-83CC-83B39A33039A}" type="presOf" srcId="{F409E8E3-8F34-45D8-975C-A0F74C0CCDFF}" destId="{15E1C9B7-E8A2-46CE-BE1F-8EA261B70F6C}" srcOrd="0" destOrd="0" presId="urn:microsoft.com/office/officeart/2005/8/layout/hierarchy2#4"/>
    <dgm:cxn modelId="{21E8EF2C-0476-4351-9F36-A786B1898AE4}" type="presOf" srcId="{E51C7479-E010-4780-B0A1-2BE511C17E4D}" destId="{B0D0272D-B860-4DD3-A886-C908A953C9E3}" srcOrd="0" destOrd="0" presId="urn:microsoft.com/office/officeart/2005/8/layout/hierarchy2#4"/>
    <dgm:cxn modelId="{72B5682F-9045-4185-8A4F-688EA6FAD8B1}" type="presOf" srcId="{E0084DA2-BB36-440F-942E-C64A939CF515}" destId="{966AB4C4-84D7-4BF1-946F-846F8112B0EE}" srcOrd="0" destOrd="0" presId="urn:microsoft.com/office/officeart/2005/8/layout/hierarchy2#4"/>
    <dgm:cxn modelId="{DDA9E92F-E2A6-4D1B-BFF8-C0D562C20D74}" type="presOf" srcId="{2172301E-834C-43B7-A108-A04C04786D18}" destId="{FBBAFC81-472B-4243-B926-E0F5B9DD2649}" srcOrd="0" destOrd="0" presId="urn:microsoft.com/office/officeart/2005/8/layout/hierarchy2#4"/>
    <dgm:cxn modelId="{92D3B831-392D-4623-A344-A306EEB2E890}" type="presOf" srcId="{0C48AEC8-4B44-40AF-91B7-7EF321891CE6}" destId="{379D7E6F-F550-4185-95C4-23BB9B68D368}" srcOrd="0" destOrd="0" presId="urn:microsoft.com/office/officeart/2005/8/layout/hierarchy2#4"/>
    <dgm:cxn modelId="{9399C03B-F337-4A9F-B0DE-31C5BF837091}" srcId="{DD9C417B-AEF9-489F-B7A0-A510A5FEBAE8}" destId="{A8E2A735-9402-4209-8EF8-000B8D13643B}" srcOrd="0" destOrd="0" parTransId="{2C0D1644-D365-4E5D-ACDD-1489FA5FFD85}" sibTransId="{494D4CAA-32FF-41FE-82F8-999748DE9795}"/>
    <dgm:cxn modelId="{AF21F83D-3B9C-4962-B0BC-01EE4FB8C6DA}" type="presOf" srcId="{683D04DA-978E-4FFD-BD1E-E7838CA00090}" destId="{58194427-FC69-4524-906A-FC723A0D1C40}" srcOrd="0" destOrd="0" presId="urn:microsoft.com/office/officeart/2005/8/layout/hierarchy2#4"/>
    <dgm:cxn modelId="{1E04B05D-9B2D-40FE-80B1-739EB44CEAEC}" srcId="{DD9C417B-AEF9-489F-B7A0-A510A5FEBAE8}" destId="{EF0ABA37-640C-4885-965F-E56B2B697098}" srcOrd="1" destOrd="0" parTransId="{16243D8A-3F3D-47EF-9396-0091B6360708}" sibTransId="{3CAE11AA-9B57-439C-886F-F8B014806608}"/>
    <dgm:cxn modelId="{A810B062-E5D4-41B2-8D8C-831DBE91D12C}" type="presOf" srcId="{EB795833-2F61-4352-BBDD-DE0D4EA010F1}" destId="{467F4EFD-6D5D-430C-8347-7EDF92E3617A}" srcOrd="0" destOrd="0" presId="urn:microsoft.com/office/officeart/2005/8/layout/hierarchy2#4"/>
    <dgm:cxn modelId="{C5ECBA62-1F12-4828-A318-CDD5AD696E24}" type="presOf" srcId="{861121F8-18E6-4376-BDA0-44907D3C50ED}" destId="{9C0C1286-B17D-4AD3-8F98-0413A2DB0EFE}" srcOrd="1" destOrd="0" presId="urn:microsoft.com/office/officeart/2005/8/layout/hierarchy2#4"/>
    <dgm:cxn modelId="{D4BC0B43-94D9-44DF-BF6B-B6F8FF9DE66C}" type="presOf" srcId="{A8E2A735-9402-4209-8EF8-000B8D13643B}" destId="{C5AA7BA9-5FCB-4D5B-AB55-101D54923851}" srcOrd="0" destOrd="0" presId="urn:microsoft.com/office/officeart/2005/8/layout/hierarchy2#4"/>
    <dgm:cxn modelId="{EF193863-31EF-4349-81BC-48496A8200CF}" type="presOf" srcId="{AF6D9B80-7173-430C-9412-0A949AEE8AE1}" destId="{7230679E-0141-4DC8-AAD7-067E51BE2F86}" srcOrd="0" destOrd="0" presId="urn:microsoft.com/office/officeart/2005/8/layout/hierarchy2#4"/>
    <dgm:cxn modelId="{23BE2545-FC9F-4C08-AD8D-C91B09B5F5FB}" srcId="{47CA3904-4279-42FF-BDA5-86BD40A0B8D0}" destId="{E51C7479-E010-4780-B0A1-2BE511C17E4D}" srcOrd="2" destOrd="0" parTransId="{0DABD5B9-84B2-4B0D-AB61-59174CEBA982}" sibTransId="{8765F884-DCD8-477D-A582-A42FC87F8FE2}"/>
    <dgm:cxn modelId="{F5B17F46-FC6C-41C0-82EE-625D44724F16}" type="presOf" srcId="{47CA3904-4279-42FF-BDA5-86BD40A0B8D0}" destId="{6E980C08-C5BE-4DA8-AD62-D4CD1B1D7BF9}" srcOrd="0" destOrd="0" presId="urn:microsoft.com/office/officeart/2005/8/layout/hierarchy2#4"/>
    <dgm:cxn modelId="{ED3BE667-38F3-446B-9CA6-CD45E6A9B82F}" type="presOf" srcId="{97DC8996-D4FC-4974-AE03-7AA17B4C9ED0}" destId="{35A98BCF-B41D-4772-861B-6BCE9D1AF623}" srcOrd="0" destOrd="0" presId="urn:microsoft.com/office/officeart/2005/8/layout/hierarchy2#4"/>
    <dgm:cxn modelId="{AD2A7A70-4B9D-4A36-8674-77E4F804DF87}" srcId="{47CA3904-4279-42FF-BDA5-86BD40A0B8D0}" destId="{0C48AEC8-4B44-40AF-91B7-7EF321891CE6}" srcOrd="1" destOrd="0" parTransId="{A4DA8AEB-FE4B-44C4-9E13-6DC0FC1A7453}" sibTransId="{E20AA544-A1CF-4323-9703-0A3E8026EA58}"/>
    <dgm:cxn modelId="{0B907B51-B457-440C-BD0A-BAD755E74FC1}" srcId="{E51C7479-E010-4780-B0A1-2BE511C17E4D}" destId="{5957A2F8-8860-4347-9FD3-013241B78FCD}" srcOrd="2" destOrd="0" parTransId="{B545B295-C6E7-43AF-9D9E-2857951A68A0}" sibTransId="{A9A6595F-D076-44F3-89FB-741F9A45AFD6}"/>
    <dgm:cxn modelId="{DFC2D451-3707-41F8-9228-DD69A42F7A89}" type="presOf" srcId="{2C0D1644-D365-4E5D-ACDD-1489FA5FFD85}" destId="{ECAAD8DB-F6B5-460D-9547-1C09193FDB2C}" srcOrd="1" destOrd="0" presId="urn:microsoft.com/office/officeart/2005/8/layout/hierarchy2#4"/>
    <dgm:cxn modelId="{7CBDC455-F047-40F6-988B-EC0CEF5CB37B}" type="presOf" srcId="{7F05F75B-487A-410A-BBEB-B1AC05549B49}" destId="{FBCE6FB5-DC0D-4ABE-954A-E8478E7AB13D}" srcOrd="0" destOrd="0" presId="urn:microsoft.com/office/officeart/2005/8/layout/hierarchy2#4"/>
    <dgm:cxn modelId="{029E6156-FBFB-4653-861E-FC00174B6364}" type="presOf" srcId="{D4ACBA79-6866-4A46-83B7-43C5E720A227}" destId="{2F1DD7A6-E889-476B-834D-70CEA39FD3FE}" srcOrd="0" destOrd="0" presId="urn:microsoft.com/office/officeart/2005/8/layout/hierarchy2#4"/>
    <dgm:cxn modelId="{9F816C78-F581-41FB-A243-EE7C3C4E0130}" srcId="{0C48AEC8-4B44-40AF-91B7-7EF321891CE6}" destId="{0B8359C0-7E1C-4FDE-BDA9-A56409FFF5C6}" srcOrd="4" destOrd="0" parTransId="{D4ACBA79-6866-4A46-83B7-43C5E720A227}" sibTransId="{B59DDF00-39D9-476A-9F35-C24C44345D0D}"/>
    <dgm:cxn modelId="{36E8D979-8B95-4A39-B501-1497E07495F4}" srcId="{0C48AEC8-4B44-40AF-91B7-7EF321891CE6}" destId="{3A8B4B75-7577-4B02-9F46-6221538EEA69}" srcOrd="0" destOrd="0" parTransId="{7F05F75B-487A-410A-BBEB-B1AC05549B49}" sibTransId="{A90D00DB-9829-459A-9B3F-A0F8BF71FDCB}"/>
    <dgm:cxn modelId="{D6515C7E-9F76-4258-B4A0-995DEB8A93EC}" type="presOf" srcId="{861121F8-18E6-4376-BDA0-44907D3C50ED}" destId="{31F509BA-AC32-448F-81D7-22DBC8AA1C7A}" srcOrd="0" destOrd="0" presId="urn:microsoft.com/office/officeart/2005/8/layout/hierarchy2#4"/>
    <dgm:cxn modelId="{DCB4E581-B489-4B76-9E19-7055526FDA38}" type="presOf" srcId="{D4ACBA79-6866-4A46-83B7-43C5E720A227}" destId="{AFE9E3E3-BF29-41A8-B892-E0BCC0AC4AD5}" srcOrd="1" destOrd="0" presId="urn:microsoft.com/office/officeart/2005/8/layout/hierarchy2#4"/>
    <dgm:cxn modelId="{AE17F681-DE8E-450C-B419-56A649E395B1}" type="presOf" srcId="{7A425416-F5BD-43B9-88AF-80516CC13A04}" destId="{CF1DC9AC-AC3D-4660-9990-4AA1E8014E5F}" srcOrd="1" destOrd="0" presId="urn:microsoft.com/office/officeart/2005/8/layout/hierarchy2#4"/>
    <dgm:cxn modelId="{D3F9ED84-D4EF-46CC-B4E7-DA010D217473}" type="presOf" srcId="{AF6D9B80-7173-430C-9412-0A949AEE8AE1}" destId="{E55F2058-E1F0-4598-A44B-4E52903B9C87}" srcOrd="1" destOrd="0" presId="urn:microsoft.com/office/officeart/2005/8/layout/hierarchy2#4"/>
    <dgm:cxn modelId="{3E35F08A-818F-41C2-9054-61F7FC3552CA}" srcId="{E51C7479-E010-4780-B0A1-2BE511C17E4D}" destId="{683D04DA-978E-4FFD-BD1E-E7838CA00090}" srcOrd="1" destOrd="0" parTransId="{BF77EDB1-976D-48C7-8857-CDD99EBA6203}" sibTransId="{97C3D671-8885-4FE9-A92C-42301D0EE4D3}"/>
    <dgm:cxn modelId="{704BB690-1067-4972-BF85-0410E96DFB04}" srcId="{DD9C417B-AEF9-489F-B7A0-A510A5FEBAE8}" destId="{8722F981-9B53-4597-869C-ECD154AD8818}" srcOrd="2" destOrd="0" parTransId="{3E6E3008-7CAC-43E4-8FF5-E6DD70DD0028}" sibTransId="{67FF88A6-C775-45C6-958C-92DA5853EAA7}"/>
    <dgm:cxn modelId="{98BB6F94-2DDC-460A-BEAA-038B753F54C4}" type="presOf" srcId="{BF77EDB1-976D-48C7-8857-CDD99EBA6203}" destId="{6E7CD2F9-C871-4AF3-B40F-2C443D921E6D}" srcOrd="1" destOrd="0" presId="urn:microsoft.com/office/officeart/2005/8/layout/hierarchy2#4"/>
    <dgm:cxn modelId="{ED545D98-57B0-4E54-A086-240EB8EB5C73}" type="presOf" srcId="{16243D8A-3F3D-47EF-9396-0091B6360708}" destId="{56542769-B79C-409B-9A34-13D204477CB3}" srcOrd="0" destOrd="0" presId="urn:microsoft.com/office/officeart/2005/8/layout/hierarchy2#4"/>
    <dgm:cxn modelId="{357A1AB0-7BCF-46F9-9DEE-576D97561312}" type="presOf" srcId="{8722F981-9B53-4597-869C-ECD154AD8818}" destId="{A7A5AEAA-D622-412C-8D8F-486ADE2A2E2A}" srcOrd="0" destOrd="0" presId="urn:microsoft.com/office/officeart/2005/8/layout/hierarchy2#4"/>
    <dgm:cxn modelId="{431327BA-989A-47C2-B370-AF37589E4F80}" type="presOf" srcId="{44245579-9DED-4C0D-9609-111C280F0351}" destId="{D2334F81-BE64-48D3-A2FF-993B55F2E615}" srcOrd="0" destOrd="0" presId="urn:microsoft.com/office/officeart/2005/8/layout/hierarchy2#4"/>
    <dgm:cxn modelId="{80FB16C8-6881-4E64-BB44-0FC0B6DC2C15}" srcId="{47CA3904-4279-42FF-BDA5-86BD40A0B8D0}" destId="{DD9C417B-AEF9-489F-B7A0-A510A5FEBAE8}" srcOrd="0" destOrd="0" parTransId="{94EEDF3E-DF1F-45C9-8BC5-A85AE963C831}" sibTransId="{A3190D30-A59D-427E-80F6-A3959805BC7F}"/>
    <dgm:cxn modelId="{A0FD25C8-8208-480B-A609-0515F78A386F}" type="presOf" srcId="{DD9C417B-AEF9-489F-B7A0-A510A5FEBAE8}" destId="{A0B3B17D-8C2C-4647-9D55-45EF73E99EA4}" srcOrd="0" destOrd="0" presId="urn:microsoft.com/office/officeart/2005/8/layout/hierarchy2#4"/>
    <dgm:cxn modelId="{F8F2F3D0-8705-4254-B416-AE0EC02F57F0}" type="presOf" srcId="{B545B295-C6E7-43AF-9D9E-2857951A68A0}" destId="{45367931-3484-4197-BF35-EBFAB08C8FF4}" srcOrd="1" destOrd="0" presId="urn:microsoft.com/office/officeart/2005/8/layout/hierarchy2#4"/>
    <dgm:cxn modelId="{90160CD8-2377-4253-8609-DA3A43DC5132}" type="presOf" srcId="{3E6E3008-7CAC-43E4-8FF5-E6DD70DD0028}" destId="{58B8D574-1720-4EEC-85C8-09B743032DF9}" srcOrd="1" destOrd="0" presId="urn:microsoft.com/office/officeart/2005/8/layout/hierarchy2#4"/>
    <dgm:cxn modelId="{684D2ADA-1698-4752-A47B-F1F49AE9C1C6}" type="presOf" srcId="{16243D8A-3F3D-47EF-9396-0091B6360708}" destId="{C406AD7D-72B9-47F4-B835-48337A341675}" srcOrd="1" destOrd="0" presId="urn:microsoft.com/office/officeart/2005/8/layout/hierarchy2#4"/>
    <dgm:cxn modelId="{FB9CF8DA-3459-4441-B0FF-0D69533E754C}" type="presOf" srcId="{3E6E3008-7CAC-43E4-8FF5-E6DD70DD0028}" destId="{78A9DDED-2A3D-4820-9A47-5194E8616877}" srcOrd="0" destOrd="0" presId="urn:microsoft.com/office/officeart/2005/8/layout/hierarchy2#4"/>
    <dgm:cxn modelId="{2DB857DE-E515-4A2B-9064-749F4232823A}" type="presOf" srcId="{2682D23B-83A9-4E54-A264-2A9CEE3BDFD6}" destId="{3A4C18CF-5004-4432-9010-36D70EE2968F}" srcOrd="0" destOrd="0" presId="urn:microsoft.com/office/officeart/2005/8/layout/hierarchy2#4"/>
    <dgm:cxn modelId="{85B0D9E9-CF0C-42E9-87ED-627080110BBF}" srcId="{0C48AEC8-4B44-40AF-91B7-7EF321891CE6}" destId="{44245579-9DED-4C0D-9609-111C280F0351}" srcOrd="3" destOrd="0" parTransId="{EB795833-2F61-4352-BBDD-DE0D4EA010F1}" sibTransId="{FF18D08F-2DBD-401D-897B-8369A0856788}"/>
    <dgm:cxn modelId="{A8C998EA-EE61-4846-A147-DBCAEFE1AB5C}" type="presOf" srcId="{EB795833-2F61-4352-BBDD-DE0D4EA010F1}" destId="{DBE1BA2D-A6ED-4FC4-9C0F-FB564059CE23}" srcOrd="1" destOrd="0" presId="urn:microsoft.com/office/officeart/2005/8/layout/hierarchy2#4"/>
    <dgm:cxn modelId="{EE0B9FEC-40FC-49BE-B6F6-579A817E472A}" srcId="{E51C7479-E010-4780-B0A1-2BE511C17E4D}" destId="{97DC8996-D4FC-4974-AE03-7AA17B4C9ED0}" srcOrd="3" destOrd="0" parTransId="{AF6D9B80-7173-430C-9412-0A949AEE8AE1}" sibTransId="{C28E530D-91B1-4363-AC8D-FCC564907E25}"/>
    <dgm:cxn modelId="{2826A3F3-D93A-4223-82A2-AC7CBD9BDA2B}" type="presOf" srcId="{EF0ABA37-640C-4885-965F-E56B2B697098}" destId="{8CF86A89-65CF-4089-9C52-17446686FC3C}" srcOrd="0" destOrd="0" presId="urn:microsoft.com/office/officeart/2005/8/layout/hierarchy2#4"/>
    <dgm:cxn modelId="{659E4CF7-D632-4753-AE3B-189DD9524071}" type="presOf" srcId="{BF77EDB1-976D-48C7-8857-CDD99EBA6203}" destId="{EA4A6539-1551-43A9-A1D1-85081684589F}" srcOrd="0" destOrd="0" presId="urn:microsoft.com/office/officeart/2005/8/layout/hierarchy2#4"/>
    <dgm:cxn modelId="{7A2A19F9-D749-48B1-8A05-AE8B2FC18471}" type="presParOf" srcId="{6E980C08-C5BE-4DA8-AD62-D4CD1B1D7BF9}" destId="{B0F7A4AE-8D56-4EF4-BACF-1F0B31227930}" srcOrd="0" destOrd="0" presId="urn:microsoft.com/office/officeart/2005/8/layout/hierarchy2#4"/>
    <dgm:cxn modelId="{F9A43750-15EF-464C-A51A-E58257DA18A7}" type="presParOf" srcId="{B0F7A4AE-8D56-4EF4-BACF-1F0B31227930}" destId="{A0B3B17D-8C2C-4647-9D55-45EF73E99EA4}" srcOrd="0" destOrd="0" presId="urn:microsoft.com/office/officeart/2005/8/layout/hierarchy2#4"/>
    <dgm:cxn modelId="{F0C2A2DD-2F8B-41A9-82FB-810FF2B15D83}" type="presParOf" srcId="{B0F7A4AE-8D56-4EF4-BACF-1F0B31227930}" destId="{631397F0-2DF3-4F7B-A7B7-F842BC6D4866}" srcOrd="1" destOrd="0" presId="urn:microsoft.com/office/officeart/2005/8/layout/hierarchy2#4"/>
    <dgm:cxn modelId="{8644CB5D-8D26-429D-AE36-9CB9C9B0CBD9}" type="presParOf" srcId="{631397F0-2DF3-4F7B-A7B7-F842BC6D4866}" destId="{37D107CD-DD3D-4EFC-A5A0-F5B26C4D24FF}" srcOrd="0" destOrd="0" presId="urn:microsoft.com/office/officeart/2005/8/layout/hierarchy2#4"/>
    <dgm:cxn modelId="{3D9B2293-6634-4C8A-A03B-0749C3B07B37}" type="presParOf" srcId="{37D107CD-DD3D-4EFC-A5A0-F5B26C4D24FF}" destId="{ECAAD8DB-F6B5-460D-9547-1C09193FDB2C}" srcOrd="0" destOrd="0" presId="urn:microsoft.com/office/officeart/2005/8/layout/hierarchy2#4"/>
    <dgm:cxn modelId="{939CB358-4B2E-47A8-BCF0-0FD7975E8705}" type="presParOf" srcId="{631397F0-2DF3-4F7B-A7B7-F842BC6D4866}" destId="{C113DA25-243A-4E01-84E0-BFC2B539F93D}" srcOrd="1" destOrd="0" presId="urn:microsoft.com/office/officeart/2005/8/layout/hierarchy2#4"/>
    <dgm:cxn modelId="{3E1CDE47-E65B-42D9-AFA5-2285FA5CF721}" type="presParOf" srcId="{C113DA25-243A-4E01-84E0-BFC2B539F93D}" destId="{C5AA7BA9-5FCB-4D5B-AB55-101D54923851}" srcOrd="0" destOrd="0" presId="urn:microsoft.com/office/officeart/2005/8/layout/hierarchy2#4"/>
    <dgm:cxn modelId="{AF9A7AB7-29D0-4EA5-86A7-2ADF0261825E}" type="presParOf" srcId="{C113DA25-243A-4E01-84E0-BFC2B539F93D}" destId="{95D9CE41-E1B8-4F8E-8635-79421889A44F}" srcOrd="1" destOrd="0" presId="urn:microsoft.com/office/officeart/2005/8/layout/hierarchy2#4"/>
    <dgm:cxn modelId="{F3258AC5-7246-44F6-BD82-9EC8F71918D9}" type="presParOf" srcId="{631397F0-2DF3-4F7B-A7B7-F842BC6D4866}" destId="{56542769-B79C-409B-9A34-13D204477CB3}" srcOrd="2" destOrd="0" presId="urn:microsoft.com/office/officeart/2005/8/layout/hierarchy2#4"/>
    <dgm:cxn modelId="{1EED9936-60FC-4EA2-9C9D-7F61BD601F17}" type="presParOf" srcId="{56542769-B79C-409B-9A34-13D204477CB3}" destId="{C406AD7D-72B9-47F4-B835-48337A341675}" srcOrd="0" destOrd="0" presId="urn:microsoft.com/office/officeart/2005/8/layout/hierarchy2#4"/>
    <dgm:cxn modelId="{2E8599CB-7148-4213-99A9-D749F2780E04}" type="presParOf" srcId="{631397F0-2DF3-4F7B-A7B7-F842BC6D4866}" destId="{6051ED41-2E14-49A0-8C54-2F27E27B02F5}" srcOrd="3" destOrd="0" presId="urn:microsoft.com/office/officeart/2005/8/layout/hierarchy2#4"/>
    <dgm:cxn modelId="{3DED6657-9501-4C11-B52B-B9FD9D21CAE0}" type="presParOf" srcId="{6051ED41-2E14-49A0-8C54-2F27E27B02F5}" destId="{8CF86A89-65CF-4089-9C52-17446686FC3C}" srcOrd="0" destOrd="0" presId="urn:microsoft.com/office/officeart/2005/8/layout/hierarchy2#4"/>
    <dgm:cxn modelId="{4C14C562-830E-44B1-83C5-C8B8DAFB21D6}" type="presParOf" srcId="{6051ED41-2E14-49A0-8C54-2F27E27B02F5}" destId="{21C9D123-000E-4A1E-8240-B9137A6E6A2A}" srcOrd="1" destOrd="0" presId="urn:microsoft.com/office/officeart/2005/8/layout/hierarchy2#4"/>
    <dgm:cxn modelId="{BA715E44-CFF3-4475-88A1-BFDFEDD4EC07}" type="presParOf" srcId="{631397F0-2DF3-4F7B-A7B7-F842BC6D4866}" destId="{78A9DDED-2A3D-4820-9A47-5194E8616877}" srcOrd="4" destOrd="0" presId="urn:microsoft.com/office/officeart/2005/8/layout/hierarchy2#4"/>
    <dgm:cxn modelId="{C498D668-7AF2-4441-B152-34A0630E3017}" type="presParOf" srcId="{78A9DDED-2A3D-4820-9A47-5194E8616877}" destId="{58B8D574-1720-4EEC-85C8-09B743032DF9}" srcOrd="0" destOrd="0" presId="urn:microsoft.com/office/officeart/2005/8/layout/hierarchy2#4"/>
    <dgm:cxn modelId="{C9846348-3997-4906-9F08-3CD87C9E1E6D}" type="presParOf" srcId="{631397F0-2DF3-4F7B-A7B7-F842BC6D4866}" destId="{A1B886E9-5A51-443C-8772-3D4891194790}" srcOrd="5" destOrd="0" presId="urn:microsoft.com/office/officeart/2005/8/layout/hierarchy2#4"/>
    <dgm:cxn modelId="{852DC2D5-111D-4329-98D9-FB63BA6BC74F}" type="presParOf" srcId="{A1B886E9-5A51-443C-8772-3D4891194790}" destId="{A7A5AEAA-D622-412C-8D8F-486ADE2A2E2A}" srcOrd="0" destOrd="0" presId="urn:microsoft.com/office/officeart/2005/8/layout/hierarchy2#4"/>
    <dgm:cxn modelId="{5C77C2A6-1466-47FE-BCF8-89D1EA1D00FC}" type="presParOf" srcId="{A1B886E9-5A51-443C-8772-3D4891194790}" destId="{D1A0E6F3-7BC6-4CDF-977B-B4F1955206AA}" srcOrd="1" destOrd="0" presId="urn:microsoft.com/office/officeart/2005/8/layout/hierarchy2#4"/>
    <dgm:cxn modelId="{15770194-187D-4C30-8A25-1B22083ABDE8}" type="presParOf" srcId="{6E980C08-C5BE-4DA8-AD62-D4CD1B1D7BF9}" destId="{978020FD-C9CB-4100-8782-5B00637EFD9C}" srcOrd="1" destOrd="0" presId="urn:microsoft.com/office/officeart/2005/8/layout/hierarchy2#4"/>
    <dgm:cxn modelId="{BA964BF2-C591-490F-A51F-878E1E978C5F}" type="presParOf" srcId="{978020FD-C9CB-4100-8782-5B00637EFD9C}" destId="{379D7E6F-F550-4185-95C4-23BB9B68D368}" srcOrd="0" destOrd="0" presId="urn:microsoft.com/office/officeart/2005/8/layout/hierarchy2#4"/>
    <dgm:cxn modelId="{9A1DD537-61FE-4D7E-BDCB-A5C3E05C8779}" type="presParOf" srcId="{978020FD-C9CB-4100-8782-5B00637EFD9C}" destId="{996A4E82-CD86-4C56-A629-E9F3B5CAC70E}" srcOrd="1" destOrd="0" presId="urn:microsoft.com/office/officeart/2005/8/layout/hierarchy2#4"/>
    <dgm:cxn modelId="{9563A935-6C42-4061-B34B-0340E16C8AB5}" type="presParOf" srcId="{996A4E82-CD86-4C56-A629-E9F3B5CAC70E}" destId="{FBCE6FB5-DC0D-4ABE-954A-E8478E7AB13D}" srcOrd="0" destOrd="0" presId="urn:microsoft.com/office/officeart/2005/8/layout/hierarchy2#4"/>
    <dgm:cxn modelId="{312DB27B-BC59-4CBD-B0FA-3C967F4C3256}" type="presParOf" srcId="{FBCE6FB5-DC0D-4ABE-954A-E8478E7AB13D}" destId="{E29602C2-23E9-483B-BA4A-DB9706153DED}" srcOrd="0" destOrd="0" presId="urn:microsoft.com/office/officeart/2005/8/layout/hierarchy2#4"/>
    <dgm:cxn modelId="{37C75B34-216E-4DA7-8CDC-F0ACEABE2C5E}" type="presParOf" srcId="{996A4E82-CD86-4C56-A629-E9F3B5CAC70E}" destId="{4BF97DD9-6482-402C-A89A-AE23BD456236}" srcOrd="1" destOrd="0" presId="urn:microsoft.com/office/officeart/2005/8/layout/hierarchy2#4"/>
    <dgm:cxn modelId="{9439D29F-4D47-4681-A3E4-5F5A61844FD5}" type="presParOf" srcId="{4BF97DD9-6482-402C-A89A-AE23BD456236}" destId="{6818A90D-3DD9-4F5F-BC72-6687DE2DA379}" srcOrd="0" destOrd="0" presId="urn:microsoft.com/office/officeart/2005/8/layout/hierarchy2#4"/>
    <dgm:cxn modelId="{C3B1BD24-D1E9-4AEE-B91A-26A66ACC2A7C}" type="presParOf" srcId="{4BF97DD9-6482-402C-A89A-AE23BD456236}" destId="{5222E908-50DC-450B-91A5-44CA41A038AC}" srcOrd="1" destOrd="0" presId="urn:microsoft.com/office/officeart/2005/8/layout/hierarchy2#4"/>
    <dgm:cxn modelId="{5634C36B-3EB9-4CF0-93FB-F54E27552AD6}" type="presParOf" srcId="{996A4E82-CD86-4C56-A629-E9F3B5CAC70E}" destId="{36DEC051-270F-4539-9C18-BBF8125EB030}" srcOrd="2" destOrd="0" presId="urn:microsoft.com/office/officeart/2005/8/layout/hierarchy2#4"/>
    <dgm:cxn modelId="{88DC6248-E065-4282-99FB-629CC6F69144}" type="presParOf" srcId="{36DEC051-270F-4539-9C18-BBF8125EB030}" destId="{CF1DC9AC-AC3D-4660-9990-4AA1E8014E5F}" srcOrd="0" destOrd="0" presId="urn:microsoft.com/office/officeart/2005/8/layout/hierarchy2#4"/>
    <dgm:cxn modelId="{A9D0419F-B923-4C98-AE50-425B2B3B41F6}" type="presParOf" srcId="{996A4E82-CD86-4C56-A629-E9F3B5CAC70E}" destId="{7D75B15C-388C-4101-A798-C565B678C84E}" srcOrd="3" destOrd="0" presId="urn:microsoft.com/office/officeart/2005/8/layout/hierarchy2#4"/>
    <dgm:cxn modelId="{FDEE1A30-11C1-4A06-AF79-0E14C55E9B03}" type="presParOf" srcId="{7D75B15C-388C-4101-A798-C565B678C84E}" destId="{FBBAFC81-472B-4243-B926-E0F5B9DD2649}" srcOrd="0" destOrd="0" presId="urn:microsoft.com/office/officeart/2005/8/layout/hierarchy2#4"/>
    <dgm:cxn modelId="{98532664-002A-4127-925E-51B375794084}" type="presParOf" srcId="{7D75B15C-388C-4101-A798-C565B678C84E}" destId="{CA12B6B3-F32F-465E-83E4-F9BE89E8C818}" srcOrd="1" destOrd="0" presId="urn:microsoft.com/office/officeart/2005/8/layout/hierarchy2#4"/>
    <dgm:cxn modelId="{13C383AD-9A0F-4425-920B-9C13113F53F7}" type="presParOf" srcId="{996A4E82-CD86-4C56-A629-E9F3B5CAC70E}" destId="{15E1C9B7-E8A2-46CE-BE1F-8EA261B70F6C}" srcOrd="4" destOrd="0" presId="urn:microsoft.com/office/officeart/2005/8/layout/hierarchy2#4"/>
    <dgm:cxn modelId="{21EF04B2-D929-45AD-8FF7-54CB4072CB42}" type="presParOf" srcId="{15E1C9B7-E8A2-46CE-BE1F-8EA261B70F6C}" destId="{068DCF68-F6F1-4A34-B300-C2BB311557A8}" srcOrd="0" destOrd="0" presId="urn:microsoft.com/office/officeart/2005/8/layout/hierarchy2#4"/>
    <dgm:cxn modelId="{2B59A2FF-1360-4F44-9F72-3C75550BEC14}" type="presParOf" srcId="{996A4E82-CD86-4C56-A629-E9F3B5CAC70E}" destId="{5325E622-6F2A-4653-AB15-A26B845BC4C9}" srcOrd="5" destOrd="0" presId="urn:microsoft.com/office/officeart/2005/8/layout/hierarchy2#4"/>
    <dgm:cxn modelId="{5AEB0325-41C7-445E-923E-41307C9654FA}" type="presParOf" srcId="{5325E622-6F2A-4653-AB15-A26B845BC4C9}" destId="{3A4C18CF-5004-4432-9010-36D70EE2968F}" srcOrd="0" destOrd="0" presId="urn:microsoft.com/office/officeart/2005/8/layout/hierarchy2#4"/>
    <dgm:cxn modelId="{25CDF717-BF3C-4DAF-A34B-D1B1AF9B57CD}" type="presParOf" srcId="{5325E622-6F2A-4653-AB15-A26B845BC4C9}" destId="{E7C59341-7EF8-40C8-8E1A-8E09B11549FB}" srcOrd="1" destOrd="0" presId="urn:microsoft.com/office/officeart/2005/8/layout/hierarchy2#4"/>
    <dgm:cxn modelId="{E02B5CD5-6E73-4DAA-8E16-7521C840B60C}" type="presParOf" srcId="{996A4E82-CD86-4C56-A629-E9F3B5CAC70E}" destId="{467F4EFD-6D5D-430C-8347-7EDF92E3617A}" srcOrd="6" destOrd="0" presId="urn:microsoft.com/office/officeart/2005/8/layout/hierarchy2#4"/>
    <dgm:cxn modelId="{394E5A25-DEF9-4494-930C-B9EE6DB4027B}" type="presParOf" srcId="{467F4EFD-6D5D-430C-8347-7EDF92E3617A}" destId="{DBE1BA2D-A6ED-4FC4-9C0F-FB564059CE23}" srcOrd="0" destOrd="0" presId="urn:microsoft.com/office/officeart/2005/8/layout/hierarchy2#4"/>
    <dgm:cxn modelId="{07AB1545-54B8-457D-AB0B-2F5B96A7528A}" type="presParOf" srcId="{996A4E82-CD86-4C56-A629-E9F3B5CAC70E}" destId="{34B19A1E-F5FD-42CB-B9D9-93B507875A6B}" srcOrd="7" destOrd="0" presId="urn:microsoft.com/office/officeart/2005/8/layout/hierarchy2#4"/>
    <dgm:cxn modelId="{F7FA880B-A3E1-4F51-BB25-DFA903F7187D}" type="presParOf" srcId="{34B19A1E-F5FD-42CB-B9D9-93B507875A6B}" destId="{D2334F81-BE64-48D3-A2FF-993B55F2E615}" srcOrd="0" destOrd="0" presId="urn:microsoft.com/office/officeart/2005/8/layout/hierarchy2#4"/>
    <dgm:cxn modelId="{0229D68D-198C-4305-BE95-559A506588A9}" type="presParOf" srcId="{34B19A1E-F5FD-42CB-B9D9-93B507875A6B}" destId="{3446381B-1243-4BBB-8933-316F7E216F46}" srcOrd="1" destOrd="0" presId="urn:microsoft.com/office/officeart/2005/8/layout/hierarchy2#4"/>
    <dgm:cxn modelId="{7F31510F-F597-4784-A33B-DBF1FA898863}" type="presParOf" srcId="{996A4E82-CD86-4C56-A629-E9F3B5CAC70E}" destId="{2F1DD7A6-E889-476B-834D-70CEA39FD3FE}" srcOrd="8" destOrd="0" presId="urn:microsoft.com/office/officeart/2005/8/layout/hierarchy2#4"/>
    <dgm:cxn modelId="{34E56F55-BD79-479E-B1B4-2DB37DE52A16}" type="presParOf" srcId="{2F1DD7A6-E889-476B-834D-70CEA39FD3FE}" destId="{AFE9E3E3-BF29-41A8-B892-E0BCC0AC4AD5}" srcOrd="0" destOrd="0" presId="urn:microsoft.com/office/officeart/2005/8/layout/hierarchy2#4"/>
    <dgm:cxn modelId="{0DDB2AA8-6843-48B2-92FF-757A09262E18}" type="presParOf" srcId="{996A4E82-CD86-4C56-A629-E9F3B5CAC70E}" destId="{7E78E200-33B5-41D3-AA53-77ED389BA993}" srcOrd="9" destOrd="0" presId="urn:microsoft.com/office/officeart/2005/8/layout/hierarchy2#4"/>
    <dgm:cxn modelId="{E8B4C766-8513-4590-9F1A-747D961DD551}" type="presParOf" srcId="{7E78E200-33B5-41D3-AA53-77ED389BA993}" destId="{4EB28A48-75E2-424E-A559-4DD51602A158}" srcOrd="0" destOrd="0" presId="urn:microsoft.com/office/officeart/2005/8/layout/hierarchy2#4"/>
    <dgm:cxn modelId="{FA35A97A-D1B8-4F8F-B479-25D68A8DB7B4}" type="presParOf" srcId="{7E78E200-33B5-41D3-AA53-77ED389BA993}" destId="{195A0692-207D-4D63-ADCF-4BBD1C3C41A5}" srcOrd="1" destOrd="0" presId="urn:microsoft.com/office/officeart/2005/8/layout/hierarchy2#4"/>
    <dgm:cxn modelId="{3FB23E78-45D1-4246-AE5F-E0B3F11AA1F9}" type="presParOf" srcId="{6E980C08-C5BE-4DA8-AD62-D4CD1B1D7BF9}" destId="{06A471E0-D781-46DE-8226-99801EB121BC}" srcOrd="2" destOrd="0" presId="urn:microsoft.com/office/officeart/2005/8/layout/hierarchy2#4"/>
    <dgm:cxn modelId="{B4A8E15D-8BF8-4375-B2B9-C6AEDEDF75CE}" type="presParOf" srcId="{06A471E0-D781-46DE-8226-99801EB121BC}" destId="{B0D0272D-B860-4DD3-A886-C908A953C9E3}" srcOrd="0" destOrd="0" presId="urn:microsoft.com/office/officeart/2005/8/layout/hierarchy2#4"/>
    <dgm:cxn modelId="{A52A9294-87B8-4E84-9FF5-C221B33AA759}" type="presParOf" srcId="{06A471E0-D781-46DE-8226-99801EB121BC}" destId="{E9D0A1B3-130D-4B69-B1BF-4AE9E2404686}" srcOrd="1" destOrd="0" presId="urn:microsoft.com/office/officeart/2005/8/layout/hierarchy2#4"/>
    <dgm:cxn modelId="{F04E3D4C-CDD6-4733-BBF6-515DD844D317}" type="presParOf" srcId="{E9D0A1B3-130D-4B69-B1BF-4AE9E2404686}" destId="{31F509BA-AC32-448F-81D7-22DBC8AA1C7A}" srcOrd="0" destOrd="0" presId="urn:microsoft.com/office/officeart/2005/8/layout/hierarchy2#4"/>
    <dgm:cxn modelId="{89BA6F14-1FD4-47EA-BFA8-C27CCE212B91}" type="presParOf" srcId="{31F509BA-AC32-448F-81D7-22DBC8AA1C7A}" destId="{9C0C1286-B17D-4AD3-8F98-0413A2DB0EFE}" srcOrd="0" destOrd="0" presId="urn:microsoft.com/office/officeart/2005/8/layout/hierarchy2#4"/>
    <dgm:cxn modelId="{641DBE84-C172-42A9-AF22-E8801A132A06}" type="presParOf" srcId="{E9D0A1B3-130D-4B69-B1BF-4AE9E2404686}" destId="{112E0955-AE35-41A8-AD44-F1DBCEB7CEE4}" srcOrd="1" destOrd="0" presId="urn:microsoft.com/office/officeart/2005/8/layout/hierarchy2#4"/>
    <dgm:cxn modelId="{42BACE31-69E4-4BDB-A2D3-8BFF9AC6EF60}" type="presParOf" srcId="{112E0955-AE35-41A8-AD44-F1DBCEB7CEE4}" destId="{966AB4C4-84D7-4BF1-946F-846F8112B0EE}" srcOrd="0" destOrd="0" presId="urn:microsoft.com/office/officeart/2005/8/layout/hierarchy2#4"/>
    <dgm:cxn modelId="{D0391556-C104-4F6F-85F9-8B2977E9A019}" type="presParOf" srcId="{112E0955-AE35-41A8-AD44-F1DBCEB7CEE4}" destId="{35054B1E-4B50-4E26-AFC0-0BB83B24632F}" srcOrd="1" destOrd="0" presId="urn:microsoft.com/office/officeart/2005/8/layout/hierarchy2#4"/>
    <dgm:cxn modelId="{93B248F9-5437-4BE1-8C65-5392C1F4A92F}" type="presParOf" srcId="{E9D0A1B3-130D-4B69-B1BF-4AE9E2404686}" destId="{EA4A6539-1551-43A9-A1D1-85081684589F}" srcOrd="2" destOrd="0" presId="urn:microsoft.com/office/officeart/2005/8/layout/hierarchy2#4"/>
    <dgm:cxn modelId="{C0B791FE-2DF2-4A02-8AED-9F8765EBF5F5}" type="presParOf" srcId="{EA4A6539-1551-43A9-A1D1-85081684589F}" destId="{6E7CD2F9-C871-4AF3-B40F-2C443D921E6D}" srcOrd="0" destOrd="0" presId="urn:microsoft.com/office/officeart/2005/8/layout/hierarchy2#4"/>
    <dgm:cxn modelId="{066FBA15-D348-46C7-81DA-61BBB5EBA7D3}" type="presParOf" srcId="{E9D0A1B3-130D-4B69-B1BF-4AE9E2404686}" destId="{EFB2671C-8F2D-41C7-833F-2EB065A6462A}" srcOrd="3" destOrd="0" presId="urn:microsoft.com/office/officeart/2005/8/layout/hierarchy2#4"/>
    <dgm:cxn modelId="{A64435E3-3AAF-48B9-9A6D-14C70381C283}" type="presParOf" srcId="{EFB2671C-8F2D-41C7-833F-2EB065A6462A}" destId="{58194427-FC69-4524-906A-FC723A0D1C40}" srcOrd="0" destOrd="0" presId="urn:microsoft.com/office/officeart/2005/8/layout/hierarchy2#4"/>
    <dgm:cxn modelId="{C8A32DD6-CDF2-4EDF-9D66-06E813BBFC31}" type="presParOf" srcId="{EFB2671C-8F2D-41C7-833F-2EB065A6462A}" destId="{FCA244EE-9CC2-4E80-AF8D-0A1DD8921EF1}" srcOrd="1" destOrd="0" presId="urn:microsoft.com/office/officeart/2005/8/layout/hierarchy2#4"/>
    <dgm:cxn modelId="{641AE56D-1DDA-497A-B539-B08A15A98CF6}" type="presParOf" srcId="{E9D0A1B3-130D-4B69-B1BF-4AE9E2404686}" destId="{58764927-D218-4BD1-8513-350CEAB7C118}" srcOrd="4" destOrd="0" presId="urn:microsoft.com/office/officeart/2005/8/layout/hierarchy2#4"/>
    <dgm:cxn modelId="{A4CF9BE5-81FC-4314-AC66-AFC3CD84A7A9}" type="presParOf" srcId="{58764927-D218-4BD1-8513-350CEAB7C118}" destId="{45367931-3484-4197-BF35-EBFAB08C8FF4}" srcOrd="0" destOrd="0" presId="urn:microsoft.com/office/officeart/2005/8/layout/hierarchy2#4"/>
    <dgm:cxn modelId="{68B50C45-3511-4F0A-9157-3E14CB995620}" type="presParOf" srcId="{E9D0A1B3-130D-4B69-B1BF-4AE9E2404686}" destId="{EC423CDA-64D1-4737-9412-FF50769FE0D6}" srcOrd="5" destOrd="0" presId="urn:microsoft.com/office/officeart/2005/8/layout/hierarchy2#4"/>
    <dgm:cxn modelId="{65337EA0-9FE8-4EFB-B515-D85780519ABD}" type="presParOf" srcId="{EC423CDA-64D1-4737-9412-FF50769FE0D6}" destId="{0919EA20-8CDA-4FD7-91F0-7835977441B0}" srcOrd="0" destOrd="0" presId="urn:microsoft.com/office/officeart/2005/8/layout/hierarchy2#4"/>
    <dgm:cxn modelId="{74998CE9-199A-4CA6-8517-E414410C41BE}" type="presParOf" srcId="{EC423CDA-64D1-4737-9412-FF50769FE0D6}" destId="{F2693D78-025F-424E-ACCE-6D1B2EDA0DBE}" srcOrd="1" destOrd="0" presId="urn:microsoft.com/office/officeart/2005/8/layout/hierarchy2#4"/>
    <dgm:cxn modelId="{DC75BD0E-B003-4FD3-82A5-34CECD8FAC5F}" type="presParOf" srcId="{E9D0A1B3-130D-4B69-B1BF-4AE9E2404686}" destId="{7230679E-0141-4DC8-AAD7-067E51BE2F86}" srcOrd="6" destOrd="0" presId="urn:microsoft.com/office/officeart/2005/8/layout/hierarchy2#4"/>
    <dgm:cxn modelId="{2E621F36-6C55-4130-9E87-1A1137F1F558}" type="presParOf" srcId="{7230679E-0141-4DC8-AAD7-067E51BE2F86}" destId="{E55F2058-E1F0-4598-A44B-4E52903B9C87}" srcOrd="0" destOrd="0" presId="urn:microsoft.com/office/officeart/2005/8/layout/hierarchy2#4"/>
    <dgm:cxn modelId="{02AA107E-445A-4423-A333-C65384C46FB0}" type="presParOf" srcId="{E9D0A1B3-130D-4B69-B1BF-4AE9E2404686}" destId="{5D1C501F-505C-4A65-A047-49B899883255}" srcOrd="7" destOrd="0" presId="urn:microsoft.com/office/officeart/2005/8/layout/hierarchy2#4"/>
    <dgm:cxn modelId="{8B3A2B04-1E85-4192-A82C-016614C88BF6}" type="presParOf" srcId="{5D1C501F-505C-4A65-A047-49B899883255}" destId="{35A98BCF-B41D-4772-861B-6BCE9D1AF623}" srcOrd="0" destOrd="0" presId="urn:microsoft.com/office/officeart/2005/8/layout/hierarchy2#4"/>
    <dgm:cxn modelId="{9F4EC57C-0E6C-41AF-9C9E-A01CFCDABEB2}" type="presParOf" srcId="{5D1C501F-505C-4A65-A047-49B899883255}" destId="{F47D672B-692D-43D7-A505-A764F617C90F}" srcOrd="1" destOrd="0" presId="urn:microsoft.com/office/officeart/2005/8/layout/hierarchy2#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7CA3904-4279-42FF-BDA5-86BD40A0B8D0}" type="doc">
      <dgm:prSet loTypeId="urn:microsoft.com/office/officeart/2005/8/layout/hierarchy2#5" loCatId="hierarchy" qsTypeId="urn:microsoft.com/office/officeart/2005/8/quickstyle/simple1#6" qsCatId="simple" csTypeId="urn:microsoft.com/office/officeart/2005/8/colors/colorful3#3" csCatId="colorful" phldr="1"/>
      <dgm:spPr/>
      <dgm:t>
        <a:bodyPr/>
        <a:lstStyle/>
        <a:p>
          <a:endParaRPr lang="zh-CN" altLang="en-US"/>
        </a:p>
      </dgm:t>
    </dgm:pt>
    <dgm:pt modelId="{DD9C417B-AEF9-489F-B7A0-A510A5FEBAE8}">
      <dgm:prSet phldrT="[文本]"/>
      <dgm:spPr/>
      <dgm:t>
        <a:bodyPr/>
        <a:lstStyle/>
        <a:p>
          <a:r>
            <a:rPr lang="zh-CN" altLang="en-US" dirty="0"/>
            <a:t>食堂</a:t>
          </a:r>
        </a:p>
      </dgm:t>
    </dgm:pt>
    <dgm:pt modelId="{94EEDF3E-DF1F-45C9-8BC5-A85AE963C831}" type="parTrans" cxnId="{80FB16C8-6881-4E64-BB44-0FC0B6DC2C15}">
      <dgm:prSet/>
      <dgm:spPr/>
      <dgm:t>
        <a:bodyPr/>
        <a:lstStyle/>
        <a:p>
          <a:endParaRPr lang="zh-CN" altLang="en-US"/>
        </a:p>
      </dgm:t>
    </dgm:pt>
    <dgm:pt modelId="{A3190D30-A59D-427E-80F6-A3959805BC7F}" type="sibTrans" cxnId="{80FB16C8-6881-4E64-BB44-0FC0B6DC2C15}">
      <dgm:prSet/>
      <dgm:spPr/>
      <dgm:t>
        <a:bodyPr/>
        <a:lstStyle/>
        <a:p>
          <a:endParaRPr lang="zh-CN" altLang="en-US"/>
        </a:p>
      </dgm:t>
    </dgm:pt>
    <dgm:pt modelId="{A8E2A735-9402-4209-8EF8-000B8D13643B}">
      <dgm:prSet phldrT="[文本]"/>
      <dgm:spPr/>
      <dgm:t>
        <a:bodyPr/>
        <a:lstStyle/>
        <a:p>
          <a:r>
            <a:rPr lang="zh-CN" altLang="en-US" dirty="0"/>
            <a:t>食品采购安全</a:t>
          </a:r>
        </a:p>
      </dgm:t>
    </dgm:pt>
    <dgm:pt modelId="{2C0D1644-D365-4E5D-ACDD-1489FA5FFD85}" type="parTrans" cxnId="{9399C03B-F337-4A9F-B0DE-31C5BF837091}">
      <dgm:prSet/>
      <dgm:spPr/>
      <dgm:t>
        <a:bodyPr/>
        <a:lstStyle/>
        <a:p>
          <a:endParaRPr lang="zh-CN" altLang="en-US"/>
        </a:p>
      </dgm:t>
    </dgm:pt>
    <dgm:pt modelId="{494D4CAA-32FF-41FE-82F8-999748DE9795}" type="sibTrans" cxnId="{9399C03B-F337-4A9F-B0DE-31C5BF837091}">
      <dgm:prSet/>
      <dgm:spPr/>
      <dgm:t>
        <a:bodyPr/>
        <a:lstStyle/>
        <a:p>
          <a:endParaRPr lang="zh-CN" altLang="en-US"/>
        </a:p>
      </dgm:t>
    </dgm:pt>
    <dgm:pt modelId="{0C48AEC8-4B44-40AF-91B7-7EF321891CE6}">
      <dgm:prSet phldrT="[文本]"/>
      <dgm:spPr/>
      <dgm:t>
        <a:bodyPr/>
        <a:lstStyle/>
        <a:p>
          <a:r>
            <a:rPr lang="zh-CN" altLang="en-US" dirty="0"/>
            <a:t>库房</a:t>
          </a:r>
        </a:p>
      </dgm:t>
    </dgm:pt>
    <dgm:pt modelId="{A4DA8AEB-FE4B-44C4-9E13-6DC0FC1A7453}" type="parTrans" cxnId="{AD2A7A70-4B9D-4A36-8674-77E4F804DF87}">
      <dgm:prSet/>
      <dgm:spPr/>
      <dgm:t>
        <a:bodyPr/>
        <a:lstStyle/>
        <a:p>
          <a:endParaRPr lang="zh-CN" altLang="en-US"/>
        </a:p>
      </dgm:t>
    </dgm:pt>
    <dgm:pt modelId="{E20AA544-A1CF-4323-9703-0A3E8026EA58}" type="sibTrans" cxnId="{AD2A7A70-4B9D-4A36-8674-77E4F804DF87}">
      <dgm:prSet/>
      <dgm:spPr/>
      <dgm:t>
        <a:bodyPr/>
        <a:lstStyle/>
        <a:p>
          <a:endParaRPr lang="zh-CN" altLang="en-US"/>
        </a:p>
      </dgm:t>
    </dgm:pt>
    <dgm:pt modelId="{3A8B4B75-7577-4B02-9F46-6221538EEA69}">
      <dgm:prSet phldrT="[文本]"/>
      <dgm:spPr/>
      <dgm:t>
        <a:bodyPr/>
        <a:lstStyle/>
        <a:p>
          <a:r>
            <a:rPr lang="zh-CN" altLang="en-US" dirty="0"/>
            <a:t>物品存放安全</a:t>
          </a:r>
        </a:p>
      </dgm:t>
    </dgm:pt>
    <dgm:pt modelId="{7F05F75B-487A-410A-BBEB-B1AC05549B49}" type="parTrans" cxnId="{36E8D979-8B95-4A39-B501-1497E07495F4}">
      <dgm:prSet/>
      <dgm:spPr/>
      <dgm:t>
        <a:bodyPr/>
        <a:lstStyle/>
        <a:p>
          <a:endParaRPr lang="zh-CN" altLang="en-US"/>
        </a:p>
      </dgm:t>
    </dgm:pt>
    <dgm:pt modelId="{A90D00DB-9829-459A-9B3F-A0F8BF71FDCB}" type="sibTrans" cxnId="{36E8D979-8B95-4A39-B501-1497E07495F4}">
      <dgm:prSet/>
      <dgm:spPr/>
      <dgm:t>
        <a:bodyPr/>
        <a:lstStyle/>
        <a:p>
          <a:endParaRPr lang="zh-CN" altLang="en-US"/>
        </a:p>
      </dgm:t>
    </dgm:pt>
    <dgm:pt modelId="{8722F981-9B53-4597-869C-ECD154AD8818}">
      <dgm:prSet phldrT="[文本]"/>
      <dgm:spPr/>
      <dgm:t>
        <a:bodyPr/>
        <a:lstStyle/>
        <a:p>
          <a:r>
            <a:rPr lang="zh-CN" altLang="en-US" dirty="0"/>
            <a:t>食品留样</a:t>
          </a:r>
        </a:p>
      </dgm:t>
    </dgm:pt>
    <dgm:pt modelId="{3E6E3008-7CAC-43E4-8FF5-E6DD70DD0028}" type="parTrans" cxnId="{704BB690-1067-4972-BF85-0410E96DFB04}">
      <dgm:prSet/>
      <dgm:spPr/>
      <dgm:t>
        <a:bodyPr/>
        <a:lstStyle/>
        <a:p>
          <a:endParaRPr lang="zh-CN" altLang="en-US"/>
        </a:p>
      </dgm:t>
    </dgm:pt>
    <dgm:pt modelId="{67FF88A6-C775-45C6-958C-92DA5853EAA7}" type="sibTrans" cxnId="{704BB690-1067-4972-BF85-0410E96DFB04}">
      <dgm:prSet/>
      <dgm:spPr/>
      <dgm:t>
        <a:bodyPr/>
        <a:lstStyle/>
        <a:p>
          <a:endParaRPr lang="zh-CN" altLang="en-US"/>
        </a:p>
      </dgm:t>
    </dgm:pt>
    <dgm:pt modelId="{2172301E-834C-43B7-A108-A04C04786D18}">
      <dgm:prSet phldrT="[文本]"/>
      <dgm:spPr/>
      <dgm:t>
        <a:bodyPr/>
        <a:lstStyle/>
        <a:p>
          <a:r>
            <a:rPr lang="zh-CN" altLang="en-US" dirty="0"/>
            <a:t>岗位安全</a:t>
          </a:r>
        </a:p>
      </dgm:t>
    </dgm:pt>
    <dgm:pt modelId="{7A425416-F5BD-43B9-88AF-80516CC13A04}" type="parTrans" cxnId="{43759210-A27F-4F1C-9DE1-DFA8C7DA6583}">
      <dgm:prSet/>
      <dgm:spPr/>
      <dgm:t>
        <a:bodyPr/>
        <a:lstStyle/>
        <a:p>
          <a:endParaRPr lang="zh-CN" altLang="en-US"/>
        </a:p>
      </dgm:t>
    </dgm:pt>
    <dgm:pt modelId="{B8673967-E5A1-4C33-8A84-1ACA28097A03}" type="sibTrans" cxnId="{43759210-A27F-4F1C-9DE1-DFA8C7DA6583}">
      <dgm:prSet/>
      <dgm:spPr/>
      <dgm:t>
        <a:bodyPr/>
        <a:lstStyle/>
        <a:p>
          <a:endParaRPr lang="zh-CN" altLang="en-US"/>
        </a:p>
      </dgm:t>
    </dgm:pt>
    <dgm:pt modelId="{2682D23B-83A9-4E54-A264-2A9CEE3BDFD6}">
      <dgm:prSet phldrT="[文本]"/>
      <dgm:spPr/>
      <dgm:t>
        <a:bodyPr/>
        <a:lstStyle/>
        <a:p>
          <a:r>
            <a:rPr lang="zh-CN" altLang="en-US" dirty="0"/>
            <a:t>门窗安全</a:t>
          </a:r>
        </a:p>
      </dgm:t>
    </dgm:pt>
    <dgm:pt modelId="{F409E8E3-8F34-45D8-975C-A0F74C0CCDFF}" type="parTrans" cxnId="{181B6319-1475-4223-900F-86DC218D99F0}">
      <dgm:prSet/>
      <dgm:spPr/>
      <dgm:t>
        <a:bodyPr/>
        <a:lstStyle/>
        <a:p>
          <a:endParaRPr lang="zh-CN" altLang="en-US"/>
        </a:p>
      </dgm:t>
    </dgm:pt>
    <dgm:pt modelId="{D5693601-2402-43EB-BFB5-DA6ACD2344D0}" type="sibTrans" cxnId="{181B6319-1475-4223-900F-86DC218D99F0}">
      <dgm:prSet/>
      <dgm:spPr/>
      <dgm:t>
        <a:bodyPr/>
        <a:lstStyle/>
        <a:p>
          <a:endParaRPr lang="zh-CN" altLang="en-US"/>
        </a:p>
      </dgm:t>
    </dgm:pt>
    <dgm:pt modelId="{5759D366-077F-4295-9747-8403AD1E9742}">
      <dgm:prSet phldrT="[文本]"/>
      <dgm:spPr/>
      <dgm:t>
        <a:bodyPr/>
        <a:lstStyle/>
        <a:p>
          <a:r>
            <a:rPr lang="zh-CN" altLang="en-US" dirty="0"/>
            <a:t>用电安全</a:t>
          </a:r>
        </a:p>
      </dgm:t>
    </dgm:pt>
    <dgm:pt modelId="{42E80C99-B1C7-4273-8C89-D65796858B5B}" type="parTrans" cxnId="{DA60DC0D-E6BC-4B01-8474-424451B8C166}">
      <dgm:prSet/>
      <dgm:spPr/>
      <dgm:t>
        <a:bodyPr/>
        <a:lstStyle/>
        <a:p>
          <a:endParaRPr lang="zh-CN" altLang="en-US"/>
        </a:p>
      </dgm:t>
    </dgm:pt>
    <dgm:pt modelId="{0B465014-11D5-46E8-92A5-324F2BB20976}" type="sibTrans" cxnId="{DA60DC0D-E6BC-4B01-8474-424451B8C166}">
      <dgm:prSet/>
      <dgm:spPr/>
      <dgm:t>
        <a:bodyPr/>
        <a:lstStyle/>
        <a:p>
          <a:endParaRPr lang="zh-CN" altLang="en-US"/>
        </a:p>
      </dgm:t>
    </dgm:pt>
    <dgm:pt modelId="{E4EDEF69-9DB5-4F34-9CA9-2F7E6BA415E7}">
      <dgm:prSet phldrT="[文本]"/>
      <dgm:spPr/>
      <dgm:t>
        <a:bodyPr/>
        <a:lstStyle/>
        <a:p>
          <a:r>
            <a:rPr lang="zh-CN" altLang="en-US" dirty="0"/>
            <a:t>煤气安全</a:t>
          </a:r>
        </a:p>
      </dgm:t>
    </dgm:pt>
    <dgm:pt modelId="{E34B5E19-C634-4983-A8E1-BD6E431DDAB6}" type="parTrans" cxnId="{6589A7FC-A6CD-4B06-A078-B46600081B90}">
      <dgm:prSet/>
      <dgm:spPr/>
      <dgm:t>
        <a:bodyPr/>
        <a:lstStyle/>
        <a:p>
          <a:endParaRPr lang="zh-CN" altLang="en-US"/>
        </a:p>
      </dgm:t>
    </dgm:pt>
    <dgm:pt modelId="{0A336E12-5AC9-4DA8-BEDD-02EC86FFADEC}" type="sibTrans" cxnId="{6589A7FC-A6CD-4B06-A078-B46600081B90}">
      <dgm:prSet/>
      <dgm:spPr/>
      <dgm:t>
        <a:bodyPr/>
        <a:lstStyle/>
        <a:p>
          <a:endParaRPr lang="zh-CN" altLang="en-US"/>
        </a:p>
      </dgm:t>
    </dgm:pt>
    <dgm:pt modelId="{9F2E67DB-F6F8-4747-8852-F60AF6E8FF7F}">
      <dgm:prSet phldrT="[文本]"/>
      <dgm:spPr/>
      <dgm:t>
        <a:bodyPr/>
        <a:lstStyle/>
        <a:p>
          <a:r>
            <a:rPr lang="zh-CN" altLang="en-US" dirty="0"/>
            <a:t>用油安全</a:t>
          </a:r>
        </a:p>
      </dgm:t>
    </dgm:pt>
    <dgm:pt modelId="{3A6A08A2-4954-479B-8C95-7751A7046D0E}" type="parTrans" cxnId="{0E42E91B-710E-4699-8C37-6D9187CCCBF1}">
      <dgm:prSet/>
      <dgm:spPr/>
      <dgm:t>
        <a:bodyPr/>
        <a:lstStyle/>
        <a:p>
          <a:endParaRPr lang="zh-CN" altLang="en-US"/>
        </a:p>
      </dgm:t>
    </dgm:pt>
    <dgm:pt modelId="{6F123628-E9C8-4EAD-8889-4D1D09B9F9B2}" type="sibTrans" cxnId="{0E42E91B-710E-4699-8C37-6D9187CCCBF1}">
      <dgm:prSet/>
      <dgm:spPr/>
      <dgm:t>
        <a:bodyPr/>
        <a:lstStyle/>
        <a:p>
          <a:endParaRPr lang="zh-CN" altLang="en-US"/>
        </a:p>
      </dgm:t>
    </dgm:pt>
    <dgm:pt modelId="{ED07CACD-DFD0-4485-A970-D89F75E1FA0B}">
      <dgm:prSet phldrT="[文本]"/>
      <dgm:spPr/>
      <dgm:t>
        <a:bodyPr/>
        <a:lstStyle/>
        <a:p>
          <a:r>
            <a:rPr lang="zh-CN" altLang="en-US" dirty="0"/>
            <a:t>消防安全</a:t>
          </a:r>
        </a:p>
      </dgm:t>
    </dgm:pt>
    <dgm:pt modelId="{6BB7337B-D909-4DD1-8A77-A7F770B0A617}" type="parTrans" cxnId="{D4C217B3-0E37-43CB-BB6B-E3417B88DAF8}">
      <dgm:prSet/>
      <dgm:spPr/>
      <dgm:t>
        <a:bodyPr/>
        <a:lstStyle/>
        <a:p>
          <a:endParaRPr lang="zh-CN" altLang="en-US"/>
        </a:p>
      </dgm:t>
    </dgm:pt>
    <dgm:pt modelId="{550AEC88-8B89-4BA4-8484-9DF54385FA73}" type="sibTrans" cxnId="{D4C217B3-0E37-43CB-BB6B-E3417B88DAF8}">
      <dgm:prSet/>
      <dgm:spPr/>
      <dgm:t>
        <a:bodyPr/>
        <a:lstStyle/>
        <a:p>
          <a:endParaRPr lang="zh-CN" altLang="en-US"/>
        </a:p>
      </dgm:t>
    </dgm:pt>
    <dgm:pt modelId="{6E980C08-C5BE-4DA8-AD62-D4CD1B1D7BF9}" type="pres">
      <dgm:prSet presAssocID="{47CA3904-4279-42FF-BDA5-86BD40A0B8D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0F7A4AE-8D56-4EF4-BACF-1F0B31227930}" type="pres">
      <dgm:prSet presAssocID="{DD9C417B-AEF9-489F-B7A0-A510A5FEBAE8}" presName="root1" presStyleCnt="0"/>
      <dgm:spPr/>
    </dgm:pt>
    <dgm:pt modelId="{A0B3B17D-8C2C-4647-9D55-45EF73E99EA4}" type="pres">
      <dgm:prSet presAssocID="{DD9C417B-AEF9-489F-B7A0-A510A5FEBAE8}" presName="LevelOneTextNode" presStyleLbl="node0" presStyleIdx="0" presStyleCnt="2">
        <dgm:presLayoutVars>
          <dgm:chPref val="3"/>
        </dgm:presLayoutVars>
      </dgm:prSet>
      <dgm:spPr/>
    </dgm:pt>
    <dgm:pt modelId="{631397F0-2DF3-4F7B-A7B7-F842BC6D4866}" type="pres">
      <dgm:prSet presAssocID="{DD9C417B-AEF9-489F-B7A0-A510A5FEBAE8}" presName="level2hierChild" presStyleCnt="0"/>
      <dgm:spPr/>
    </dgm:pt>
    <dgm:pt modelId="{37D107CD-DD3D-4EFC-A5A0-F5B26C4D24FF}" type="pres">
      <dgm:prSet presAssocID="{2C0D1644-D365-4E5D-ACDD-1489FA5FFD85}" presName="conn2-1" presStyleLbl="parChTrans1D2" presStyleIdx="0" presStyleCnt="9"/>
      <dgm:spPr/>
    </dgm:pt>
    <dgm:pt modelId="{ECAAD8DB-F6B5-460D-9547-1C09193FDB2C}" type="pres">
      <dgm:prSet presAssocID="{2C0D1644-D365-4E5D-ACDD-1489FA5FFD85}" presName="connTx" presStyleLbl="parChTrans1D2" presStyleIdx="0" presStyleCnt="9"/>
      <dgm:spPr/>
    </dgm:pt>
    <dgm:pt modelId="{C113DA25-243A-4E01-84E0-BFC2B539F93D}" type="pres">
      <dgm:prSet presAssocID="{A8E2A735-9402-4209-8EF8-000B8D13643B}" presName="root2" presStyleCnt="0"/>
      <dgm:spPr/>
    </dgm:pt>
    <dgm:pt modelId="{C5AA7BA9-5FCB-4D5B-AB55-101D54923851}" type="pres">
      <dgm:prSet presAssocID="{A8E2A735-9402-4209-8EF8-000B8D13643B}" presName="LevelTwoTextNode" presStyleLbl="node2" presStyleIdx="0" presStyleCnt="9">
        <dgm:presLayoutVars>
          <dgm:chPref val="3"/>
        </dgm:presLayoutVars>
      </dgm:prSet>
      <dgm:spPr/>
    </dgm:pt>
    <dgm:pt modelId="{95D9CE41-E1B8-4F8E-8635-79421889A44F}" type="pres">
      <dgm:prSet presAssocID="{A8E2A735-9402-4209-8EF8-000B8D13643B}" presName="level3hierChild" presStyleCnt="0"/>
      <dgm:spPr/>
    </dgm:pt>
    <dgm:pt modelId="{DF4CBD07-E496-408A-8EC1-660B6D0B2838}" type="pres">
      <dgm:prSet presAssocID="{42E80C99-B1C7-4273-8C89-D65796858B5B}" presName="conn2-1" presStyleLbl="parChTrans1D2" presStyleIdx="1" presStyleCnt="9"/>
      <dgm:spPr/>
    </dgm:pt>
    <dgm:pt modelId="{FB36E841-6D80-4CFD-B4BE-602C3BCA0BBB}" type="pres">
      <dgm:prSet presAssocID="{42E80C99-B1C7-4273-8C89-D65796858B5B}" presName="connTx" presStyleLbl="parChTrans1D2" presStyleIdx="1" presStyleCnt="9"/>
      <dgm:spPr/>
    </dgm:pt>
    <dgm:pt modelId="{448CF41E-5EF9-4F01-8E7C-003EA99B3354}" type="pres">
      <dgm:prSet presAssocID="{5759D366-077F-4295-9747-8403AD1E9742}" presName="root2" presStyleCnt="0"/>
      <dgm:spPr/>
    </dgm:pt>
    <dgm:pt modelId="{079A2BAB-E6CD-4275-B29C-84996E59CD60}" type="pres">
      <dgm:prSet presAssocID="{5759D366-077F-4295-9747-8403AD1E9742}" presName="LevelTwoTextNode" presStyleLbl="node2" presStyleIdx="1" presStyleCnt="9">
        <dgm:presLayoutVars>
          <dgm:chPref val="3"/>
        </dgm:presLayoutVars>
      </dgm:prSet>
      <dgm:spPr/>
    </dgm:pt>
    <dgm:pt modelId="{812BEC4F-EF56-48DD-A592-534408793757}" type="pres">
      <dgm:prSet presAssocID="{5759D366-077F-4295-9747-8403AD1E9742}" presName="level3hierChild" presStyleCnt="0"/>
      <dgm:spPr/>
    </dgm:pt>
    <dgm:pt modelId="{44EFC459-79CD-40AD-98F0-5D9A6E57EE7B}" type="pres">
      <dgm:prSet presAssocID="{E34B5E19-C634-4983-A8E1-BD6E431DDAB6}" presName="conn2-1" presStyleLbl="parChTrans1D2" presStyleIdx="2" presStyleCnt="9"/>
      <dgm:spPr/>
    </dgm:pt>
    <dgm:pt modelId="{F52220AD-7715-4D6F-9F15-6BA8784389D6}" type="pres">
      <dgm:prSet presAssocID="{E34B5E19-C634-4983-A8E1-BD6E431DDAB6}" presName="connTx" presStyleLbl="parChTrans1D2" presStyleIdx="2" presStyleCnt="9"/>
      <dgm:spPr/>
    </dgm:pt>
    <dgm:pt modelId="{6B353277-6599-410F-B3A1-F43F628A20A5}" type="pres">
      <dgm:prSet presAssocID="{E4EDEF69-9DB5-4F34-9CA9-2F7E6BA415E7}" presName="root2" presStyleCnt="0"/>
      <dgm:spPr/>
    </dgm:pt>
    <dgm:pt modelId="{0B54A14C-E193-4B00-9119-1E833E0E7285}" type="pres">
      <dgm:prSet presAssocID="{E4EDEF69-9DB5-4F34-9CA9-2F7E6BA415E7}" presName="LevelTwoTextNode" presStyleLbl="node2" presStyleIdx="2" presStyleCnt="9">
        <dgm:presLayoutVars>
          <dgm:chPref val="3"/>
        </dgm:presLayoutVars>
      </dgm:prSet>
      <dgm:spPr/>
    </dgm:pt>
    <dgm:pt modelId="{16085EB4-3837-4376-A0B1-902614263993}" type="pres">
      <dgm:prSet presAssocID="{E4EDEF69-9DB5-4F34-9CA9-2F7E6BA415E7}" presName="level3hierChild" presStyleCnt="0"/>
      <dgm:spPr/>
    </dgm:pt>
    <dgm:pt modelId="{545798D6-31D3-40A4-B3BD-60F49A4E223D}" type="pres">
      <dgm:prSet presAssocID="{3A6A08A2-4954-479B-8C95-7751A7046D0E}" presName="conn2-1" presStyleLbl="parChTrans1D2" presStyleIdx="3" presStyleCnt="9"/>
      <dgm:spPr/>
    </dgm:pt>
    <dgm:pt modelId="{F0EAA71D-F782-497D-AC8F-C6B77DA2468E}" type="pres">
      <dgm:prSet presAssocID="{3A6A08A2-4954-479B-8C95-7751A7046D0E}" presName="connTx" presStyleLbl="parChTrans1D2" presStyleIdx="3" presStyleCnt="9"/>
      <dgm:spPr/>
    </dgm:pt>
    <dgm:pt modelId="{3433064A-0D9A-4F37-A3A5-4D904179D09E}" type="pres">
      <dgm:prSet presAssocID="{9F2E67DB-F6F8-4747-8852-F60AF6E8FF7F}" presName="root2" presStyleCnt="0"/>
      <dgm:spPr/>
    </dgm:pt>
    <dgm:pt modelId="{6D0D8AFC-B0A9-4095-8866-9784D98BCEA4}" type="pres">
      <dgm:prSet presAssocID="{9F2E67DB-F6F8-4747-8852-F60AF6E8FF7F}" presName="LevelTwoTextNode" presStyleLbl="node2" presStyleIdx="3" presStyleCnt="9">
        <dgm:presLayoutVars>
          <dgm:chPref val="3"/>
        </dgm:presLayoutVars>
      </dgm:prSet>
      <dgm:spPr/>
    </dgm:pt>
    <dgm:pt modelId="{AF2753E9-F5D0-4EA9-9273-C8D5639A4E64}" type="pres">
      <dgm:prSet presAssocID="{9F2E67DB-F6F8-4747-8852-F60AF6E8FF7F}" presName="level3hierChild" presStyleCnt="0"/>
      <dgm:spPr/>
    </dgm:pt>
    <dgm:pt modelId="{2BDFB503-EB77-4EB2-B2E5-1D72773FCC2F}" type="pres">
      <dgm:prSet presAssocID="{6BB7337B-D909-4DD1-8A77-A7F770B0A617}" presName="conn2-1" presStyleLbl="parChTrans1D2" presStyleIdx="4" presStyleCnt="9"/>
      <dgm:spPr/>
    </dgm:pt>
    <dgm:pt modelId="{398826AF-16BC-416A-88F8-C22AA98D40A0}" type="pres">
      <dgm:prSet presAssocID="{6BB7337B-D909-4DD1-8A77-A7F770B0A617}" presName="connTx" presStyleLbl="parChTrans1D2" presStyleIdx="4" presStyleCnt="9"/>
      <dgm:spPr/>
    </dgm:pt>
    <dgm:pt modelId="{BC87CF9E-0668-4C12-AD34-8FE6111376A7}" type="pres">
      <dgm:prSet presAssocID="{ED07CACD-DFD0-4485-A970-D89F75E1FA0B}" presName="root2" presStyleCnt="0"/>
      <dgm:spPr/>
    </dgm:pt>
    <dgm:pt modelId="{A9449828-C57F-45F4-8A75-8A54A697CB9F}" type="pres">
      <dgm:prSet presAssocID="{ED07CACD-DFD0-4485-A970-D89F75E1FA0B}" presName="LevelTwoTextNode" presStyleLbl="node2" presStyleIdx="4" presStyleCnt="9">
        <dgm:presLayoutVars>
          <dgm:chPref val="3"/>
        </dgm:presLayoutVars>
      </dgm:prSet>
      <dgm:spPr/>
    </dgm:pt>
    <dgm:pt modelId="{3FD65C28-FEF3-48B9-AA59-7AEEDEBFD9BF}" type="pres">
      <dgm:prSet presAssocID="{ED07CACD-DFD0-4485-A970-D89F75E1FA0B}" presName="level3hierChild" presStyleCnt="0"/>
      <dgm:spPr/>
    </dgm:pt>
    <dgm:pt modelId="{78A9DDED-2A3D-4820-9A47-5194E8616877}" type="pres">
      <dgm:prSet presAssocID="{3E6E3008-7CAC-43E4-8FF5-E6DD70DD0028}" presName="conn2-1" presStyleLbl="parChTrans1D2" presStyleIdx="5" presStyleCnt="9"/>
      <dgm:spPr/>
    </dgm:pt>
    <dgm:pt modelId="{58B8D574-1720-4EEC-85C8-09B743032DF9}" type="pres">
      <dgm:prSet presAssocID="{3E6E3008-7CAC-43E4-8FF5-E6DD70DD0028}" presName="connTx" presStyleLbl="parChTrans1D2" presStyleIdx="5" presStyleCnt="9"/>
      <dgm:spPr/>
    </dgm:pt>
    <dgm:pt modelId="{A1B886E9-5A51-443C-8772-3D4891194790}" type="pres">
      <dgm:prSet presAssocID="{8722F981-9B53-4597-869C-ECD154AD8818}" presName="root2" presStyleCnt="0"/>
      <dgm:spPr/>
    </dgm:pt>
    <dgm:pt modelId="{A7A5AEAA-D622-412C-8D8F-486ADE2A2E2A}" type="pres">
      <dgm:prSet presAssocID="{8722F981-9B53-4597-869C-ECD154AD8818}" presName="LevelTwoTextNode" presStyleLbl="node2" presStyleIdx="5" presStyleCnt="9">
        <dgm:presLayoutVars>
          <dgm:chPref val="3"/>
        </dgm:presLayoutVars>
      </dgm:prSet>
      <dgm:spPr/>
    </dgm:pt>
    <dgm:pt modelId="{D1A0E6F3-7BC6-4CDF-977B-B4F1955206AA}" type="pres">
      <dgm:prSet presAssocID="{8722F981-9B53-4597-869C-ECD154AD8818}" presName="level3hierChild" presStyleCnt="0"/>
      <dgm:spPr/>
    </dgm:pt>
    <dgm:pt modelId="{978020FD-C9CB-4100-8782-5B00637EFD9C}" type="pres">
      <dgm:prSet presAssocID="{0C48AEC8-4B44-40AF-91B7-7EF321891CE6}" presName="root1" presStyleCnt="0"/>
      <dgm:spPr/>
    </dgm:pt>
    <dgm:pt modelId="{379D7E6F-F550-4185-95C4-23BB9B68D368}" type="pres">
      <dgm:prSet presAssocID="{0C48AEC8-4B44-40AF-91B7-7EF321891CE6}" presName="LevelOneTextNode" presStyleLbl="node0" presStyleIdx="1" presStyleCnt="2">
        <dgm:presLayoutVars>
          <dgm:chPref val="3"/>
        </dgm:presLayoutVars>
      </dgm:prSet>
      <dgm:spPr/>
    </dgm:pt>
    <dgm:pt modelId="{996A4E82-CD86-4C56-A629-E9F3B5CAC70E}" type="pres">
      <dgm:prSet presAssocID="{0C48AEC8-4B44-40AF-91B7-7EF321891CE6}" presName="level2hierChild" presStyleCnt="0"/>
      <dgm:spPr/>
    </dgm:pt>
    <dgm:pt modelId="{FBCE6FB5-DC0D-4ABE-954A-E8478E7AB13D}" type="pres">
      <dgm:prSet presAssocID="{7F05F75B-487A-410A-BBEB-B1AC05549B49}" presName="conn2-1" presStyleLbl="parChTrans1D2" presStyleIdx="6" presStyleCnt="9"/>
      <dgm:spPr/>
    </dgm:pt>
    <dgm:pt modelId="{E29602C2-23E9-483B-BA4A-DB9706153DED}" type="pres">
      <dgm:prSet presAssocID="{7F05F75B-487A-410A-BBEB-B1AC05549B49}" presName="connTx" presStyleLbl="parChTrans1D2" presStyleIdx="6" presStyleCnt="9"/>
      <dgm:spPr/>
    </dgm:pt>
    <dgm:pt modelId="{4BF97DD9-6482-402C-A89A-AE23BD456236}" type="pres">
      <dgm:prSet presAssocID="{3A8B4B75-7577-4B02-9F46-6221538EEA69}" presName="root2" presStyleCnt="0"/>
      <dgm:spPr/>
    </dgm:pt>
    <dgm:pt modelId="{6818A90D-3DD9-4F5F-BC72-6687DE2DA379}" type="pres">
      <dgm:prSet presAssocID="{3A8B4B75-7577-4B02-9F46-6221538EEA69}" presName="LevelTwoTextNode" presStyleLbl="node2" presStyleIdx="6" presStyleCnt="9">
        <dgm:presLayoutVars>
          <dgm:chPref val="3"/>
        </dgm:presLayoutVars>
      </dgm:prSet>
      <dgm:spPr/>
    </dgm:pt>
    <dgm:pt modelId="{5222E908-50DC-450B-91A5-44CA41A038AC}" type="pres">
      <dgm:prSet presAssocID="{3A8B4B75-7577-4B02-9F46-6221538EEA69}" presName="level3hierChild" presStyleCnt="0"/>
      <dgm:spPr/>
    </dgm:pt>
    <dgm:pt modelId="{36DEC051-270F-4539-9C18-BBF8125EB030}" type="pres">
      <dgm:prSet presAssocID="{7A425416-F5BD-43B9-88AF-80516CC13A04}" presName="conn2-1" presStyleLbl="parChTrans1D2" presStyleIdx="7" presStyleCnt="9"/>
      <dgm:spPr/>
    </dgm:pt>
    <dgm:pt modelId="{CF1DC9AC-AC3D-4660-9990-4AA1E8014E5F}" type="pres">
      <dgm:prSet presAssocID="{7A425416-F5BD-43B9-88AF-80516CC13A04}" presName="connTx" presStyleLbl="parChTrans1D2" presStyleIdx="7" presStyleCnt="9"/>
      <dgm:spPr/>
    </dgm:pt>
    <dgm:pt modelId="{7D75B15C-388C-4101-A798-C565B678C84E}" type="pres">
      <dgm:prSet presAssocID="{2172301E-834C-43B7-A108-A04C04786D18}" presName="root2" presStyleCnt="0"/>
      <dgm:spPr/>
    </dgm:pt>
    <dgm:pt modelId="{FBBAFC81-472B-4243-B926-E0F5B9DD2649}" type="pres">
      <dgm:prSet presAssocID="{2172301E-834C-43B7-A108-A04C04786D18}" presName="LevelTwoTextNode" presStyleLbl="node2" presStyleIdx="7" presStyleCnt="9">
        <dgm:presLayoutVars>
          <dgm:chPref val="3"/>
        </dgm:presLayoutVars>
      </dgm:prSet>
      <dgm:spPr/>
    </dgm:pt>
    <dgm:pt modelId="{CA12B6B3-F32F-465E-83E4-F9BE89E8C818}" type="pres">
      <dgm:prSet presAssocID="{2172301E-834C-43B7-A108-A04C04786D18}" presName="level3hierChild" presStyleCnt="0"/>
      <dgm:spPr/>
    </dgm:pt>
    <dgm:pt modelId="{15E1C9B7-E8A2-46CE-BE1F-8EA261B70F6C}" type="pres">
      <dgm:prSet presAssocID="{F409E8E3-8F34-45D8-975C-A0F74C0CCDFF}" presName="conn2-1" presStyleLbl="parChTrans1D2" presStyleIdx="8" presStyleCnt="9"/>
      <dgm:spPr/>
    </dgm:pt>
    <dgm:pt modelId="{068DCF68-F6F1-4A34-B300-C2BB311557A8}" type="pres">
      <dgm:prSet presAssocID="{F409E8E3-8F34-45D8-975C-A0F74C0CCDFF}" presName="connTx" presStyleLbl="parChTrans1D2" presStyleIdx="8" presStyleCnt="9"/>
      <dgm:spPr/>
    </dgm:pt>
    <dgm:pt modelId="{5325E622-6F2A-4653-AB15-A26B845BC4C9}" type="pres">
      <dgm:prSet presAssocID="{2682D23B-83A9-4E54-A264-2A9CEE3BDFD6}" presName="root2" presStyleCnt="0"/>
      <dgm:spPr/>
    </dgm:pt>
    <dgm:pt modelId="{3A4C18CF-5004-4432-9010-36D70EE2968F}" type="pres">
      <dgm:prSet presAssocID="{2682D23B-83A9-4E54-A264-2A9CEE3BDFD6}" presName="LevelTwoTextNode" presStyleLbl="node2" presStyleIdx="8" presStyleCnt="9">
        <dgm:presLayoutVars>
          <dgm:chPref val="3"/>
        </dgm:presLayoutVars>
      </dgm:prSet>
      <dgm:spPr/>
    </dgm:pt>
    <dgm:pt modelId="{E7C59341-7EF8-40C8-8E1A-8E09B11549FB}" type="pres">
      <dgm:prSet presAssocID="{2682D23B-83A9-4E54-A264-2A9CEE3BDFD6}" presName="level3hierChild" presStyleCnt="0"/>
      <dgm:spPr/>
    </dgm:pt>
  </dgm:ptLst>
  <dgm:cxnLst>
    <dgm:cxn modelId="{263F3400-DF17-483D-A86D-802B1091E76C}" type="presOf" srcId="{3A8B4B75-7577-4B02-9F46-6221538EEA69}" destId="{6818A90D-3DD9-4F5F-BC72-6687DE2DA379}" srcOrd="0" destOrd="0" presId="urn:microsoft.com/office/officeart/2005/8/layout/hierarchy2#5"/>
    <dgm:cxn modelId="{5A666802-5585-4FF8-96EE-B05EEF37C224}" type="presOf" srcId="{7A425416-F5BD-43B9-88AF-80516CC13A04}" destId="{36DEC051-270F-4539-9C18-BBF8125EB030}" srcOrd="0" destOrd="0" presId="urn:microsoft.com/office/officeart/2005/8/layout/hierarchy2#5"/>
    <dgm:cxn modelId="{B85E0F09-ECA4-4E69-B462-DD891D3BB0CF}" type="presOf" srcId="{5759D366-077F-4295-9747-8403AD1E9742}" destId="{079A2BAB-E6CD-4275-B29C-84996E59CD60}" srcOrd="0" destOrd="0" presId="urn:microsoft.com/office/officeart/2005/8/layout/hierarchy2#5"/>
    <dgm:cxn modelId="{DA60DC0D-E6BC-4B01-8474-424451B8C166}" srcId="{DD9C417B-AEF9-489F-B7A0-A510A5FEBAE8}" destId="{5759D366-077F-4295-9747-8403AD1E9742}" srcOrd="1" destOrd="0" parTransId="{42E80C99-B1C7-4273-8C89-D65796858B5B}" sibTransId="{0B465014-11D5-46E8-92A5-324F2BB20976}"/>
    <dgm:cxn modelId="{43759210-A27F-4F1C-9DE1-DFA8C7DA6583}" srcId="{0C48AEC8-4B44-40AF-91B7-7EF321891CE6}" destId="{2172301E-834C-43B7-A108-A04C04786D18}" srcOrd="1" destOrd="0" parTransId="{7A425416-F5BD-43B9-88AF-80516CC13A04}" sibTransId="{B8673967-E5A1-4C33-8A84-1ACA28097A03}"/>
    <dgm:cxn modelId="{BD1FAC11-BFDC-4EF4-B5B7-0AC8CF98757F}" type="presOf" srcId="{6BB7337B-D909-4DD1-8A77-A7F770B0A617}" destId="{398826AF-16BC-416A-88F8-C22AA98D40A0}" srcOrd="1" destOrd="0" presId="urn:microsoft.com/office/officeart/2005/8/layout/hierarchy2#5"/>
    <dgm:cxn modelId="{0A930B17-D944-4E01-938E-331B26D1EEC6}" type="presOf" srcId="{7F05F75B-487A-410A-BBEB-B1AC05549B49}" destId="{E29602C2-23E9-483B-BA4A-DB9706153DED}" srcOrd="1" destOrd="0" presId="urn:microsoft.com/office/officeart/2005/8/layout/hierarchy2#5"/>
    <dgm:cxn modelId="{A9948817-A088-4797-8422-42AE855F14F3}" type="presOf" srcId="{F409E8E3-8F34-45D8-975C-A0F74C0CCDFF}" destId="{068DCF68-F6F1-4A34-B300-C2BB311557A8}" srcOrd="1" destOrd="0" presId="urn:microsoft.com/office/officeart/2005/8/layout/hierarchy2#5"/>
    <dgm:cxn modelId="{36F3B617-685B-46DB-AA8E-0236EC3C5C42}" type="presOf" srcId="{3A6A08A2-4954-479B-8C95-7751A7046D0E}" destId="{545798D6-31D3-40A4-B3BD-60F49A4E223D}" srcOrd="0" destOrd="0" presId="urn:microsoft.com/office/officeart/2005/8/layout/hierarchy2#5"/>
    <dgm:cxn modelId="{181B6319-1475-4223-900F-86DC218D99F0}" srcId="{0C48AEC8-4B44-40AF-91B7-7EF321891CE6}" destId="{2682D23B-83A9-4E54-A264-2A9CEE3BDFD6}" srcOrd="2" destOrd="0" parTransId="{F409E8E3-8F34-45D8-975C-A0F74C0CCDFF}" sibTransId="{D5693601-2402-43EB-BFB5-DA6ACD2344D0}"/>
    <dgm:cxn modelId="{0E42E91B-710E-4699-8C37-6D9187CCCBF1}" srcId="{DD9C417B-AEF9-489F-B7A0-A510A5FEBAE8}" destId="{9F2E67DB-F6F8-4747-8852-F60AF6E8FF7F}" srcOrd="3" destOrd="0" parTransId="{3A6A08A2-4954-479B-8C95-7751A7046D0E}" sibTransId="{6F123628-E9C8-4EAD-8889-4D1D09B9F9B2}"/>
    <dgm:cxn modelId="{4FA75924-B728-4F44-9E26-8E8BD2D606EF}" type="presOf" srcId="{2C0D1644-D365-4E5D-ACDD-1489FA5FFD85}" destId="{37D107CD-DD3D-4EFC-A5A0-F5B26C4D24FF}" srcOrd="0" destOrd="0" presId="urn:microsoft.com/office/officeart/2005/8/layout/hierarchy2#5"/>
    <dgm:cxn modelId="{228F872A-F4B2-4528-83CC-83B39A33039A}" type="presOf" srcId="{F409E8E3-8F34-45D8-975C-A0F74C0CCDFF}" destId="{15E1C9B7-E8A2-46CE-BE1F-8EA261B70F6C}" srcOrd="0" destOrd="0" presId="urn:microsoft.com/office/officeart/2005/8/layout/hierarchy2#5"/>
    <dgm:cxn modelId="{DDA9E92F-E2A6-4D1B-BFF8-C0D562C20D74}" type="presOf" srcId="{2172301E-834C-43B7-A108-A04C04786D18}" destId="{FBBAFC81-472B-4243-B926-E0F5B9DD2649}" srcOrd="0" destOrd="0" presId="urn:microsoft.com/office/officeart/2005/8/layout/hierarchy2#5"/>
    <dgm:cxn modelId="{92D3B831-392D-4623-A344-A306EEB2E890}" type="presOf" srcId="{0C48AEC8-4B44-40AF-91B7-7EF321891CE6}" destId="{379D7E6F-F550-4185-95C4-23BB9B68D368}" srcOrd="0" destOrd="0" presId="urn:microsoft.com/office/officeart/2005/8/layout/hierarchy2#5"/>
    <dgm:cxn modelId="{9399C03B-F337-4A9F-B0DE-31C5BF837091}" srcId="{DD9C417B-AEF9-489F-B7A0-A510A5FEBAE8}" destId="{A8E2A735-9402-4209-8EF8-000B8D13643B}" srcOrd="0" destOrd="0" parTransId="{2C0D1644-D365-4E5D-ACDD-1489FA5FFD85}" sibTransId="{494D4CAA-32FF-41FE-82F8-999748DE9795}"/>
    <dgm:cxn modelId="{FE4A705D-9CFA-47CE-BE6D-D24509A05BC0}" type="presOf" srcId="{9F2E67DB-F6F8-4747-8852-F60AF6E8FF7F}" destId="{6D0D8AFC-B0A9-4095-8866-9784D98BCEA4}" srcOrd="0" destOrd="0" presId="urn:microsoft.com/office/officeart/2005/8/layout/hierarchy2#5"/>
    <dgm:cxn modelId="{D4BC0B43-94D9-44DF-BF6B-B6F8FF9DE66C}" type="presOf" srcId="{A8E2A735-9402-4209-8EF8-000B8D13643B}" destId="{C5AA7BA9-5FCB-4D5B-AB55-101D54923851}" srcOrd="0" destOrd="0" presId="urn:microsoft.com/office/officeart/2005/8/layout/hierarchy2#5"/>
    <dgm:cxn modelId="{B9A53366-122E-4A04-8F36-415C6D15353F}" type="presOf" srcId="{E4EDEF69-9DB5-4F34-9CA9-2F7E6BA415E7}" destId="{0B54A14C-E193-4B00-9119-1E833E0E7285}" srcOrd="0" destOrd="0" presId="urn:microsoft.com/office/officeart/2005/8/layout/hierarchy2#5"/>
    <dgm:cxn modelId="{F5B17F46-FC6C-41C0-82EE-625D44724F16}" type="presOf" srcId="{47CA3904-4279-42FF-BDA5-86BD40A0B8D0}" destId="{6E980C08-C5BE-4DA8-AD62-D4CD1B1D7BF9}" srcOrd="0" destOrd="0" presId="urn:microsoft.com/office/officeart/2005/8/layout/hierarchy2#5"/>
    <dgm:cxn modelId="{AD2A7A70-4B9D-4A36-8674-77E4F804DF87}" srcId="{47CA3904-4279-42FF-BDA5-86BD40A0B8D0}" destId="{0C48AEC8-4B44-40AF-91B7-7EF321891CE6}" srcOrd="1" destOrd="0" parTransId="{A4DA8AEB-FE4B-44C4-9E13-6DC0FC1A7453}" sibTransId="{E20AA544-A1CF-4323-9703-0A3E8026EA58}"/>
    <dgm:cxn modelId="{DFC2D451-3707-41F8-9228-DD69A42F7A89}" type="presOf" srcId="{2C0D1644-D365-4E5D-ACDD-1489FA5FFD85}" destId="{ECAAD8DB-F6B5-460D-9547-1C09193FDB2C}" srcOrd="1" destOrd="0" presId="urn:microsoft.com/office/officeart/2005/8/layout/hierarchy2#5"/>
    <dgm:cxn modelId="{F1FEB353-18E0-406D-BFB4-F4ABE508A822}" type="presOf" srcId="{E34B5E19-C634-4983-A8E1-BD6E431DDAB6}" destId="{F52220AD-7715-4D6F-9F15-6BA8784389D6}" srcOrd="1" destOrd="0" presId="urn:microsoft.com/office/officeart/2005/8/layout/hierarchy2#5"/>
    <dgm:cxn modelId="{7CBDC455-F047-40F6-988B-EC0CEF5CB37B}" type="presOf" srcId="{7F05F75B-487A-410A-BBEB-B1AC05549B49}" destId="{FBCE6FB5-DC0D-4ABE-954A-E8478E7AB13D}" srcOrd="0" destOrd="0" presId="urn:microsoft.com/office/officeart/2005/8/layout/hierarchy2#5"/>
    <dgm:cxn modelId="{74C03556-3F7F-4485-AD97-53C70C08E7F0}" type="presOf" srcId="{3A6A08A2-4954-479B-8C95-7751A7046D0E}" destId="{F0EAA71D-F782-497D-AC8F-C6B77DA2468E}" srcOrd="1" destOrd="0" presId="urn:microsoft.com/office/officeart/2005/8/layout/hierarchy2#5"/>
    <dgm:cxn modelId="{36E8D979-8B95-4A39-B501-1497E07495F4}" srcId="{0C48AEC8-4B44-40AF-91B7-7EF321891CE6}" destId="{3A8B4B75-7577-4B02-9F46-6221538EEA69}" srcOrd="0" destOrd="0" parTransId="{7F05F75B-487A-410A-BBEB-B1AC05549B49}" sibTransId="{A90D00DB-9829-459A-9B3F-A0F8BF71FDCB}"/>
    <dgm:cxn modelId="{FB3DF459-7291-4499-9641-B9A7D864F18B}" type="presOf" srcId="{ED07CACD-DFD0-4485-A970-D89F75E1FA0B}" destId="{A9449828-C57F-45F4-8A75-8A54A697CB9F}" srcOrd="0" destOrd="0" presId="urn:microsoft.com/office/officeart/2005/8/layout/hierarchy2#5"/>
    <dgm:cxn modelId="{AE17F681-DE8E-450C-B419-56A649E395B1}" type="presOf" srcId="{7A425416-F5BD-43B9-88AF-80516CC13A04}" destId="{CF1DC9AC-AC3D-4660-9990-4AA1E8014E5F}" srcOrd="1" destOrd="0" presId="urn:microsoft.com/office/officeart/2005/8/layout/hierarchy2#5"/>
    <dgm:cxn modelId="{C947008B-B057-43FF-ABDC-978302B41199}" type="presOf" srcId="{E34B5E19-C634-4983-A8E1-BD6E431DDAB6}" destId="{44EFC459-79CD-40AD-98F0-5D9A6E57EE7B}" srcOrd="0" destOrd="0" presId="urn:microsoft.com/office/officeart/2005/8/layout/hierarchy2#5"/>
    <dgm:cxn modelId="{704BB690-1067-4972-BF85-0410E96DFB04}" srcId="{DD9C417B-AEF9-489F-B7A0-A510A5FEBAE8}" destId="{8722F981-9B53-4597-869C-ECD154AD8818}" srcOrd="5" destOrd="0" parTransId="{3E6E3008-7CAC-43E4-8FF5-E6DD70DD0028}" sibTransId="{67FF88A6-C775-45C6-958C-92DA5853EAA7}"/>
    <dgm:cxn modelId="{2AABDC94-C8C1-403F-8A04-C8B65B785C8D}" type="presOf" srcId="{6BB7337B-D909-4DD1-8A77-A7F770B0A617}" destId="{2BDFB503-EB77-4EB2-B2E5-1D72773FCC2F}" srcOrd="0" destOrd="0" presId="urn:microsoft.com/office/officeart/2005/8/layout/hierarchy2#5"/>
    <dgm:cxn modelId="{357A1AB0-7BCF-46F9-9DEE-576D97561312}" type="presOf" srcId="{8722F981-9B53-4597-869C-ECD154AD8818}" destId="{A7A5AEAA-D622-412C-8D8F-486ADE2A2E2A}" srcOrd="0" destOrd="0" presId="urn:microsoft.com/office/officeart/2005/8/layout/hierarchy2#5"/>
    <dgm:cxn modelId="{D4C217B3-0E37-43CB-BB6B-E3417B88DAF8}" srcId="{DD9C417B-AEF9-489F-B7A0-A510A5FEBAE8}" destId="{ED07CACD-DFD0-4485-A970-D89F75E1FA0B}" srcOrd="4" destOrd="0" parTransId="{6BB7337B-D909-4DD1-8A77-A7F770B0A617}" sibTransId="{550AEC88-8B89-4BA4-8484-9DF54385FA73}"/>
    <dgm:cxn modelId="{80FB16C8-6881-4E64-BB44-0FC0B6DC2C15}" srcId="{47CA3904-4279-42FF-BDA5-86BD40A0B8D0}" destId="{DD9C417B-AEF9-489F-B7A0-A510A5FEBAE8}" srcOrd="0" destOrd="0" parTransId="{94EEDF3E-DF1F-45C9-8BC5-A85AE963C831}" sibTransId="{A3190D30-A59D-427E-80F6-A3959805BC7F}"/>
    <dgm:cxn modelId="{A0FD25C8-8208-480B-A609-0515F78A386F}" type="presOf" srcId="{DD9C417B-AEF9-489F-B7A0-A510A5FEBAE8}" destId="{A0B3B17D-8C2C-4647-9D55-45EF73E99EA4}" srcOrd="0" destOrd="0" presId="urn:microsoft.com/office/officeart/2005/8/layout/hierarchy2#5"/>
    <dgm:cxn modelId="{90160CD8-2377-4253-8609-DA3A43DC5132}" type="presOf" srcId="{3E6E3008-7CAC-43E4-8FF5-E6DD70DD0028}" destId="{58B8D574-1720-4EEC-85C8-09B743032DF9}" srcOrd="1" destOrd="0" presId="urn:microsoft.com/office/officeart/2005/8/layout/hierarchy2#5"/>
    <dgm:cxn modelId="{FB9CF8DA-3459-4441-B0FF-0D69533E754C}" type="presOf" srcId="{3E6E3008-7CAC-43E4-8FF5-E6DD70DD0028}" destId="{78A9DDED-2A3D-4820-9A47-5194E8616877}" srcOrd="0" destOrd="0" presId="urn:microsoft.com/office/officeart/2005/8/layout/hierarchy2#5"/>
    <dgm:cxn modelId="{2DB857DE-E515-4A2B-9064-749F4232823A}" type="presOf" srcId="{2682D23B-83A9-4E54-A264-2A9CEE3BDFD6}" destId="{3A4C18CF-5004-4432-9010-36D70EE2968F}" srcOrd="0" destOrd="0" presId="urn:microsoft.com/office/officeart/2005/8/layout/hierarchy2#5"/>
    <dgm:cxn modelId="{D918DBFA-CBAB-401C-8AA4-93584B2FAF96}" type="presOf" srcId="{42E80C99-B1C7-4273-8C89-D65796858B5B}" destId="{DF4CBD07-E496-408A-8EC1-660B6D0B2838}" srcOrd="0" destOrd="0" presId="urn:microsoft.com/office/officeart/2005/8/layout/hierarchy2#5"/>
    <dgm:cxn modelId="{3CCB22FB-1A49-4763-B51A-672DDFA9495A}" type="presOf" srcId="{42E80C99-B1C7-4273-8C89-D65796858B5B}" destId="{FB36E841-6D80-4CFD-B4BE-602C3BCA0BBB}" srcOrd="1" destOrd="0" presId="urn:microsoft.com/office/officeart/2005/8/layout/hierarchy2#5"/>
    <dgm:cxn modelId="{6589A7FC-A6CD-4B06-A078-B46600081B90}" srcId="{DD9C417B-AEF9-489F-B7A0-A510A5FEBAE8}" destId="{E4EDEF69-9DB5-4F34-9CA9-2F7E6BA415E7}" srcOrd="2" destOrd="0" parTransId="{E34B5E19-C634-4983-A8E1-BD6E431DDAB6}" sibTransId="{0A336E12-5AC9-4DA8-BEDD-02EC86FFADEC}"/>
    <dgm:cxn modelId="{7A2A19F9-D749-48B1-8A05-AE8B2FC18471}" type="presParOf" srcId="{6E980C08-C5BE-4DA8-AD62-D4CD1B1D7BF9}" destId="{B0F7A4AE-8D56-4EF4-BACF-1F0B31227930}" srcOrd="0" destOrd="0" presId="urn:microsoft.com/office/officeart/2005/8/layout/hierarchy2#5"/>
    <dgm:cxn modelId="{F9A43750-15EF-464C-A51A-E58257DA18A7}" type="presParOf" srcId="{B0F7A4AE-8D56-4EF4-BACF-1F0B31227930}" destId="{A0B3B17D-8C2C-4647-9D55-45EF73E99EA4}" srcOrd="0" destOrd="0" presId="urn:microsoft.com/office/officeart/2005/8/layout/hierarchy2#5"/>
    <dgm:cxn modelId="{F0C2A2DD-2F8B-41A9-82FB-810FF2B15D83}" type="presParOf" srcId="{B0F7A4AE-8D56-4EF4-BACF-1F0B31227930}" destId="{631397F0-2DF3-4F7B-A7B7-F842BC6D4866}" srcOrd="1" destOrd="0" presId="urn:microsoft.com/office/officeart/2005/8/layout/hierarchy2#5"/>
    <dgm:cxn modelId="{8644CB5D-8D26-429D-AE36-9CB9C9B0CBD9}" type="presParOf" srcId="{631397F0-2DF3-4F7B-A7B7-F842BC6D4866}" destId="{37D107CD-DD3D-4EFC-A5A0-F5B26C4D24FF}" srcOrd="0" destOrd="0" presId="urn:microsoft.com/office/officeart/2005/8/layout/hierarchy2#5"/>
    <dgm:cxn modelId="{3D9B2293-6634-4C8A-A03B-0749C3B07B37}" type="presParOf" srcId="{37D107CD-DD3D-4EFC-A5A0-F5B26C4D24FF}" destId="{ECAAD8DB-F6B5-460D-9547-1C09193FDB2C}" srcOrd="0" destOrd="0" presId="urn:microsoft.com/office/officeart/2005/8/layout/hierarchy2#5"/>
    <dgm:cxn modelId="{939CB358-4B2E-47A8-BCF0-0FD7975E8705}" type="presParOf" srcId="{631397F0-2DF3-4F7B-A7B7-F842BC6D4866}" destId="{C113DA25-243A-4E01-84E0-BFC2B539F93D}" srcOrd="1" destOrd="0" presId="urn:microsoft.com/office/officeart/2005/8/layout/hierarchy2#5"/>
    <dgm:cxn modelId="{3E1CDE47-E65B-42D9-AFA5-2285FA5CF721}" type="presParOf" srcId="{C113DA25-243A-4E01-84E0-BFC2B539F93D}" destId="{C5AA7BA9-5FCB-4D5B-AB55-101D54923851}" srcOrd="0" destOrd="0" presId="urn:microsoft.com/office/officeart/2005/8/layout/hierarchy2#5"/>
    <dgm:cxn modelId="{AF9A7AB7-29D0-4EA5-86A7-2ADF0261825E}" type="presParOf" srcId="{C113DA25-243A-4E01-84E0-BFC2B539F93D}" destId="{95D9CE41-E1B8-4F8E-8635-79421889A44F}" srcOrd="1" destOrd="0" presId="urn:microsoft.com/office/officeart/2005/8/layout/hierarchy2#5"/>
    <dgm:cxn modelId="{0F9B2839-1436-4B50-8381-47D0A80D5932}" type="presParOf" srcId="{631397F0-2DF3-4F7B-A7B7-F842BC6D4866}" destId="{DF4CBD07-E496-408A-8EC1-660B6D0B2838}" srcOrd="2" destOrd="0" presId="urn:microsoft.com/office/officeart/2005/8/layout/hierarchy2#5"/>
    <dgm:cxn modelId="{6DD7279E-1701-4285-AED8-FFA1670ADDC2}" type="presParOf" srcId="{DF4CBD07-E496-408A-8EC1-660B6D0B2838}" destId="{FB36E841-6D80-4CFD-B4BE-602C3BCA0BBB}" srcOrd="0" destOrd="0" presId="urn:microsoft.com/office/officeart/2005/8/layout/hierarchy2#5"/>
    <dgm:cxn modelId="{DAA00725-5598-4608-9DEF-50DECE4E483C}" type="presParOf" srcId="{631397F0-2DF3-4F7B-A7B7-F842BC6D4866}" destId="{448CF41E-5EF9-4F01-8E7C-003EA99B3354}" srcOrd="3" destOrd="0" presId="urn:microsoft.com/office/officeart/2005/8/layout/hierarchy2#5"/>
    <dgm:cxn modelId="{D97899DA-E8B2-4123-8300-4DB3745FD3A9}" type="presParOf" srcId="{448CF41E-5EF9-4F01-8E7C-003EA99B3354}" destId="{079A2BAB-E6CD-4275-B29C-84996E59CD60}" srcOrd="0" destOrd="0" presId="urn:microsoft.com/office/officeart/2005/8/layout/hierarchy2#5"/>
    <dgm:cxn modelId="{7305FE0A-5FE7-42F8-BF42-DFDA36D96866}" type="presParOf" srcId="{448CF41E-5EF9-4F01-8E7C-003EA99B3354}" destId="{812BEC4F-EF56-48DD-A592-534408793757}" srcOrd="1" destOrd="0" presId="urn:microsoft.com/office/officeart/2005/8/layout/hierarchy2#5"/>
    <dgm:cxn modelId="{39B2C91C-E34F-42E2-863D-63B405E05638}" type="presParOf" srcId="{631397F0-2DF3-4F7B-A7B7-F842BC6D4866}" destId="{44EFC459-79CD-40AD-98F0-5D9A6E57EE7B}" srcOrd="4" destOrd="0" presId="urn:microsoft.com/office/officeart/2005/8/layout/hierarchy2#5"/>
    <dgm:cxn modelId="{BE3A8041-C454-4932-BDE8-C217B469692B}" type="presParOf" srcId="{44EFC459-79CD-40AD-98F0-5D9A6E57EE7B}" destId="{F52220AD-7715-4D6F-9F15-6BA8784389D6}" srcOrd="0" destOrd="0" presId="urn:microsoft.com/office/officeart/2005/8/layout/hierarchy2#5"/>
    <dgm:cxn modelId="{D7608373-9E60-4ED2-BC76-EFE8C2B95F4F}" type="presParOf" srcId="{631397F0-2DF3-4F7B-A7B7-F842BC6D4866}" destId="{6B353277-6599-410F-B3A1-F43F628A20A5}" srcOrd="5" destOrd="0" presId="urn:microsoft.com/office/officeart/2005/8/layout/hierarchy2#5"/>
    <dgm:cxn modelId="{E714F930-7E69-45D7-93D8-A2FDF2053F10}" type="presParOf" srcId="{6B353277-6599-410F-B3A1-F43F628A20A5}" destId="{0B54A14C-E193-4B00-9119-1E833E0E7285}" srcOrd="0" destOrd="0" presId="urn:microsoft.com/office/officeart/2005/8/layout/hierarchy2#5"/>
    <dgm:cxn modelId="{F9FD6423-A3A9-4DE5-8376-243C2941A68E}" type="presParOf" srcId="{6B353277-6599-410F-B3A1-F43F628A20A5}" destId="{16085EB4-3837-4376-A0B1-902614263993}" srcOrd="1" destOrd="0" presId="urn:microsoft.com/office/officeart/2005/8/layout/hierarchy2#5"/>
    <dgm:cxn modelId="{F24091AE-41ED-4552-AD0E-820354C8A4E0}" type="presParOf" srcId="{631397F0-2DF3-4F7B-A7B7-F842BC6D4866}" destId="{545798D6-31D3-40A4-B3BD-60F49A4E223D}" srcOrd="6" destOrd="0" presId="urn:microsoft.com/office/officeart/2005/8/layout/hierarchy2#5"/>
    <dgm:cxn modelId="{1D610D98-511D-4E83-8C4D-5B3DE660D019}" type="presParOf" srcId="{545798D6-31D3-40A4-B3BD-60F49A4E223D}" destId="{F0EAA71D-F782-497D-AC8F-C6B77DA2468E}" srcOrd="0" destOrd="0" presId="urn:microsoft.com/office/officeart/2005/8/layout/hierarchy2#5"/>
    <dgm:cxn modelId="{AA4AD4B7-BBC0-493A-9D3C-48C61CE4E702}" type="presParOf" srcId="{631397F0-2DF3-4F7B-A7B7-F842BC6D4866}" destId="{3433064A-0D9A-4F37-A3A5-4D904179D09E}" srcOrd="7" destOrd="0" presId="urn:microsoft.com/office/officeart/2005/8/layout/hierarchy2#5"/>
    <dgm:cxn modelId="{E79533E3-8F22-473D-96E6-7411487218AF}" type="presParOf" srcId="{3433064A-0D9A-4F37-A3A5-4D904179D09E}" destId="{6D0D8AFC-B0A9-4095-8866-9784D98BCEA4}" srcOrd="0" destOrd="0" presId="urn:microsoft.com/office/officeart/2005/8/layout/hierarchy2#5"/>
    <dgm:cxn modelId="{2C489E72-01A4-4D72-91FA-2D71D85F89DE}" type="presParOf" srcId="{3433064A-0D9A-4F37-A3A5-4D904179D09E}" destId="{AF2753E9-F5D0-4EA9-9273-C8D5639A4E64}" srcOrd="1" destOrd="0" presId="urn:microsoft.com/office/officeart/2005/8/layout/hierarchy2#5"/>
    <dgm:cxn modelId="{CD8E5CBF-B0B1-4AAA-9A2A-9A8D6D82F7EB}" type="presParOf" srcId="{631397F0-2DF3-4F7B-A7B7-F842BC6D4866}" destId="{2BDFB503-EB77-4EB2-B2E5-1D72773FCC2F}" srcOrd="8" destOrd="0" presId="urn:microsoft.com/office/officeart/2005/8/layout/hierarchy2#5"/>
    <dgm:cxn modelId="{0405C517-6CA8-426F-8E95-330864FECF68}" type="presParOf" srcId="{2BDFB503-EB77-4EB2-B2E5-1D72773FCC2F}" destId="{398826AF-16BC-416A-88F8-C22AA98D40A0}" srcOrd="0" destOrd="0" presId="urn:microsoft.com/office/officeart/2005/8/layout/hierarchy2#5"/>
    <dgm:cxn modelId="{ABF15254-7806-469A-8B39-AF8D54079AE5}" type="presParOf" srcId="{631397F0-2DF3-4F7B-A7B7-F842BC6D4866}" destId="{BC87CF9E-0668-4C12-AD34-8FE6111376A7}" srcOrd="9" destOrd="0" presId="urn:microsoft.com/office/officeart/2005/8/layout/hierarchy2#5"/>
    <dgm:cxn modelId="{3A44C1CB-3693-4069-9116-2D999DF5F757}" type="presParOf" srcId="{BC87CF9E-0668-4C12-AD34-8FE6111376A7}" destId="{A9449828-C57F-45F4-8A75-8A54A697CB9F}" srcOrd="0" destOrd="0" presId="urn:microsoft.com/office/officeart/2005/8/layout/hierarchy2#5"/>
    <dgm:cxn modelId="{17B31187-54B8-49FD-BC4E-0DA5886364FD}" type="presParOf" srcId="{BC87CF9E-0668-4C12-AD34-8FE6111376A7}" destId="{3FD65C28-FEF3-48B9-AA59-7AEEDEBFD9BF}" srcOrd="1" destOrd="0" presId="urn:microsoft.com/office/officeart/2005/8/layout/hierarchy2#5"/>
    <dgm:cxn modelId="{BA715E44-CFF3-4475-88A1-BFDFEDD4EC07}" type="presParOf" srcId="{631397F0-2DF3-4F7B-A7B7-F842BC6D4866}" destId="{78A9DDED-2A3D-4820-9A47-5194E8616877}" srcOrd="10" destOrd="0" presId="urn:microsoft.com/office/officeart/2005/8/layout/hierarchy2#5"/>
    <dgm:cxn modelId="{C498D668-7AF2-4441-B152-34A0630E3017}" type="presParOf" srcId="{78A9DDED-2A3D-4820-9A47-5194E8616877}" destId="{58B8D574-1720-4EEC-85C8-09B743032DF9}" srcOrd="0" destOrd="0" presId="urn:microsoft.com/office/officeart/2005/8/layout/hierarchy2#5"/>
    <dgm:cxn modelId="{C9846348-3997-4906-9F08-3CD87C9E1E6D}" type="presParOf" srcId="{631397F0-2DF3-4F7B-A7B7-F842BC6D4866}" destId="{A1B886E9-5A51-443C-8772-3D4891194790}" srcOrd="11" destOrd="0" presId="urn:microsoft.com/office/officeart/2005/8/layout/hierarchy2#5"/>
    <dgm:cxn modelId="{852DC2D5-111D-4329-98D9-FB63BA6BC74F}" type="presParOf" srcId="{A1B886E9-5A51-443C-8772-3D4891194790}" destId="{A7A5AEAA-D622-412C-8D8F-486ADE2A2E2A}" srcOrd="0" destOrd="0" presId="urn:microsoft.com/office/officeart/2005/8/layout/hierarchy2#5"/>
    <dgm:cxn modelId="{5C77C2A6-1466-47FE-BCF8-89D1EA1D00FC}" type="presParOf" srcId="{A1B886E9-5A51-443C-8772-3D4891194790}" destId="{D1A0E6F3-7BC6-4CDF-977B-B4F1955206AA}" srcOrd="1" destOrd="0" presId="urn:microsoft.com/office/officeart/2005/8/layout/hierarchy2#5"/>
    <dgm:cxn modelId="{15770194-187D-4C30-8A25-1B22083ABDE8}" type="presParOf" srcId="{6E980C08-C5BE-4DA8-AD62-D4CD1B1D7BF9}" destId="{978020FD-C9CB-4100-8782-5B00637EFD9C}" srcOrd="1" destOrd="0" presId="urn:microsoft.com/office/officeart/2005/8/layout/hierarchy2#5"/>
    <dgm:cxn modelId="{BA964BF2-C591-490F-A51F-878E1E978C5F}" type="presParOf" srcId="{978020FD-C9CB-4100-8782-5B00637EFD9C}" destId="{379D7E6F-F550-4185-95C4-23BB9B68D368}" srcOrd="0" destOrd="0" presId="urn:microsoft.com/office/officeart/2005/8/layout/hierarchy2#5"/>
    <dgm:cxn modelId="{9A1DD537-61FE-4D7E-BDCB-A5C3E05C8779}" type="presParOf" srcId="{978020FD-C9CB-4100-8782-5B00637EFD9C}" destId="{996A4E82-CD86-4C56-A629-E9F3B5CAC70E}" srcOrd="1" destOrd="0" presId="urn:microsoft.com/office/officeart/2005/8/layout/hierarchy2#5"/>
    <dgm:cxn modelId="{9563A935-6C42-4061-B34B-0340E16C8AB5}" type="presParOf" srcId="{996A4E82-CD86-4C56-A629-E9F3B5CAC70E}" destId="{FBCE6FB5-DC0D-4ABE-954A-E8478E7AB13D}" srcOrd="0" destOrd="0" presId="urn:microsoft.com/office/officeart/2005/8/layout/hierarchy2#5"/>
    <dgm:cxn modelId="{312DB27B-BC59-4CBD-B0FA-3C967F4C3256}" type="presParOf" srcId="{FBCE6FB5-DC0D-4ABE-954A-E8478E7AB13D}" destId="{E29602C2-23E9-483B-BA4A-DB9706153DED}" srcOrd="0" destOrd="0" presId="urn:microsoft.com/office/officeart/2005/8/layout/hierarchy2#5"/>
    <dgm:cxn modelId="{37C75B34-216E-4DA7-8CDC-F0ACEABE2C5E}" type="presParOf" srcId="{996A4E82-CD86-4C56-A629-E9F3B5CAC70E}" destId="{4BF97DD9-6482-402C-A89A-AE23BD456236}" srcOrd="1" destOrd="0" presId="urn:microsoft.com/office/officeart/2005/8/layout/hierarchy2#5"/>
    <dgm:cxn modelId="{9439D29F-4D47-4681-A3E4-5F5A61844FD5}" type="presParOf" srcId="{4BF97DD9-6482-402C-A89A-AE23BD456236}" destId="{6818A90D-3DD9-4F5F-BC72-6687DE2DA379}" srcOrd="0" destOrd="0" presId="urn:microsoft.com/office/officeart/2005/8/layout/hierarchy2#5"/>
    <dgm:cxn modelId="{C3B1BD24-D1E9-4AEE-B91A-26A66ACC2A7C}" type="presParOf" srcId="{4BF97DD9-6482-402C-A89A-AE23BD456236}" destId="{5222E908-50DC-450B-91A5-44CA41A038AC}" srcOrd="1" destOrd="0" presId="urn:microsoft.com/office/officeart/2005/8/layout/hierarchy2#5"/>
    <dgm:cxn modelId="{5634C36B-3EB9-4CF0-93FB-F54E27552AD6}" type="presParOf" srcId="{996A4E82-CD86-4C56-A629-E9F3B5CAC70E}" destId="{36DEC051-270F-4539-9C18-BBF8125EB030}" srcOrd="2" destOrd="0" presId="urn:microsoft.com/office/officeart/2005/8/layout/hierarchy2#5"/>
    <dgm:cxn modelId="{88DC6248-E065-4282-99FB-629CC6F69144}" type="presParOf" srcId="{36DEC051-270F-4539-9C18-BBF8125EB030}" destId="{CF1DC9AC-AC3D-4660-9990-4AA1E8014E5F}" srcOrd="0" destOrd="0" presId="urn:microsoft.com/office/officeart/2005/8/layout/hierarchy2#5"/>
    <dgm:cxn modelId="{A9D0419F-B923-4C98-AE50-425B2B3B41F6}" type="presParOf" srcId="{996A4E82-CD86-4C56-A629-E9F3B5CAC70E}" destId="{7D75B15C-388C-4101-A798-C565B678C84E}" srcOrd="3" destOrd="0" presId="urn:microsoft.com/office/officeart/2005/8/layout/hierarchy2#5"/>
    <dgm:cxn modelId="{FDEE1A30-11C1-4A06-AF79-0E14C55E9B03}" type="presParOf" srcId="{7D75B15C-388C-4101-A798-C565B678C84E}" destId="{FBBAFC81-472B-4243-B926-E0F5B9DD2649}" srcOrd="0" destOrd="0" presId="urn:microsoft.com/office/officeart/2005/8/layout/hierarchy2#5"/>
    <dgm:cxn modelId="{98532664-002A-4127-925E-51B375794084}" type="presParOf" srcId="{7D75B15C-388C-4101-A798-C565B678C84E}" destId="{CA12B6B3-F32F-465E-83E4-F9BE89E8C818}" srcOrd="1" destOrd="0" presId="urn:microsoft.com/office/officeart/2005/8/layout/hierarchy2#5"/>
    <dgm:cxn modelId="{13C383AD-9A0F-4425-920B-9C13113F53F7}" type="presParOf" srcId="{996A4E82-CD86-4C56-A629-E9F3B5CAC70E}" destId="{15E1C9B7-E8A2-46CE-BE1F-8EA261B70F6C}" srcOrd="4" destOrd="0" presId="urn:microsoft.com/office/officeart/2005/8/layout/hierarchy2#5"/>
    <dgm:cxn modelId="{21EF04B2-D929-45AD-8FF7-54CB4072CB42}" type="presParOf" srcId="{15E1C9B7-E8A2-46CE-BE1F-8EA261B70F6C}" destId="{068DCF68-F6F1-4A34-B300-C2BB311557A8}" srcOrd="0" destOrd="0" presId="urn:microsoft.com/office/officeart/2005/8/layout/hierarchy2#5"/>
    <dgm:cxn modelId="{2B59A2FF-1360-4F44-9F72-3C75550BEC14}" type="presParOf" srcId="{996A4E82-CD86-4C56-A629-E9F3B5CAC70E}" destId="{5325E622-6F2A-4653-AB15-A26B845BC4C9}" srcOrd="5" destOrd="0" presId="urn:microsoft.com/office/officeart/2005/8/layout/hierarchy2#5"/>
    <dgm:cxn modelId="{5AEB0325-41C7-445E-923E-41307C9654FA}" type="presParOf" srcId="{5325E622-6F2A-4653-AB15-A26B845BC4C9}" destId="{3A4C18CF-5004-4432-9010-36D70EE2968F}" srcOrd="0" destOrd="0" presId="urn:microsoft.com/office/officeart/2005/8/layout/hierarchy2#5"/>
    <dgm:cxn modelId="{25CDF717-BF3C-4DAF-A34B-D1B1AF9B57CD}" type="presParOf" srcId="{5325E622-6F2A-4653-AB15-A26B845BC4C9}" destId="{E7C59341-7EF8-40C8-8E1A-8E09B11549FB}" srcOrd="1" destOrd="0" presId="urn:microsoft.com/office/officeart/2005/8/layout/hierarchy2#5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9895D77-285B-4A2F-B2F3-1C3003316964}" type="doc">
      <dgm:prSet loTypeId="urn:microsoft.com/office/officeart/2005/8/layout/hList1" loCatId="list" qsTypeId="urn:microsoft.com/office/officeart/2005/8/quickstyle/simple1#7" qsCatId="simple" csTypeId="urn:microsoft.com/office/officeart/2005/8/colors/colorful4#2" csCatId="colorful" phldr="1"/>
      <dgm:spPr/>
      <dgm:t>
        <a:bodyPr/>
        <a:lstStyle/>
        <a:p>
          <a:endParaRPr lang="zh-CN" altLang="en-US"/>
        </a:p>
      </dgm:t>
    </dgm:pt>
    <dgm:pt modelId="{6B877955-4948-4E71-AE7F-5279E17174C7}">
      <dgm:prSet phldrT="[文本]"/>
      <dgm:spPr/>
      <dgm:t>
        <a:bodyPr/>
        <a:lstStyle/>
        <a:p>
          <a:r>
            <a:rPr lang="zh-CN" altLang="en-US" dirty="0"/>
            <a:t>巡检项目配置</a:t>
          </a:r>
        </a:p>
      </dgm:t>
    </dgm:pt>
    <dgm:pt modelId="{0EA45BF2-92B2-4399-A237-9310D582CC75}" type="parTrans" cxnId="{79C53AD5-7BAE-4BFD-8DA3-02BE77671D88}">
      <dgm:prSet/>
      <dgm:spPr/>
      <dgm:t>
        <a:bodyPr/>
        <a:lstStyle/>
        <a:p>
          <a:endParaRPr lang="zh-CN" altLang="en-US"/>
        </a:p>
      </dgm:t>
    </dgm:pt>
    <dgm:pt modelId="{D9219AEB-4FD8-4494-BA6C-BD60BE793E82}" type="sibTrans" cxnId="{79C53AD5-7BAE-4BFD-8DA3-02BE77671D88}">
      <dgm:prSet/>
      <dgm:spPr/>
      <dgm:t>
        <a:bodyPr/>
        <a:lstStyle/>
        <a:p>
          <a:endParaRPr lang="zh-CN" altLang="en-US"/>
        </a:p>
      </dgm:t>
    </dgm:pt>
    <dgm:pt modelId="{D3A6DCFE-A11D-4EB5-80E8-04C614F4C286}">
      <dgm:prSet phldrT="[文本]"/>
      <dgm:spPr/>
      <dgm:t>
        <a:bodyPr/>
        <a:lstStyle/>
        <a:p>
          <a:r>
            <a:rPr lang="zh-CN" altLang="en-US" dirty="0"/>
            <a:t>巡检区域</a:t>
          </a:r>
        </a:p>
      </dgm:t>
    </dgm:pt>
    <dgm:pt modelId="{197578D3-B356-4768-8C1B-56A5115A136E}" type="parTrans" cxnId="{AF7024C9-16A1-4BF0-A32E-CA2303D323FC}">
      <dgm:prSet/>
      <dgm:spPr/>
      <dgm:t>
        <a:bodyPr/>
        <a:lstStyle/>
        <a:p>
          <a:endParaRPr lang="zh-CN" altLang="en-US"/>
        </a:p>
      </dgm:t>
    </dgm:pt>
    <dgm:pt modelId="{E5262FA0-67A9-48E9-AF76-7CC570C75E0D}" type="sibTrans" cxnId="{AF7024C9-16A1-4BF0-A32E-CA2303D323FC}">
      <dgm:prSet/>
      <dgm:spPr/>
      <dgm:t>
        <a:bodyPr/>
        <a:lstStyle/>
        <a:p>
          <a:endParaRPr lang="zh-CN" altLang="en-US"/>
        </a:p>
      </dgm:t>
    </dgm:pt>
    <dgm:pt modelId="{5A898D7F-0C97-4D97-B3CB-0EA64097528D}">
      <dgm:prSet phldrT="[文本]"/>
      <dgm:spPr/>
      <dgm:t>
        <a:bodyPr/>
        <a:lstStyle/>
        <a:p>
          <a:r>
            <a:rPr lang="zh-CN" altLang="en-US" dirty="0"/>
            <a:t>巡检内容</a:t>
          </a:r>
        </a:p>
      </dgm:t>
    </dgm:pt>
    <dgm:pt modelId="{C1076CF5-A3F9-48E2-8F9F-D593FD878991}" type="parTrans" cxnId="{37F7A354-D7CF-4DF9-AE6D-838FD2003A53}">
      <dgm:prSet/>
      <dgm:spPr/>
      <dgm:t>
        <a:bodyPr/>
        <a:lstStyle/>
        <a:p>
          <a:endParaRPr lang="zh-CN" altLang="en-US"/>
        </a:p>
      </dgm:t>
    </dgm:pt>
    <dgm:pt modelId="{B7B14314-03E0-4F2F-8224-7FA808427857}" type="sibTrans" cxnId="{37F7A354-D7CF-4DF9-AE6D-838FD2003A53}">
      <dgm:prSet/>
      <dgm:spPr/>
      <dgm:t>
        <a:bodyPr/>
        <a:lstStyle/>
        <a:p>
          <a:endParaRPr lang="zh-CN" altLang="en-US"/>
        </a:p>
      </dgm:t>
    </dgm:pt>
    <dgm:pt modelId="{54E53A19-75A8-413C-A825-D3C8872E519D}">
      <dgm:prSet phldrT="[文本]"/>
      <dgm:spPr/>
      <dgm:t>
        <a:bodyPr/>
        <a:lstStyle/>
        <a:p>
          <a:r>
            <a:rPr lang="zh-CN" altLang="en-US" dirty="0"/>
            <a:t>分管人配置</a:t>
          </a:r>
        </a:p>
      </dgm:t>
    </dgm:pt>
    <dgm:pt modelId="{C4719EF0-8B72-4207-9BF1-F68B12ACFFFC}" type="parTrans" cxnId="{13AD6744-29FE-4636-8607-908F752B839C}">
      <dgm:prSet/>
      <dgm:spPr/>
      <dgm:t>
        <a:bodyPr/>
        <a:lstStyle/>
        <a:p>
          <a:endParaRPr lang="zh-CN" altLang="en-US"/>
        </a:p>
      </dgm:t>
    </dgm:pt>
    <dgm:pt modelId="{6EB3C716-DAA0-4F10-8904-C7D42CAC0680}" type="sibTrans" cxnId="{13AD6744-29FE-4636-8607-908F752B839C}">
      <dgm:prSet/>
      <dgm:spPr/>
      <dgm:t>
        <a:bodyPr/>
        <a:lstStyle/>
        <a:p>
          <a:endParaRPr lang="zh-CN" altLang="en-US"/>
        </a:p>
      </dgm:t>
    </dgm:pt>
    <dgm:pt modelId="{4B649863-A340-459C-96B8-849631FD6E70}">
      <dgm:prSet phldrT="[文本]"/>
      <dgm:spPr/>
      <dgm:t>
        <a:bodyPr/>
        <a:lstStyle/>
        <a:p>
          <a:r>
            <a:rPr lang="zh-CN" altLang="en-US" dirty="0"/>
            <a:t>管理员配置</a:t>
          </a:r>
        </a:p>
      </dgm:t>
    </dgm:pt>
    <dgm:pt modelId="{96F9B3BA-4E8D-47FB-952A-FE1FC48A0EDC}" type="parTrans" cxnId="{CE5A142E-718D-4C3B-9CB4-F7323ABB0511}">
      <dgm:prSet/>
      <dgm:spPr/>
      <dgm:t>
        <a:bodyPr/>
        <a:lstStyle/>
        <a:p>
          <a:endParaRPr lang="zh-CN" altLang="en-US"/>
        </a:p>
      </dgm:t>
    </dgm:pt>
    <dgm:pt modelId="{BD6E1033-2CBC-4E62-8F26-58BAA739BD17}" type="sibTrans" cxnId="{CE5A142E-718D-4C3B-9CB4-F7323ABB0511}">
      <dgm:prSet/>
      <dgm:spPr/>
      <dgm:t>
        <a:bodyPr/>
        <a:lstStyle/>
        <a:p>
          <a:endParaRPr lang="zh-CN" altLang="en-US"/>
        </a:p>
      </dgm:t>
    </dgm:pt>
    <dgm:pt modelId="{6B2095A8-4D25-4746-A94E-541624F12217}">
      <dgm:prSet phldrT="[文本]"/>
      <dgm:spPr/>
      <dgm:t>
        <a:bodyPr/>
        <a:lstStyle/>
        <a:p>
          <a:r>
            <a:rPr lang="zh-CN" altLang="en-US" dirty="0"/>
            <a:t>分管人配置</a:t>
          </a:r>
        </a:p>
      </dgm:t>
    </dgm:pt>
    <dgm:pt modelId="{EB42F7DF-5AB0-4D69-B4C2-4B8FBA75AEC8}" type="parTrans" cxnId="{CBCD90B1-8403-4D19-A2D4-BF817A1FF5E6}">
      <dgm:prSet/>
      <dgm:spPr/>
      <dgm:t>
        <a:bodyPr/>
        <a:lstStyle/>
        <a:p>
          <a:endParaRPr lang="zh-CN" altLang="en-US"/>
        </a:p>
      </dgm:t>
    </dgm:pt>
    <dgm:pt modelId="{4FAEAF41-B24B-45FF-9271-72FB4EBE5809}" type="sibTrans" cxnId="{CBCD90B1-8403-4D19-A2D4-BF817A1FF5E6}">
      <dgm:prSet/>
      <dgm:spPr/>
      <dgm:t>
        <a:bodyPr/>
        <a:lstStyle/>
        <a:p>
          <a:endParaRPr lang="zh-CN" altLang="en-US"/>
        </a:p>
      </dgm:t>
    </dgm:pt>
    <dgm:pt modelId="{261EDFBD-C451-4126-A35B-C05F4134D981}">
      <dgm:prSet phldrT="[文本]"/>
      <dgm:spPr/>
      <dgm:t>
        <a:bodyPr/>
        <a:lstStyle/>
        <a:p>
          <a:r>
            <a:rPr lang="zh-CN" altLang="en-US" dirty="0"/>
            <a:t>巡检工作安排</a:t>
          </a:r>
        </a:p>
      </dgm:t>
    </dgm:pt>
    <dgm:pt modelId="{A0EBCB2B-2AC1-4770-AC09-E90A5DD41E07}" type="parTrans" cxnId="{AAFB0C87-7A81-4FF7-A054-1C28C0E4D564}">
      <dgm:prSet/>
      <dgm:spPr/>
      <dgm:t>
        <a:bodyPr/>
        <a:lstStyle/>
        <a:p>
          <a:endParaRPr lang="zh-CN" altLang="en-US"/>
        </a:p>
      </dgm:t>
    </dgm:pt>
    <dgm:pt modelId="{A7C2A857-2EE7-4177-A217-3CA0DA2E3667}" type="sibTrans" cxnId="{AAFB0C87-7A81-4FF7-A054-1C28C0E4D564}">
      <dgm:prSet/>
      <dgm:spPr/>
      <dgm:t>
        <a:bodyPr/>
        <a:lstStyle/>
        <a:p>
          <a:endParaRPr lang="zh-CN" altLang="en-US"/>
        </a:p>
      </dgm:t>
    </dgm:pt>
    <dgm:pt modelId="{97A4037F-E640-40F6-A3D4-E96B1C2E1716}">
      <dgm:prSet phldrT="[文本]"/>
      <dgm:spPr/>
      <dgm:t>
        <a:bodyPr/>
        <a:lstStyle/>
        <a:p>
          <a:r>
            <a:rPr lang="zh-CN" altLang="en-US" dirty="0"/>
            <a:t>巡检周期</a:t>
          </a:r>
        </a:p>
      </dgm:t>
    </dgm:pt>
    <dgm:pt modelId="{C0F54BB0-9498-4898-A70A-44D1538E070A}" type="parTrans" cxnId="{710D2A69-FF7F-48CB-9554-12F16B4E8C49}">
      <dgm:prSet/>
      <dgm:spPr/>
      <dgm:t>
        <a:bodyPr/>
        <a:lstStyle/>
        <a:p>
          <a:endParaRPr lang="zh-CN" altLang="en-US"/>
        </a:p>
      </dgm:t>
    </dgm:pt>
    <dgm:pt modelId="{7786352A-2857-4DE1-B904-9097F5328B48}" type="sibTrans" cxnId="{710D2A69-FF7F-48CB-9554-12F16B4E8C49}">
      <dgm:prSet/>
      <dgm:spPr/>
      <dgm:t>
        <a:bodyPr/>
        <a:lstStyle/>
        <a:p>
          <a:endParaRPr lang="zh-CN" altLang="en-US"/>
        </a:p>
      </dgm:t>
    </dgm:pt>
    <dgm:pt modelId="{2FEDDFC8-CE63-4F78-AD46-14B7801F2CCE}">
      <dgm:prSet phldrT="[文本]"/>
      <dgm:spPr/>
      <dgm:t>
        <a:bodyPr/>
        <a:lstStyle/>
        <a:p>
          <a:r>
            <a:rPr lang="zh-CN" altLang="en-US" dirty="0"/>
            <a:t>分管人安排</a:t>
          </a:r>
        </a:p>
      </dgm:t>
    </dgm:pt>
    <dgm:pt modelId="{EC500E06-60B2-4043-89A2-7A20EF6B242F}" type="parTrans" cxnId="{DBB11F19-74FF-43FD-8877-8ED6C13AE218}">
      <dgm:prSet/>
      <dgm:spPr/>
      <dgm:t>
        <a:bodyPr/>
        <a:lstStyle/>
        <a:p>
          <a:endParaRPr lang="zh-CN" altLang="en-US"/>
        </a:p>
      </dgm:t>
    </dgm:pt>
    <dgm:pt modelId="{37B7AF7A-8B6C-4E33-8CFE-77A29530A7BE}" type="sibTrans" cxnId="{DBB11F19-74FF-43FD-8877-8ED6C13AE218}">
      <dgm:prSet/>
      <dgm:spPr/>
      <dgm:t>
        <a:bodyPr/>
        <a:lstStyle/>
        <a:p>
          <a:endParaRPr lang="zh-CN" altLang="en-US"/>
        </a:p>
      </dgm:t>
    </dgm:pt>
    <dgm:pt modelId="{9E4413F9-6999-41AB-BC6D-FE06705C3A3A}" type="pres">
      <dgm:prSet presAssocID="{D9895D77-285B-4A2F-B2F3-1C3003316964}" presName="Name0" presStyleCnt="0">
        <dgm:presLayoutVars>
          <dgm:dir/>
          <dgm:animLvl val="lvl"/>
          <dgm:resizeHandles val="exact"/>
        </dgm:presLayoutVars>
      </dgm:prSet>
      <dgm:spPr/>
    </dgm:pt>
    <dgm:pt modelId="{1A7E8A87-A977-4BA4-8A22-351755095E39}" type="pres">
      <dgm:prSet presAssocID="{6B877955-4948-4E71-AE7F-5279E17174C7}" presName="composite" presStyleCnt="0"/>
      <dgm:spPr/>
    </dgm:pt>
    <dgm:pt modelId="{F9B2560A-B02B-4744-8E7F-EC5D30E730E2}" type="pres">
      <dgm:prSet presAssocID="{6B877955-4948-4E71-AE7F-5279E17174C7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DE7D3708-CAB0-4705-9E89-EA7B56964509}" type="pres">
      <dgm:prSet presAssocID="{6B877955-4948-4E71-AE7F-5279E17174C7}" presName="desTx" presStyleLbl="alignAccFollowNode1" presStyleIdx="0" presStyleCnt="3">
        <dgm:presLayoutVars>
          <dgm:bulletEnabled val="1"/>
        </dgm:presLayoutVars>
      </dgm:prSet>
      <dgm:spPr/>
    </dgm:pt>
    <dgm:pt modelId="{4CADF001-ACB1-44E4-B40A-8F065F930961}" type="pres">
      <dgm:prSet presAssocID="{D9219AEB-4FD8-4494-BA6C-BD60BE793E82}" presName="space" presStyleCnt="0"/>
      <dgm:spPr/>
    </dgm:pt>
    <dgm:pt modelId="{65CD5A00-E954-4E8B-8A17-288829B87E90}" type="pres">
      <dgm:prSet presAssocID="{54E53A19-75A8-413C-A825-D3C8872E519D}" presName="composite" presStyleCnt="0"/>
      <dgm:spPr/>
    </dgm:pt>
    <dgm:pt modelId="{C97EBE46-0FB5-4D21-81EA-763EA91579C4}" type="pres">
      <dgm:prSet presAssocID="{54E53A19-75A8-413C-A825-D3C8872E519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967C40ED-3DC0-46E8-BBF7-B1713C15D831}" type="pres">
      <dgm:prSet presAssocID="{54E53A19-75A8-413C-A825-D3C8872E519D}" presName="desTx" presStyleLbl="alignAccFollowNode1" presStyleIdx="1" presStyleCnt="3">
        <dgm:presLayoutVars>
          <dgm:bulletEnabled val="1"/>
        </dgm:presLayoutVars>
      </dgm:prSet>
      <dgm:spPr/>
    </dgm:pt>
    <dgm:pt modelId="{F96BFB8F-A3AA-4F13-8BA0-BD477A2B940E}" type="pres">
      <dgm:prSet presAssocID="{6EB3C716-DAA0-4F10-8904-C7D42CAC0680}" presName="space" presStyleCnt="0"/>
      <dgm:spPr/>
    </dgm:pt>
    <dgm:pt modelId="{E28FF1E3-52A7-46DB-AB21-69FCBDA3D1DC}" type="pres">
      <dgm:prSet presAssocID="{261EDFBD-C451-4126-A35B-C05F4134D981}" presName="composite" presStyleCnt="0"/>
      <dgm:spPr/>
    </dgm:pt>
    <dgm:pt modelId="{1AE6FCFA-5F68-45D4-BEDF-288B4EC25E4B}" type="pres">
      <dgm:prSet presAssocID="{261EDFBD-C451-4126-A35B-C05F4134D98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C2E95244-2432-4D75-A8BE-5D7A61DE52F0}" type="pres">
      <dgm:prSet presAssocID="{261EDFBD-C451-4126-A35B-C05F4134D981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E823C706-3330-48EB-92DA-3BC89093BD40}" type="presOf" srcId="{97A4037F-E640-40F6-A3D4-E96B1C2E1716}" destId="{C2E95244-2432-4D75-A8BE-5D7A61DE52F0}" srcOrd="0" destOrd="0" presId="urn:microsoft.com/office/officeart/2005/8/layout/hList1"/>
    <dgm:cxn modelId="{1061AC09-8777-40DC-8304-0185CF83F50A}" type="presOf" srcId="{D3A6DCFE-A11D-4EB5-80E8-04C614F4C286}" destId="{DE7D3708-CAB0-4705-9E89-EA7B56964509}" srcOrd="0" destOrd="0" presId="urn:microsoft.com/office/officeart/2005/8/layout/hList1"/>
    <dgm:cxn modelId="{DBB11F19-74FF-43FD-8877-8ED6C13AE218}" srcId="{261EDFBD-C451-4126-A35B-C05F4134D981}" destId="{2FEDDFC8-CE63-4F78-AD46-14B7801F2CCE}" srcOrd="1" destOrd="0" parTransId="{EC500E06-60B2-4043-89A2-7A20EF6B242F}" sibTransId="{37B7AF7A-8B6C-4E33-8CFE-77A29530A7BE}"/>
    <dgm:cxn modelId="{CE5A142E-718D-4C3B-9CB4-F7323ABB0511}" srcId="{54E53A19-75A8-413C-A825-D3C8872E519D}" destId="{4B649863-A340-459C-96B8-849631FD6E70}" srcOrd="0" destOrd="0" parTransId="{96F9B3BA-4E8D-47FB-952A-FE1FC48A0EDC}" sibTransId="{BD6E1033-2CBC-4E62-8F26-58BAA739BD17}"/>
    <dgm:cxn modelId="{5CEDAC37-D77E-4E95-BD65-2D9961B9E5A2}" type="presOf" srcId="{5A898D7F-0C97-4D97-B3CB-0EA64097528D}" destId="{DE7D3708-CAB0-4705-9E89-EA7B56964509}" srcOrd="0" destOrd="1" presId="urn:microsoft.com/office/officeart/2005/8/layout/hList1"/>
    <dgm:cxn modelId="{AD97F83F-A332-404A-8FB3-8784D8B46185}" type="presOf" srcId="{261EDFBD-C451-4126-A35B-C05F4134D981}" destId="{1AE6FCFA-5F68-45D4-BEDF-288B4EC25E4B}" srcOrd="0" destOrd="0" presId="urn:microsoft.com/office/officeart/2005/8/layout/hList1"/>
    <dgm:cxn modelId="{940DC962-FD18-480D-A182-8D39C06D6312}" type="presOf" srcId="{6B877955-4948-4E71-AE7F-5279E17174C7}" destId="{F9B2560A-B02B-4744-8E7F-EC5D30E730E2}" srcOrd="0" destOrd="0" presId="urn:microsoft.com/office/officeart/2005/8/layout/hList1"/>
    <dgm:cxn modelId="{13AD6744-29FE-4636-8607-908F752B839C}" srcId="{D9895D77-285B-4A2F-B2F3-1C3003316964}" destId="{54E53A19-75A8-413C-A825-D3C8872E519D}" srcOrd="1" destOrd="0" parTransId="{C4719EF0-8B72-4207-9BF1-F68B12ACFFFC}" sibTransId="{6EB3C716-DAA0-4F10-8904-C7D42CAC0680}"/>
    <dgm:cxn modelId="{710D2A69-FF7F-48CB-9554-12F16B4E8C49}" srcId="{261EDFBD-C451-4126-A35B-C05F4134D981}" destId="{97A4037F-E640-40F6-A3D4-E96B1C2E1716}" srcOrd="0" destOrd="0" parTransId="{C0F54BB0-9498-4898-A70A-44D1538E070A}" sibTransId="{7786352A-2857-4DE1-B904-9097F5328B48}"/>
    <dgm:cxn modelId="{37F7A354-D7CF-4DF9-AE6D-838FD2003A53}" srcId="{6B877955-4948-4E71-AE7F-5279E17174C7}" destId="{5A898D7F-0C97-4D97-B3CB-0EA64097528D}" srcOrd="1" destOrd="0" parTransId="{C1076CF5-A3F9-48E2-8F9F-D593FD878991}" sibTransId="{B7B14314-03E0-4F2F-8224-7FA808427857}"/>
    <dgm:cxn modelId="{3D705557-3446-42DC-A073-8B66A0EBF57F}" type="presOf" srcId="{6B2095A8-4D25-4746-A94E-541624F12217}" destId="{967C40ED-3DC0-46E8-BBF7-B1713C15D831}" srcOrd="0" destOrd="1" presId="urn:microsoft.com/office/officeart/2005/8/layout/hList1"/>
    <dgm:cxn modelId="{37B7A67D-C117-4A67-9452-5A35EFCB2367}" type="presOf" srcId="{54E53A19-75A8-413C-A825-D3C8872E519D}" destId="{C97EBE46-0FB5-4D21-81EA-763EA91579C4}" srcOrd="0" destOrd="0" presId="urn:microsoft.com/office/officeart/2005/8/layout/hList1"/>
    <dgm:cxn modelId="{AAFB0C87-7A81-4FF7-A054-1C28C0E4D564}" srcId="{D9895D77-285B-4A2F-B2F3-1C3003316964}" destId="{261EDFBD-C451-4126-A35B-C05F4134D981}" srcOrd="2" destOrd="0" parTransId="{A0EBCB2B-2AC1-4770-AC09-E90A5DD41E07}" sibTransId="{A7C2A857-2EE7-4177-A217-3CA0DA2E3667}"/>
    <dgm:cxn modelId="{8302D694-D0F0-459A-ADC8-D86EF8464024}" type="presOf" srcId="{2FEDDFC8-CE63-4F78-AD46-14B7801F2CCE}" destId="{C2E95244-2432-4D75-A8BE-5D7A61DE52F0}" srcOrd="0" destOrd="1" presId="urn:microsoft.com/office/officeart/2005/8/layout/hList1"/>
    <dgm:cxn modelId="{E3ED4BA9-978C-489B-A375-2F552330D641}" type="presOf" srcId="{D9895D77-285B-4A2F-B2F3-1C3003316964}" destId="{9E4413F9-6999-41AB-BC6D-FE06705C3A3A}" srcOrd="0" destOrd="0" presId="urn:microsoft.com/office/officeart/2005/8/layout/hList1"/>
    <dgm:cxn modelId="{CBCD90B1-8403-4D19-A2D4-BF817A1FF5E6}" srcId="{54E53A19-75A8-413C-A825-D3C8872E519D}" destId="{6B2095A8-4D25-4746-A94E-541624F12217}" srcOrd="1" destOrd="0" parTransId="{EB42F7DF-5AB0-4D69-B4C2-4B8FBA75AEC8}" sibTransId="{4FAEAF41-B24B-45FF-9271-72FB4EBE5809}"/>
    <dgm:cxn modelId="{033D2BB5-1913-494E-9F53-A63C00CEDEC8}" type="presOf" srcId="{4B649863-A340-459C-96B8-849631FD6E70}" destId="{967C40ED-3DC0-46E8-BBF7-B1713C15D831}" srcOrd="0" destOrd="0" presId="urn:microsoft.com/office/officeart/2005/8/layout/hList1"/>
    <dgm:cxn modelId="{AF7024C9-16A1-4BF0-A32E-CA2303D323FC}" srcId="{6B877955-4948-4E71-AE7F-5279E17174C7}" destId="{D3A6DCFE-A11D-4EB5-80E8-04C614F4C286}" srcOrd="0" destOrd="0" parTransId="{197578D3-B356-4768-8C1B-56A5115A136E}" sibTransId="{E5262FA0-67A9-48E9-AF76-7CC570C75E0D}"/>
    <dgm:cxn modelId="{79C53AD5-7BAE-4BFD-8DA3-02BE77671D88}" srcId="{D9895D77-285B-4A2F-B2F3-1C3003316964}" destId="{6B877955-4948-4E71-AE7F-5279E17174C7}" srcOrd="0" destOrd="0" parTransId="{0EA45BF2-92B2-4399-A237-9310D582CC75}" sibTransId="{D9219AEB-4FD8-4494-BA6C-BD60BE793E82}"/>
    <dgm:cxn modelId="{575C779E-3E71-40DA-8926-E363FB8564CF}" type="presParOf" srcId="{9E4413F9-6999-41AB-BC6D-FE06705C3A3A}" destId="{1A7E8A87-A977-4BA4-8A22-351755095E39}" srcOrd="0" destOrd="0" presId="urn:microsoft.com/office/officeart/2005/8/layout/hList1"/>
    <dgm:cxn modelId="{05CDB670-7B34-4652-9365-2FE332CA7235}" type="presParOf" srcId="{1A7E8A87-A977-4BA4-8A22-351755095E39}" destId="{F9B2560A-B02B-4744-8E7F-EC5D30E730E2}" srcOrd="0" destOrd="0" presId="urn:microsoft.com/office/officeart/2005/8/layout/hList1"/>
    <dgm:cxn modelId="{E30A85DB-87E8-4FDD-9814-883E99B618C1}" type="presParOf" srcId="{1A7E8A87-A977-4BA4-8A22-351755095E39}" destId="{DE7D3708-CAB0-4705-9E89-EA7B56964509}" srcOrd="1" destOrd="0" presId="urn:microsoft.com/office/officeart/2005/8/layout/hList1"/>
    <dgm:cxn modelId="{927F51D8-46DB-401A-A2A9-D5C066EC3911}" type="presParOf" srcId="{9E4413F9-6999-41AB-BC6D-FE06705C3A3A}" destId="{4CADF001-ACB1-44E4-B40A-8F065F930961}" srcOrd="1" destOrd="0" presId="urn:microsoft.com/office/officeart/2005/8/layout/hList1"/>
    <dgm:cxn modelId="{972B15E2-49AE-4A3C-92E9-7CFDE1E81F9D}" type="presParOf" srcId="{9E4413F9-6999-41AB-BC6D-FE06705C3A3A}" destId="{65CD5A00-E954-4E8B-8A17-288829B87E90}" srcOrd="2" destOrd="0" presId="urn:microsoft.com/office/officeart/2005/8/layout/hList1"/>
    <dgm:cxn modelId="{7FC9F025-5E69-4825-AFC0-4373D876EEDB}" type="presParOf" srcId="{65CD5A00-E954-4E8B-8A17-288829B87E90}" destId="{C97EBE46-0FB5-4D21-81EA-763EA91579C4}" srcOrd="0" destOrd="0" presId="urn:microsoft.com/office/officeart/2005/8/layout/hList1"/>
    <dgm:cxn modelId="{67E4156A-AA78-4F57-80F1-2FEA19BD4344}" type="presParOf" srcId="{65CD5A00-E954-4E8B-8A17-288829B87E90}" destId="{967C40ED-3DC0-46E8-BBF7-B1713C15D831}" srcOrd="1" destOrd="0" presId="urn:microsoft.com/office/officeart/2005/8/layout/hList1"/>
    <dgm:cxn modelId="{D2B1EF2D-E7BA-4A2D-A6D6-FE934A038DC8}" type="presParOf" srcId="{9E4413F9-6999-41AB-BC6D-FE06705C3A3A}" destId="{F96BFB8F-A3AA-4F13-8BA0-BD477A2B940E}" srcOrd="3" destOrd="0" presId="urn:microsoft.com/office/officeart/2005/8/layout/hList1"/>
    <dgm:cxn modelId="{ADEB1E99-D550-4606-A129-979FD480B3CE}" type="presParOf" srcId="{9E4413F9-6999-41AB-BC6D-FE06705C3A3A}" destId="{E28FF1E3-52A7-46DB-AB21-69FCBDA3D1DC}" srcOrd="4" destOrd="0" presId="urn:microsoft.com/office/officeart/2005/8/layout/hList1"/>
    <dgm:cxn modelId="{FB5E6CF3-B7DB-456B-8718-83192102C4A5}" type="presParOf" srcId="{E28FF1E3-52A7-46DB-AB21-69FCBDA3D1DC}" destId="{1AE6FCFA-5F68-45D4-BEDF-288B4EC25E4B}" srcOrd="0" destOrd="0" presId="urn:microsoft.com/office/officeart/2005/8/layout/hList1"/>
    <dgm:cxn modelId="{D4B95C39-2153-4B14-ACEE-DF8F00950E98}" type="presParOf" srcId="{E28FF1E3-52A7-46DB-AB21-69FCBDA3D1DC}" destId="{C2E95244-2432-4D75-A8BE-5D7A61DE52F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0B64442-C645-446C-93E2-3D1E711D5C8D}" type="doc">
      <dgm:prSet loTypeId="urn:microsoft.com/office/officeart/2005/8/layout/StepDownProcess#1" loCatId="process" qsTypeId="urn:microsoft.com/office/officeart/2005/8/quickstyle/simple1#8" qsCatId="simple" csTypeId="urn:microsoft.com/office/officeart/2005/8/colors/colorful4#3" csCatId="colorful" phldr="1"/>
      <dgm:spPr/>
      <dgm:t>
        <a:bodyPr/>
        <a:lstStyle/>
        <a:p>
          <a:endParaRPr lang="zh-CN" altLang="en-US"/>
        </a:p>
      </dgm:t>
    </dgm:pt>
    <dgm:pt modelId="{3BE4C7E3-6E8D-425B-994B-7583491FFF04}">
      <dgm:prSet phldrT="[文本]"/>
      <dgm:spPr/>
      <dgm:t>
        <a:bodyPr/>
        <a:lstStyle/>
        <a:p>
          <a:r>
            <a:rPr lang="zh-CN" altLang="en-US" dirty="0"/>
            <a:t>记录问题</a:t>
          </a:r>
        </a:p>
      </dgm:t>
    </dgm:pt>
    <dgm:pt modelId="{9AE1975D-9FA0-42C4-894F-1971EA6BDDEF}" type="parTrans" cxnId="{75CD10FA-6C72-460B-8219-E9F62900B6F0}">
      <dgm:prSet/>
      <dgm:spPr/>
      <dgm:t>
        <a:bodyPr/>
        <a:lstStyle/>
        <a:p>
          <a:endParaRPr lang="zh-CN" altLang="en-US"/>
        </a:p>
      </dgm:t>
    </dgm:pt>
    <dgm:pt modelId="{85BD5857-1217-4886-8F77-E5D2D3E32E36}" type="sibTrans" cxnId="{75CD10FA-6C72-460B-8219-E9F62900B6F0}">
      <dgm:prSet/>
      <dgm:spPr/>
      <dgm:t>
        <a:bodyPr/>
        <a:lstStyle/>
        <a:p>
          <a:endParaRPr lang="zh-CN" altLang="en-US"/>
        </a:p>
      </dgm:t>
    </dgm:pt>
    <dgm:pt modelId="{EBE63DAB-645B-4C34-B1C3-99F8352918D4}">
      <dgm:prSet phldrT="[文本]"/>
      <dgm:spPr/>
      <dgm:t>
        <a:bodyPr/>
        <a:lstStyle/>
        <a:p>
          <a:r>
            <a:rPr lang="zh-CN" altLang="en-US" dirty="0"/>
            <a:t>分管人按巡检安排，发现并记录问题</a:t>
          </a:r>
        </a:p>
      </dgm:t>
    </dgm:pt>
    <dgm:pt modelId="{5A851F3D-9ABA-427E-9129-70722CF2CCDB}" type="parTrans" cxnId="{5585E927-B822-49C8-ADF1-D471E6532AF3}">
      <dgm:prSet/>
      <dgm:spPr/>
      <dgm:t>
        <a:bodyPr/>
        <a:lstStyle/>
        <a:p>
          <a:endParaRPr lang="zh-CN" altLang="en-US"/>
        </a:p>
      </dgm:t>
    </dgm:pt>
    <dgm:pt modelId="{6100E259-7495-483A-92A7-637FDF1D5E66}" type="sibTrans" cxnId="{5585E927-B822-49C8-ADF1-D471E6532AF3}">
      <dgm:prSet/>
      <dgm:spPr/>
      <dgm:t>
        <a:bodyPr/>
        <a:lstStyle/>
        <a:p>
          <a:endParaRPr lang="zh-CN" altLang="en-US"/>
        </a:p>
      </dgm:t>
    </dgm:pt>
    <dgm:pt modelId="{FD19611F-FAB0-4C15-B7AD-2C9909A66398}">
      <dgm:prSet phldrT="[文本]"/>
      <dgm:spPr/>
      <dgm:t>
        <a:bodyPr/>
        <a:lstStyle/>
        <a:p>
          <a:r>
            <a:rPr lang="zh-CN" altLang="en-US" dirty="0"/>
            <a:t>授理问题</a:t>
          </a:r>
        </a:p>
      </dgm:t>
    </dgm:pt>
    <dgm:pt modelId="{7BFC9DEC-9F73-415D-9177-05B4151F9BDC}" type="parTrans" cxnId="{A0EBF3B9-149B-43A9-A1CC-064575C2158B}">
      <dgm:prSet/>
      <dgm:spPr/>
      <dgm:t>
        <a:bodyPr/>
        <a:lstStyle/>
        <a:p>
          <a:endParaRPr lang="zh-CN" altLang="en-US"/>
        </a:p>
      </dgm:t>
    </dgm:pt>
    <dgm:pt modelId="{6E1DD79A-AEDD-466E-9E07-3CC89D98AD18}" type="sibTrans" cxnId="{A0EBF3B9-149B-43A9-A1CC-064575C2158B}">
      <dgm:prSet/>
      <dgm:spPr/>
      <dgm:t>
        <a:bodyPr/>
        <a:lstStyle/>
        <a:p>
          <a:endParaRPr lang="zh-CN" altLang="en-US"/>
        </a:p>
      </dgm:t>
    </dgm:pt>
    <dgm:pt modelId="{94DBFE90-ADE8-496A-85C5-2CBE4C6CE46E}">
      <dgm:prSet phldrT="[文本]"/>
      <dgm:spPr/>
      <dgm:t>
        <a:bodyPr/>
        <a:lstStyle/>
        <a:p>
          <a:r>
            <a:rPr lang="zh-CN" altLang="en-US" dirty="0"/>
            <a:t>分管负责人收到问题反馈，并授理</a:t>
          </a:r>
        </a:p>
      </dgm:t>
    </dgm:pt>
    <dgm:pt modelId="{DB2BF67B-DE03-4CF6-B709-035AEC6335BF}" type="parTrans" cxnId="{5BA1FAD1-D06F-4C44-9A2B-5061BEA8537E}">
      <dgm:prSet/>
      <dgm:spPr/>
      <dgm:t>
        <a:bodyPr/>
        <a:lstStyle/>
        <a:p>
          <a:endParaRPr lang="zh-CN" altLang="en-US"/>
        </a:p>
      </dgm:t>
    </dgm:pt>
    <dgm:pt modelId="{9BF7AD03-6A20-4284-B223-3FAE88B16B46}" type="sibTrans" cxnId="{5BA1FAD1-D06F-4C44-9A2B-5061BEA8537E}">
      <dgm:prSet/>
      <dgm:spPr/>
      <dgm:t>
        <a:bodyPr/>
        <a:lstStyle/>
        <a:p>
          <a:endParaRPr lang="zh-CN" altLang="en-US"/>
        </a:p>
      </dgm:t>
    </dgm:pt>
    <dgm:pt modelId="{2125779D-EFC4-4CD8-95F0-8ADC141EDDE5}">
      <dgm:prSet phldrT="[文本]"/>
      <dgm:spPr/>
      <dgm:t>
        <a:bodyPr/>
        <a:lstStyle/>
        <a:p>
          <a:r>
            <a:rPr lang="zh-CN" altLang="en-US" dirty="0"/>
            <a:t>解决问题</a:t>
          </a:r>
        </a:p>
      </dgm:t>
    </dgm:pt>
    <dgm:pt modelId="{5C6E56F6-65BC-44D6-9285-5235EB0EB893}" type="parTrans" cxnId="{0CEA7EC1-FF11-4121-90EC-56AE26BF9B4A}">
      <dgm:prSet/>
      <dgm:spPr/>
      <dgm:t>
        <a:bodyPr/>
        <a:lstStyle/>
        <a:p>
          <a:endParaRPr lang="zh-CN" altLang="en-US"/>
        </a:p>
      </dgm:t>
    </dgm:pt>
    <dgm:pt modelId="{319B7EE5-9715-4E74-8B3F-383605ED9B57}" type="sibTrans" cxnId="{0CEA7EC1-FF11-4121-90EC-56AE26BF9B4A}">
      <dgm:prSet/>
      <dgm:spPr/>
      <dgm:t>
        <a:bodyPr/>
        <a:lstStyle/>
        <a:p>
          <a:endParaRPr lang="zh-CN" altLang="en-US"/>
        </a:p>
      </dgm:t>
    </dgm:pt>
    <dgm:pt modelId="{05565103-1B70-4925-9887-F473A93461B9}">
      <dgm:prSet phldrT="[文本]" custT="1"/>
      <dgm:spPr/>
      <dgm:t>
        <a:bodyPr/>
        <a:lstStyle/>
        <a:p>
          <a:r>
            <a:rPr lang="zh-CN" altLang="en-US" sz="1800" dirty="0"/>
            <a:t>分管负责人在问题处理期限内，反馈问题解决的结果</a:t>
          </a:r>
        </a:p>
      </dgm:t>
    </dgm:pt>
    <dgm:pt modelId="{F50536A3-247E-4B31-911D-1012254C54F1}" type="parTrans" cxnId="{5C5944AD-922A-475A-BE00-631A8FAF2157}">
      <dgm:prSet/>
      <dgm:spPr/>
      <dgm:t>
        <a:bodyPr/>
        <a:lstStyle/>
        <a:p>
          <a:endParaRPr lang="zh-CN" altLang="en-US"/>
        </a:p>
      </dgm:t>
    </dgm:pt>
    <dgm:pt modelId="{95A5CBBA-4D3E-4B61-997C-4E18FEE21A30}" type="sibTrans" cxnId="{5C5944AD-922A-475A-BE00-631A8FAF2157}">
      <dgm:prSet/>
      <dgm:spPr/>
      <dgm:t>
        <a:bodyPr/>
        <a:lstStyle/>
        <a:p>
          <a:endParaRPr lang="zh-CN" altLang="en-US"/>
        </a:p>
      </dgm:t>
    </dgm:pt>
    <dgm:pt modelId="{AEF92CA5-0784-4B4D-8786-E58ADA1BD450}" type="pres">
      <dgm:prSet presAssocID="{C0B64442-C645-446C-93E2-3D1E711D5C8D}" presName="rootnode" presStyleCnt="0">
        <dgm:presLayoutVars>
          <dgm:chMax/>
          <dgm:chPref/>
          <dgm:dir/>
          <dgm:animLvl val="lvl"/>
        </dgm:presLayoutVars>
      </dgm:prSet>
      <dgm:spPr/>
    </dgm:pt>
    <dgm:pt modelId="{18F1B4CF-DF17-4440-85BA-3C28B274E98F}" type="pres">
      <dgm:prSet presAssocID="{3BE4C7E3-6E8D-425B-994B-7583491FFF04}" presName="composite" presStyleCnt="0"/>
      <dgm:spPr/>
    </dgm:pt>
    <dgm:pt modelId="{85799A06-474E-4662-A2DF-57DBBD4712A0}" type="pres">
      <dgm:prSet presAssocID="{3BE4C7E3-6E8D-425B-994B-7583491FFF04}" presName="bentUpArrow1" presStyleLbl="alignImgPlace1" presStyleIdx="0" presStyleCnt="2"/>
      <dgm:spPr/>
    </dgm:pt>
    <dgm:pt modelId="{25C131B0-DE66-48F3-ADC6-4F929164F542}" type="pres">
      <dgm:prSet presAssocID="{3BE4C7E3-6E8D-425B-994B-7583491FFF04}" presName="ParentText" presStyleLbl="node1" presStyleIdx="0" presStyleCnt="3" custScaleX="118836">
        <dgm:presLayoutVars>
          <dgm:chMax val="1"/>
          <dgm:chPref val="1"/>
          <dgm:bulletEnabled val="1"/>
        </dgm:presLayoutVars>
      </dgm:prSet>
      <dgm:spPr/>
    </dgm:pt>
    <dgm:pt modelId="{56E1A229-145E-43A9-816D-515172F0FADC}" type="pres">
      <dgm:prSet presAssocID="{3BE4C7E3-6E8D-425B-994B-7583491FFF04}" presName="ChildText" presStyleLbl="revTx" presStyleIdx="0" presStyleCnt="3" custScaleX="138392" custLinFactNeighborX="35017">
        <dgm:presLayoutVars>
          <dgm:chMax val="0"/>
          <dgm:chPref val="0"/>
          <dgm:bulletEnabled val="1"/>
        </dgm:presLayoutVars>
      </dgm:prSet>
      <dgm:spPr/>
    </dgm:pt>
    <dgm:pt modelId="{91BFC99E-9394-42AA-BE82-FC751F157F4E}" type="pres">
      <dgm:prSet presAssocID="{85BD5857-1217-4886-8F77-E5D2D3E32E36}" presName="sibTrans" presStyleCnt="0"/>
      <dgm:spPr/>
    </dgm:pt>
    <dgm:pt modelId="{4DB00C89-5F12-4BE0-A08C-BAA45073A9D0}" type="pres">
      <dgm:prSet presAssocID="{FD19611F-FAB0-4C15-B7AD-2C9909A66398}" presName="composite" presStyleCnt="0"/>
      <dgm:spPr/>
    </dgm:pt>
    <dgm:pt modelId="{4F2DE69D-F925-4559-B1B9-265FE95A5959}" type="pres">
      <dgm:prSet presAssocID="{FD19611F-FAB0-4C15-B7AD-2C9909A66398}" presName="bentUpArrow1" presStyleLbl="alignImgPlace1" presStyleIdx="1" presStyleCnt="2"/>
      <dgm:spPr/>
    </dgm:pt>
    <dgm:pt modelId="{B870D765-5022-4685-AD4E-653824D857A4}" type="pres">
      <dgm:prSet presAssocID="{FD19611F-FAB0-4C15-B7AD-2C9909A66398}" presName="ParentText" presStyleLbl="node1" presStyleIdx="1" presStyleCnt="3" custScaleX="109548">
        <dgm:presLayoutVars>
          <dgm:chMax val="1"/>
          <dgm:chPref val="1"/>
          <dgm:bulletEnabled val="1"/>
        </dgm:presLayoutVars>
      </dgm:prSet>
      <dgm:spPr/>
    </dgm:pt>
    <dgm:pt modelId="{537528EA-646E-4EFE-81D6-CCB803ACE0E5}" type="pres">
      <dgm:prSet presAssocID="{FD19611F-FAB0-4C15-B7AD-2C9909A66398}" presName="ChildText" presStyleLbl="revTx" presStyleIdx="1" presStyleCnt="3" custScaleX="133492" custLinFactNeighborX="25631" custLinFactNeighborY="1857">
        <dgm:presLayoutVars>
          <dgm:chMax val="0"/>
          <dgm:chPref val="0"/>
          <dgm:bulletEnabled val="1"/>
        </dgm:presLayoutVars>
      </dgm:prSet>
      <dgm:spPr/>
    </dgm:pt>
    <dgm:pt modelId="{86215049-4EE7-43BA-B1A7-15196363193F}" type="pres">
      <dgm:prSet presAssocID="{6E1DD79A-AEDD-466E-9E07-3CC89D98AD18}" presName="sibTrans" presStyleCnt="0"/>
      <dgm:spPr/>
    </dgm:pt>
    <dgm:pt modelId="{A9815B9E-84EF-4F95-9490-75A2A2A05C44}" type="pres">
      <dgm:prSet presAssocID="{2125779D-EFC4-4CD8-95F0-8ADC141EDDE5}" presName="composite" presStyleCnt="0"/>
      <dgm:spPr/>
    </dgm:pt>
    <dgm:pt modelId="{78A345D1-9A71-46A3-97DD-E28570CB1894}" type="pres">
      <dgm:prSet presAssocID="{2125779D-EFC4-4CD8-95F0-8ADC141EDDE5}" presName="ParentText" presStyleLbl="node1" presStyleIdx="2" presStyleCnt="3" custScaleX="112452">
        <dgm:presLayoutVars>
          <dgm:chMax val="1"/>
          <dgm:chPref val="1"/>
          <dgm:bulletEnabled val="1"/>
        </dgm:presLayoutVars>
      </dgm:prSet>
      <dgm:spPr/>
    </dgm:pt>
    <dgm:pt modelId="{F44E3EE1-7C29-4792-B12A-44AC2D6CB2C2}" type="pres">
      <dgm:prSet presAssocID="{2125779D-EFC4-4CD8-95F0-8ADC141EDDE5}" presName="FinalChildText" presStyleLbl="revTx" presStyleIdx="2" presStyleCnt="3" custScaleX="140265" custLinFactNeighborX="28519" custLinFactNeighborY="928">
        <dgm:presLayoutVars>
          <dgm:chMax val="0"/>
          <dgm:chPref val="0"/>
          <dgm:bulletEnabled val="1"/>
        </dgm:presLayoutVars>
      </dgm:prSet>
      <dgm:spPr/>
    </dgm:pt>
  </dgm:ptLst>
  <dgm:cxnLst>
    <dgm:cxn modelId="{3F88B20F-59DC-41E2-8684-3B6D5B80447D}" type="presOf" srcId="{05565103-1B70-4925-9887-F473A93461B9}" destId="{F44E3EE1-7C29-4792-B12A-44AC2D6CB2C2}" srcOrd="0" destOrd="0" presId="urn:microsoft.com/office/officeart/2005/8/layout/StepDownProcess#1"/>
    <dgm:cxn modelId="{5585E927-B822-49C8-ADF1-D471E6532AF3}" srcId="{3BE4C7E3-6E8D-425B-994B-7583491FFF04}" destId="{EBE63DAB-645B-4C34-B1C3-99F8352918D4}" srcOrd="0" destOrd="0" parTransId="{5A851F3D-9ABA-427E-9129-70722CF2CCDB}" sibTransId="{6100E259-7495-483A-92A7-637FDF1D5E66}"/>
    <dgm:cxn modelId="{FA54534D-85E0-4502-9E7A-04E1CE27B615}" type="presOf" srcId="{94DBFE90-ADE8-496A-85C5-2CBE4C6CE46E}" destId="{537528EA-646E-4EFE-81D6-CCB803ACE0E5}" srcOrd="0" destOrd="0" presId="urn:microsoft.com/office/officeart/2005/8/layout/StepDownProcess#1"/>
    <dgm:cxn modelId="{BB88F772-079C-4278-82B8-4EDCE68A523F}" type="presOf" srcId="{C0B64442-C645-446C-93E2-3D1E711D5C8D}" destId="{AEF92CA5-0784-4B4D-8786-E58ADA1BD450}" srcOrd="0" destOrd="0" presId="urn:microsoft.com/office/officeart/2005/8/layout/StepDownProcess#1"/>
    <dgm:cxn modelId="{B0D2B0A1-0334-420E-912E-D512AE34E9DD}" type="presOf" srcId="{2125779D-EFC4-4CD8-95F0-8ADC141EDDE5}" destId="{78A345D1-9A71-46A3-97DD-E28570CB1894}" srcOrd="0" destOrd="0" presId="urn:microsoft.com/office/officeart/2005/8/layout/StepDownProcess#1"/>
    <dgm:cxn modelId="{5C5944AD-922A-475A-BE00-631A8FAF2157}" srcId="{2125779D-EFC4-4CD8-95F0-8ADC141EDDE5}" destId="{05565103-1B70-4925-9887-F473A93461B9}" srcOrd="0" destOrd="0" parTransId="{F50536A3-247E-4B31-911D-1012254C54F1}" sibTransId="{95A5CBBA-4D3E-4B61-997C-4E18FEE21A30}"/>
    <dgm:cxn modelId="{A0EBF3B9-149B-43A9-A1CC-064575C2158B}" srcId="{C0B64442-C645-446C-93E2-3D1E711D5C8D}" destId="{FD19611F-FAB0-4C15-B7AD-2C9909A66398}" srcOrd="1" destOrd="0" parTransId="{7BFC9DEC-9F73-415D-9177-05B4151F9BDC}" sibTransId="{6E1DD79A-AEDD-466E-9E07-3CC89D98AD18}"/>
    <dgm:cxn modelId="{D078A2BE-5076-4594-8F9B-23BC084BB6B1}" type="presOf" srcId="{EBE63DAB-645B-4C34-B1C3-99F8352918D4}" destId="{56E1A229-145E-43A9-816D-515172F0FADC}" srcOrd="0" destOrd="0" presId="urn:microsoft.com/office/officeart/2005/8/layout/StepDownProcess#1"/>
    <dgm:cxn modelId="{0CEA7EC1-FF11-4121-90EC-56AE26BF9B4A}" srcId="{C0B64442-C645-446C-93E2-3D1E711D5C8D}" destId="{2125779D-EFC4-4CD8-95F0-8ADC141EDDE5}" srcOrd="2" destOrd="0" parTransId="{5C6E56F6-65BC-44D6-9285-5235EB0EB893}" sibTransId="{319B7EE5-9715-4E74-8B3F-383605ED9B57}"/>
    <dgm:cxn modelId="{5BA1FAD1-D06F-4C44-9A2B-5061BEA8537E}" srcId="{FD19611F-FAB0-4C15-B7AD-2C9909A66398}" destId="{94DBFE90-ADE8-496A-85C5-2CBE4C6CE46E}" srcOrd="0" destOrd="0" parTransId="{DB2BF67B-DE03-4CF6-B709-035AEC6335BF}" sibTransId="{9BF7AD03-6A20-4284-B223-3FAE88B16B46}"/>
    <dgm:cxn modelId="{C6B23CEC-1EBE-4DFA-B4AB-E98A85C528B3}" type="presOf" srcId="{FD19611F-FAB0-4C15-B7AD-2C9909A66398}" destId="{B870D765-5022-4685-AD4E-653824D857A4}" srcOrd="0" destOrd="0" presId="urn:microsoft.com/office/officeart/2005/8/layout/StepDownProcess#1"/>
    <dgm:cxn modelId="{0E61A5EF-DE17-4CE5-80E8-73743CF896DB}" type="presOf" srcId="{3BE4C7E3-6E8D-425B-994B-7583491FFF04}" destId="{25C131B0-DE66-48F3-ADC6-4F929164F542}" srcOrd="0" destOrd="0" presId="urn:microsoft.com/office/officeart/2005/8/layout/StepDownProcess#1"/>
    <dgm:cxn modelId="{75CD10FA-6C72-460B-8219-E9F62900B6F0}" srcId="{C0B64442-C645-446C-93E2-3D1E711D5C8D}" destId="{3BE4C7E3-6E8D-425B-994B-7583491FFF04}" srcOrd="0" destOrd="0" parTransId="{9AE1975D-9FA0-42C4-894F-1971EA6BDDEF}" sibTransId="{85BD5857-1217-4886-8F77-E5D2D3E32E36}"/>
    <dgm:cxn modelId="{C98728B4-7DFE-471C-8D59-1CD636E3243A}" type="presParOf" srcId="{AEF92CA5-0784-4B4D-8786-E58ADA1BD450}" destId="{18F1B4CF-DF17-4440-85BA-3C28B274E98F}" srcOrd="0" destOrd="0" presId="urn:microsoft.com/office/officeart/2005/8/layout/StepDownProcess#1"/>
    <dgm:cxn modelId="{C5D89A71-7CD5-44F5-A4CB-BA41B1745625}" type="presParOf" srcId="{18F1B4CF-DF17-4440-85BA-3C28B274E98F}" destId="{85799A06-474E-4662-A2DF-57DBBD4712A0}" srcOrd="0" destOrd="0" presId="urn:microsoft.com/office/officeart/2005/8/layout/StepDownProcess#1"/>
    <dgm:cxn modelId="{7A201CD4-BCD6-4F1A-90C7-C62FFB4A72BB}" type="presParOf" srcId="{18F1B4CF-DF17-4440-85BA-3C28B274E98F}" destId="{25C131B0-DE66-48F3-ADC6-4F929164F542}" srcOrd="1" destOrd="0" presId="urn:microsoft.com/office/officeart/2005/8/layout/StepDownProcess#1"/>
    <dgm:cxn modelId="{EF8AB76C-06A9-428B-8C75-B0A41FD263D8}" type="presParOf" srcId="{18F1B4CF-DF17-4440-85BA-3C28B274E98F}" destId="{56E1A229-145E-43A9-816D-515172F0FADC}" srcOrd="2" destOrd="0" presId="urn:microsoft.com/office/officeart/2005/8/layout/StepDownProcess#1"/>
    <dgm:cxn modelId="{A528ADFE-175C-4C0D-840B-9F8B81F6557C}" type="presParOf" srcId="{AEF92CA5-0784-4B4D-8786-E58ADA1BD450}" destId="{91BFC99E-9394-42AA-BE82-FC751F157F4E}" srcOrd="1" destOrd="0" presId="urn:microsoft.com/office/officeart/2005/8/layout/StepDownProcess#1"/>
    <dgm:cxn modelId="{2DFE3A0F-3E41-4386-8271-C5EA1722B97C}" type="presParOf" srcId="{AEF92CA5-0784-4B4D-8786-E58ADA1BD450}" destId="{4DB00C89-5F12-4BE0-A08C-BAA45073A9D0}" srcOrd="2" destOrd="0" presId="urn:microsoft.com/office/officeart/2005/8/layout/StepDownProcess#1"/>
    <dgm:cxn modelId="{6284012A-4831-483F-A7F0-7DE87EB1A68E}" type="presParOf" srcId="{4DB00C89-5F12-4BE0-A08C-BAA45073A9D0}" destId="{4F2DE69D-F925-4559-B1B9-265FE95A5959}" srcOrd="0" destOrd="0" presId="urn:microsoft.com/office/officeart/2005/8/layout/StepDownProcess#1"/>
    <dgm:cxn modelId="{E3AC1A71-6049-4E8C-AEAB-F996777B99F6}" type="presParOf" srcId="{4DB00C89-5F12-4BE0-A08C-BAA45073A9D0}" destId="{B870D765-5022-4685-AD4E-653824D857A4}" srcOrd="1" destOrd="0" presId="urn:microsoft.com/office/officeart/2005/8/layout/StepDownProcess#1"/>
    <dgm:cxn modelId="{EA84F4FD-1BE5-4DAF-93CA-E9D96DF302C3}" type="presParOf" srcId="{4DB00C89-5F12-4BE0-A08C-BAA45073A9D0}" destId="{537528EA-646E-4EFE-81D6-CCB803ACE0E5}" srcOrd="2" destOrd="0" presId="urn:microsoft.com/office/officeart/2005/8/layout/StepDownProcess#1"/>
    <dgm:cxn modelId="{3908DF35-54DF-44A7-82F4-A7EE221E37F9}" type="presParOf" srcId="{AEF92CA5-0784-4B4D-8786-E58ADA1BD450}" destId="{86215049-4EE7-43BA-B1A7-15196363193F}" srcOrd="3" destOrd="0" presId="urn:microsoft.com/office/officeart/2005/8/layout/StepDownProcess#1"/>
    <dgm:cxn modelId="{F954FB78-DC8C-44CD-9598-E77555490665}" type="presParOf" srcId="{AEF92CA5-0784-4B4D-8786-E58ADA1BD450}" destId="{A9815B9E-84EF-4F95-9490-75A2A2A05C44}" srcOrd="4" destOrd="0" presId="urn:microsoft.com/office/officeart/2005/8/layout/StepDownProcess#1"/>
    <dgm:cxn modelId="{06D149DC-50C7-4A71-8D47-2115F6C93190}" type="presParOf" srcId="{A9815B9E-84EF-4F95-9490-75A2A2A05C44}" destId="{78A345D1-9A71-46A3-97DD-E28570CB1894}" srcOrd="0" destOrd="0" presId="urn:microsoft.com/office/officeart/2005/8/layout/StepDownProcess#1"/>
    <dgm:cxn modelId="{9254FA23-1837-45A0-A5F2-8CA2A733503E}" type="presParOf" srcId="{A9815B9E-84EF-4F95-9490-75A2A2A05C44}" destId="{F44E3EE1-7C29-4792-B12A-44AC2D6CB2C2}" srcOrd="1" destOrd="0" presId="urn:microsoft.com/office/officeart/2005/8/layout/StepDownProcess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5A6DADC-FDE4-4C32-908C-5290CB98A3E3}" type="doc">
      <dgm:prSet loTypeId="urn:microsoft.com/office/officeart/2005/8/layout/hList1" loCatId="list" qsTypeId="urn:microsoft.com/office/officeart/2005/8/quickstyle/simple1#9" qsCatId="simple" csTypeId="urn:microsoft.com/office/officeart/2005/8/colors/colorful4#4" csCatId="colorful" phldr="1"/>
      <dgm:spPr/>
      <dgm:t>
        <a:bodyPr/>
        <a:lstStyle/>
        <a:p>
          <a:endParaRPr lang="zh-CN" altLang="en-US"/>
        </a:p>
      </dgm:t>
    </dgm:pt>
    <dgm:pt modelId="{72B2B9B4-5341-478E-B929-008F43E63286}">
      <dgm:prSet phldrT="[文本]"/>
      <dgm:spPr/>
      <dgm:t>
        <a:bodyPr/>
        <a:lstStyle/>
        <a:p>
          <a:r>
            <a:rPr lang="zh-CN" altLang="en-US" b="1" dirty="0"/>
            <a:t>巡检工作统计</a:t>
          </a:r>
          <a:endParaRPr lang="zh-CN" altLang="en-US" dirty="0"/>
        </a:p>
      </dgm:t>
    </dgm:pt>
    <dgm:pt modelId="{A587287A-AA36-498B-A673-ED883A621664}" type="parTrans" cxnId="{FCBA3D5C-983B-43E2-92AD-6111403AD5B3}">
      <dgm:prSet/>
      <dgm:spPr/>
      <dgm:t>
        <a:bodyPr/>
        <a:lstStyle/>
        <a:p>
          <a:endParaRPr lang="zh-CN" altLang="en-US"/>
        </a:p>
      </dgm:t>
    </dgm:pt>
    <dgm:pt modelId="{1D4EDDBC-97F5-4D04-A230-4CCC75458F85}" type="sibTrans" cxnId="{FCBA3D5C-983B-43E2-92AD-6111403AD5B3}">
      <dgm:prSet/>
      <dgm:spPr/>
      <dgm:t>
        <a:bodyPr/>
        <a:lstStyle/>
        <a:p>
          <a:endParaRPr lang="zh-CN" altLang="en-US"/>
        </a:p>
      </dgm:t>
    </dgm:pt>
    <dgm:pt modelId="{05D3FBAB-F241-4333-A0C2-486D1C5A49E5}">
      <dgm:prSet phldrT="[文本]" custT="1"/>
      <dgm:spPr/>
      <dgm:t>
        <a:bodyPr/>
        <a:lstStyle/>
        <a:p>
          <a:r>
            <a:rPr lang="zh-CN" altLang="en-US" sz="2000" b="1" dirty="0"/>
            <a:t>按月统计分管人的巡检工作情况，巡检天数，发现的问题数量</a:t>
          </a:r>
          <a:endParaRPr lang="zh-CN" altLang="en-US" sz="2000" dirty="0"/>
        </a:p>
      </dgm:t>
    </dgm:pt>
    <dgm:pt modelId="{B4836AD6-BA1A-4B2B-92EF-2E730B3C0AA0}" type="parTrans" cxnId="{9DF5EED2-6EB2-4B8B-828F-51DA2E769420}">
      <dgm:prSet/>
      <dgm:spPr/>
      <dgm:t>
        <a:bodyPr/>
        <a:lstStyle/>
        <a:p>
          <a:endParaRPr lang="zh-CN" altLang="en-US"/>
        </a:p>
      </dgm:t>
    </dgm:pt>
    <dgm:pt modelId="{51DE2930-B4CF-45B9-97DA-22F0588CC43B}" type="sibTrans" cxnId="{9DF5EED2-6EB2-4B8B-828F-51DA2E769420}">
      <dgm:prSet/>
      <dgm:spPr/>
      <dgm:t>
        <a:bodyPr/>
        <a:lstStyle/>
        <a:p>
          <a:endParaRPr lang="zh-CN" altLang="en-US"/>
        </a:p>
      </dgm:t>
    </dgm:pt>
    <dgm:pt modelId="{D3610F35-3474-443E-98DD-A772F6E1F4B6}">
      <dgm:prSet phldrT="[文本]"/>
      <dgm:spPr/>
      <dgm:t>
        <a:bodyPr/>
        <a:lstStyle/>
        <a:p>
          <a:r>
            <a:rPr lang="zh-CN" altLang="en-US" b="1" dirty="0"/>
            <a:t>问题分类统计</a:t>
          </a:r>
          <a:endParaRPr lang="zh-CN" altLang="en-US" dirty="0"/>
        </a:p>
      </dgm:t>
    </dgm:pt>
    <dgm:pt modelId="{3EA17A40-AEB4-4D89-B41D-2EAD961FFA21}" type="parTrans" cxnId="{8B02DFD1-8BD4-4B6B-953F-645DA0170107}">
      <dgm:prSet/>
      <dgm:spPr/>
      <dgm:t>
        <a:bodyPr/>
        <a:lstStyle/>
        <a:p>
          <a:endParaRPr lang="zh-CN" altLang="en-US"/>
        </a:p>
      </dgm:t>
    </dgm:pt>
    <dgm:pt modelId="{59E44C30-EF88-42D7-8FD1-8AAE65BD90E5}" type="sibTrans" cxnId="{8B02DFD1-8BD4-4B6B-953F-645DA0170107}">
      <dgm:prSet/>
      <dgm:spPr/>
      <dgm:t>
        <a:bodyPr/>
        <a:lstStyle/>
        <a:p>
          <a:endParaRPr lang="zh-CN" altLang="en-US"/>
        </a:p>
      </dgm:t>
    </dgm:pt>
    <dgm:pt modelId="{5F0173DC-B630-459F-A495-D0F80DCA7DA6}">
      <dgm:prSet phldrT="[文本]" custT="1"/>
      <dgm:spPr/>
      <dgm:t>
        <a:bodyPr/>
        <a:lstStyle/>
        <a:p>
          <a:r>
            <a:rPr lang="zh-CN" altLang="en-US" sz="2000" b="1" dirty="0"/>
            <a:t>按月分类统计发现的问题数量和明细</a:t>
          </a:r>
          <a:endParaRPr lang="zh-CN" altLang="en-US" sz="2000" dirty="0"/>
        </a:p>
      </dgm:t>
    </dgm:pt>
    <dgm:pt modelId="{6826F1C8-A4F8-453E-B0CF-86643EC394C9}" type="parTrans" cxnId="{B499B139-71EC-4771-8030-BF8397CCC03D}">
      <dgm:prSet/>
      <dgm:spPr/>
      <dgm:t>
        <a:bodyPr/>
        <a:lstStyle/>
        <a:p>
          <a:endParaRPr lang="zh-CN" altLang="en-US"/>
        </a:p>
      </dgm:t>
    </dgm:pt>
    <dgm:pt modelId="{19A9B35F-C469-47CA-A0E3-F88848DAA76E}" type="sibTrans" cxnId="{B499B139-71EC-4771-8030-BF8397CCC03D}">
      <dgm:prSet/>
      <dgm:spPr/>
      <dgm:t>
        <a:bodyPr/>
        <a:lstStyle/>
        <a:p>
          <a:endParaRPr lang="zh-CN" altLang="en-US"/>
        </a:p>
      </dgm:t>
    </dgm:pt>
    <dgm:pt modelId="{416D1153-821E-4C5D-B539-D30873EA25A8}">
      <dgm:prSet phldrT="[文本]"/>
      <dgm:spPr/>
      <dgm:t>
        <a:bodyPr/>
        <a:lstStyle/>
        <a:p>
          <a:r>
            <a:rPr lang="zh-CN" altLang="en-US" b="1" dirty="0"/>
            <a:t>问题处理统计</a:t>
          </a:r>
          <a:endParaRPr lang="zh-CN" altLang="en-US" dirty="0"/>
        </a:p>
      </dgm:t>
    </dgm:pt>
    <dgm:pt modelId="{647F1A3F-D807-4514-A730-BD0E5BBF1F4D}" type="parTrans" cxnId="{F96A73B1-D2B4-4884-AE0B-2B1978E4F30E}">
      <dgm:prSet/>
      <dgm:spPr/>
      <dgm:t>
        <a:bodyPr/>
        <a:lstStyle/>
        <a:p>
          <a:endParaRPr lang="zh-CN" altLang="en-US"/>
        </a:p>
      </dgm:t>
    </dgm:pt>
    <dgm:pt modelId="{EB600B3C-8CBA-418D-B8EE-F323F9F5F5EF}" type="sibTrans" cxnId="{F96A73B1-D2B4-4884-AE0B-2B1978E4F30E}">
      <dgm:prSet/>
      <dgm:spPr/>
      <dgm:t>
        <a:bodyPr/>
        <a:lstStyle/>
        <a:p>
          <a:endParaRPr lang="zh-CN" altLang="en-US"/>
        </a:p>
      </dgm:t>
    </dgm:pt>
    <dgm:pt modelId="{10B84A0E-977C-4122-871E-FCD6D39FB7AB}">
      <dgm:prSet phldrT="[文本]" custT="1"/>
      <dgm:spPr/>
      <dgm:t>
        <a:bodyPr/>
        <a:lstStyle/>
        <a:p>
          <a:r>
            <a:rPr lang="zh-CN" altLang="en-US" sz="2000" b="1" dirty="0"/>
            <a:t>按月统计问题处理的结果，了解巡检发现的问题是否按时解决</a:t>
          </a:r>
          <a:endParaRPr lang="zh-CN" altLang="en-US" sz="2000" dirty="0"/>
        </a:p>
      </dgm:t>
    </dgm:pt>
    <dgm:pt modelId="{07982187-4E2B-41C9-BAFD-253FE58FDAC1}" type="parTrans" cxnId="{EE53E88A-2A29-49E7-B81F-5BD0DD929FAF}">
      <dgm:prSet/>
      <dgm:spPr/>
      <dgm:t>
        <a:bodyPr/>
        <a:lstStyle/>
        <a:p>
          <a:endParaRPr lang="zh-CN" altLang="en-US"/>
        </a:p>
      </dgm:t>
    </dgm:pt>
    <dgm:pt modelId="{BCAADF1C-17AB-47F6-8289-298D347B36E4}" type="sibTrans" cxnId="{EE53E88A-2A29-49E7-B81F-5BD0DD929FAF}">
      <dgm:prSet/>
      <dgm:spPr/>
      <dgm:t>
        <a:bodyPr/>
        <a:lstStyle/>
        <a:p>
          <a:endParaRPr lang="zh-CN" altLang="en-US"/>
        </a:p>
      </dgm:t>
    </dgm:pt>
    <dgm:pt modelId="{925C97ED-0498-466C-8FBB-1BD37F3A26DD}" type="pres">
      <dgm:prSet presAssocID="{45A6DADC-FDE4-4C32-908C-5290CB98A3E3}" presName="Name0" presStyleCnt="0">
        <dgm:presLayoutVars>
          <dgm:dir/>
          <dgm:animLvl val="lvl"/>
          <dgm:resizeHandles val="exact"/>
        </dgm:presLayoutVars>
      </dgm:prSet>
      <dgm:spPr/>
    </dgm:pt>
    <dgm:pt modelId="{BF14327D-4133-4B76-A00E-A5B508E1C50F}" type="pres">
      <dgm:prSet presAssocID="{72B2B9B4-5341-478E-B929-008F43E63286}" presName="composite" presStyleCnt="0"/>
      <dgm:spPr/>
    </dgm:pt>
    <dgm:pt modelId="{8C2884EA-B249-4F80-99F3-9C376368177E}" type="pres">
      <dgm:prSet presAssocID="{72B2B9B4-5341-478E-B929-008F43E6328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6F92AFC5-1C46-49D9-995B-696F4BA1BD5D}" type="pres">
      <dgm:prSet presAssocID="{72B2B9B4-5341-478E-B929-008F43E63286}" presName="desTx" presStyleLbl="alignAccFollowNode1" presStyleIdx="0" presStyleCnt="3">
        <dgm:presLayoutVars>
          <dgm:bulletEnabled val="1"/>
        </dgm:presLayoutVars>
      </dgm:prSet>
      <dgm:spPr/>
    </dgm:pt>
    <dgm:pt modelId="{F1B1265F-D5FD-4F9D-9C4D-135C8702C5C5}" type="pres">
      <dgm:prSet presAssocID="{1D4EDDBC-97F5-4D04-A230-4CCC75458F85}" presName="space" presStyleCnt="0"/>
      <dgm:spPr/>
    </dgm:pt>
    <dgm:pt modelId="{7BDBD89C-0B88-47EA-814B-75B2D0622515}" type="pres">
      <dgm:prSet presAssocID="{D3610F35-3474-443E-98DD-A772F6E1F4B6}" presName="composite" presStyleCnt="0"/>
      <dgm:spPr/>
    </dgm:pt>
    <dgm:pt modelId="{96717AC0-9220-44E6-9EE8-89DAE6AFE5E2}" type="pres">
      <dgm:prSet presAssocID="{D3610F35-3474-443E-98DD-A772F6E1F4B6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8134E75D-3775-4C5C-8A47-1B2B36779678}" type="pres">
      <dgm:prSet presAssocID="{D3610F35-3474-443E-98DD-A772F6E1F4B6}" presName="desTx" presStyleLbl="alignAccFollowNode1" presStyleIdx="1" presStyleCnt="3">
        <dgm:presLayoutVars>
          <dgm:bulletEnabled val="1"/>
        </dgm:presLayoutVars>
      </dgm:prSet>
      <dgm:spPr/>
    </dgm:pt>
    <dgm:pt modelId="{24A7BADB-032C-483D-A398-630DE60229A8}" type="pres">
      <dgm:prSet presAssocID="{59E44C30-EF88-42D7-8FD1-8AAE65BD90E5}" presName="space" presStyleCnt="0"/>
      <dgm:spPr/>
    </dgm:pt>
    <dgm:pt modelId="{8E141096-D824-4D81-94BD-1AFBE549F640}" type="pres">
      <dgm:prSet presAssocID="{416D1153-821E-4C5D-B539-D30873EA25A8}" presName="composite" presStyleCnt="0"/>
      <dgm:spPr/>
    </dgm:pt>
    <dgm:pt modelId="{DF605273-3E4E-4895-B35A-A13A4BA8B907}" type="pres">
      <dgm:prSet presAssocID="{416D1153-821E-4C5D-B539-D30873EA25A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F8A9C0E0-EE26-4F0B-AEBF-C687880F107D}" type="pres">
      <dgm:prSet presAssocID="{416D1153-821E-4C5D-B539-D30873EA25A8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B499B139-71EC-4771-8030-BF8397CCC03D}" srcId="{D3610F35-3474-443E-98DD-A772F6E1F4B6}" destId="{5F0173DC-B630-459F-A495-D0F80DCA7DA6}" srcOrd="0" destOrd="0" parTransId="{6826F1C8-A4F8-453E-B0CF-86643EC394C9}" sibTransId="{19A9B35F-C469-47CA-A0E3-F88848DAA76E}"/>
    <dgm:cxn modelId="{FCBA3D5C-983B-43E2-92AD-6111403AD5B3}" srcId="{45A6DADC-FDE4-4C32-908C-5290CB98A3E3}" destId="{72B2B9B4-5341-478E-B929-008F43E63286}" srcOrd="0" destOrd="0" parTransId="{A587287A-AA36-498B-A673-ED883A621664}" sibTransId="{1D4EDDBC-97F5-4D04-A230-4CCC75458F85}"/>
    <dgm:cxn modelId="{E7C97062-2EB7-4C11-B77C-E19F85485BBA}" type="presOf" srcId="{72B2B9B4-5341-478E-B929-008F43E63286}" destId="{8C2884EA-B249-4F80-99F3-9C376368177E}" srcOrd="0" destOrd="0" presId="urn:microsoft.com/office/officeart/2005/8/layout/hList1"/>
    <dgm:cxn modelId="{D4D05163-B2C5-4CA4-9530-0B2280E71DDF}" type="presOf" srcId="{45A6DADC-FDE4-4C32-908C-5290CB98A3E3}" destId="{925C97ED-0498-466C-8FBB-1BD37F3A26DD}" srcOrd="0" destOrd="0" presId="urn:microsoft.com/office/officeart/2005/8/layout/hList1"/>
    <dgm:cxn modelId="{90987563-0177-49F4-B0A6-488BEF588F57}" type="presOf" srcId="{5F0173DC-B630-459F-A495-D0F80DCA7DA6}" destId="{8134E75D-3775-4C5C-8A47-1B2B36779678}" srcOrd="0" destOrd="0" presId="urn:microsoft.com/office/officeart/2005/8/layout/hList1"/>
    <dgm:cxn modelId="{EE53E88A-2A29-49E7-B81F-5BD0DD929FAF}" srcId="{416D1153-821E-4C5D-B539-D30873EA25A8}" destId="{10B84A0E-977C-4122-871E-FCD6D39FB7AB}" srcOrd="0" destOrd="0" parTransId="{07982187-4E2B-41C9-BAFD-253FE58FDAC1}" sibTransId="{BCAADF1C-17AB-47F6-8289-298D347B36E4}"/>
    <dgm:cxn modelId="{64B7E0AC-697E-4403-ABC9-9FC3276EABE4}" type="presOf" srcId="{05D3FBAB-F241-4333-A0C2-486D1C5A49E5}" destId="{6F92AFC5-1C46-49D9-995B-696F4BA1BD5D}" srcOrd="0" destOrd="0" presId="urn:microsoft.com/office/officeart/2005/8/layout/hList1"/>
    <dgm:cxn modelId="{F96A73B1-D2B4-4884-AE0B-2B1978E4F30E}" srcId="{45A6DADC-FDE4-4C32-908C-5290CB98A3E3}" destId="{416D1153-821E-4C5D-B539-D30873EA25A8}" srcOrd="2" destOrd="0" parTransId="{647F1A3F-D807-4514-A730-BD0E5BBF1F4D}" sibTransId="{EB600B3C-8CBA-418D-B8EE-F323F9F5F5EF}"/>
    <dgm:cxn modelId="{DF8D13C7-B125-49AC-8101-A5C769767B02}" type="presOf" srcId="{10B84A0E-977C-4122-871E-FCD6D39FB7AB}" destId="{F8A9C0E0-EE26-4F0B-AEBF-C687880F107D}" srcOrd="0" destOrd="0" presId="urn:microsoft.com/office/officeart/2005/8/layout/hList1"/>
    <dgm:cxn modelId="{6B57A2CE-D174-4387-9F4F-886EFB3C88CF}" type="presOf" srcId="{D3610F35-3474-443E-98DD-A772F6E1F4B6}" destId="{96717AC0-9220-44E6-9EE8-89DAE6AFE5E2}" srcOrd="0" destOrd="0" presId="urn:microsoft.com/office/officeart/2005/8/layout/hList1"/>
    <dgm:cxn modelId="{EAC737D1-2038-4322-B228-8D424297927E}" type="presOf" srcId="{416D1153-821E-4C5D-B539-D30873EA25A8}" destId="{DF605273-3E4E-4895-B35A-A13A4BA8B907}" srcOrd="0" destOrd="0" presId="urn:microsoft.com/office/officeart/2005/8/layout/hList1"/>
    <dgm:cxn modelId="{8B02DFD1-8BD4-4B6B-953F-645DA0170107}" srcId="{45A6DADC-FDE4-4C32-908C-5290CB98A3E3}" destId="{D3610F35-3474-443E-98DD-A772F6E1F4B6}" srcOrd="1" destOrd="0" parTransId="{3EA17A40-AEB4-4D89-B41D-2EAD961FFA21}" sibTransId="{59E44C30-EF88-42D7-8FD1-8AAE65BD90E5}"/>
    <dgm:cxn modelId="{9DF5EED2-6EB2-4B8B-828F-51DA2E769420}" srcId="{72B2B9B4-5341-478E-B929-008F43E63286}" destId="{05D3FBAB-F241-4333-A0C2-486D1C5A49E5}" srcOrd="0" destOrd="0" parTransId="{B4836AD6-BA1A-4B2B-92EF-2E730B3C0AA0}" sibTransId="{51DE2930-B4CF-45B9-97DA-22F0588CC43B}"/>
    <dgm:cxn modelId="{0D3EBAA2-589C-4970-9A67-3FC9A91597E4}" type="presParOf" srcId="{925C97ED-0498-466C-8FBB-1BD37F3A26DD}" destId="{BF14327D-4133-4B76-A00E-A5B508E1C50F}" srcOrd="0" destOrd="0" presId="urn:microsoft.com/office/officeart/2005/8/layout/hList1"/>
    <dgm:cxn modelId="{D1077B42-4E2B-4D11-A015-818F157D2893}" type="presParOf" srcId="{BF14327D-4133-4B76-A00E-A5B508E1C50F}" destId="{8C2884EA-B249-4F80-99F3-9C376368177E}" srcOrd="0" destOrd="0" presId="urn:microsoft.com/office/officeart/2005/8/layout/hList1"/>
    <dgm:cxn modelId="{021428CC-045C-4CC1-A39A-229F9653742A}" type="presParOf" srcId="{BF14327D-4133-4B76-A00E-A5B508E1C50F}" destId="{6F92AFC5-1C46-49D9-995B-696F4BA1BD5D}" srcOrd="1" destOrd="0" presId="urn:microsoft.com/office/officeart/2005/8/layout/hList1"/>
    <dgm:cxn modelId="{91E63102-BD43-438B-8A6C-6D944255F8EC}" type="presParOf" srcId="{925C97ED-0498-466C-8FBB-1BD37F3A26DD}" destId="{F1B1265F-D5FD-4F9D-9C4D-135C8702C5C5}" srcOrd="1" destOrd="0" presId="urn:microsoft.com/office/officeart/2005/8/layout/hList1"/>
    <dgm:cxn modelId="{71127973-64D2-42D0-A19D-5385CED87A23}" type="presParOf" srcId="{925C97ED-0498-466C-8FBB-1BD37F3A26DD}" destId="{7BDBD89C-0B88-47EA-814B-75B2D0622515}" srcOrd="2" destOrd="0" presId="urn:microsoft.com/office/officeart/2005/8/layout/hList1"/>
    <dgm:cxn modelId="{803072ED-DEC6-4832-9D20-7582DBDEA4ED}" type="presParOf" srcId="{7BDBD89C-0B88-47EA-814B-75B2D0622515}" destId="{96717AC0-9220-44E6-9EE8-89DAE6AFE5E2}" srcOrd="0" destOrd="0" presId="urn:microsoft.com/office/officeart/2005/8/layout/hList1"/>
    <dgm:cxn modelId="{58DF996A-FD8A-4A86-A8E8-730CF34145F5}" type="presParOf" srcId="{7BDBD89C-0B88-47EA-814B-75B2D0622515}" destId="{8134E75D-3775-4C5C-8A47-1B2B36779678}" srcOrd="1" destOrd="0" presId="urn:microsoft.com/office/officeart/2005/8/layout/hList1"/>
    <dgm:cxn modelId="{981CB42C-1FB0-4FA3-8734-510BAE5B7CBD}" type="presParOf" srcId="{925C97ED-0498-466C-8FBB-1BD37F3A26DD}" destId="{24A7BADB-032C-483D-A398-630DE60229A8}" srcOrd="3" destOrd="0" presId="urn:microsoft.com/office/officeart/2005/8/layout/hList1"/>
    <dgm:cxn modelId="{EE4A7314-6C54-44DD-A049-92B4BF10B127}" type="presParOf" srcId="{925C97ED-0498-466C-8FBB-1BD37F3A26DD}" destId="{8E141096-D824-4D81-94BD-1AFBE549F640}" srcOrd="4" destOrd="0" presId="urn:microsoft.com/office/officeart/2005/8/layout/hList1"/>
    <dgm:cxn modelId="{E183BB2F-BB29-4536-ADCF-C1C35B7DD1F9}" type="presParOf" srcId="{8E141096-D824-4D81-94BD-1AFBE549F640}" destId="{DF605273-3E4E-4895-B35A-A13A4BA8B907}" srcOrd="0" destOrd="0" presId="urn:microsoft.com/office/officeart/2005/8/layout/hList1"/>
    <dgm:cxn modelId="{10F0C859-2658-46D1-8F65-8FF03BA65677}" type="presParOf" srcId="{8E141096-D824-4D81-94BD-1AFBE549F640}" destId="{F8A9C0E0-EE26-4F0B-AEBF-C687880F107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CD1D9F-6C9B-4D5C-941F-C53FB3ECDE3E}">
      <dsp:nvSpPr>
        <dsp:cNvPr id="0" name=""/>
        <dsp:cNvSpPr/>
      </dsp:nvSpPr>
      <dsp:spPr>
        <a:xfrm rot="5400000">
          <a:off x="2483445" y="716439"/>
          <a:ext cx="1120218" cy="13501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4F8973-C26E-4731-BEB0-651FD2905095}">
      <dsp:nvSpPr>
        <dsp:cNvPr id="0" name=""/>
        <dsp:cNvSpPr/>
      </dsp:nvSpPr>
      <dsp:spPr>
        <a:xfrm>
          <a:off x="2741056" y="1389"/>
          <a:ext cx="1500187" cy="90011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大门口</a:t>
          </a:r>
        </a:p>
      </dsp:txBody>
      <dsp:txXfrm>
        <a:off x="2767419" y="27752"/>
        <a:ext cx="1447461" cy="847386"/>
      </dsp:txXfrm>
    </dsp:sp>
    <dsp:sp modelId="{458AD6FB-5439-4B9B-BDA7-D4AAE1004F3F}">
      <dsp:nvSpPr>
        <dsp:cNvPr id="0" name=""/>
        <dsp:cNvSpPr/>
      </dsp:nvSpPr>
      <dsp:spPr>
        <a:xfrm rot="5400000">
          <a:off x="2483445" y="1841579"/>
          <a:ext cx="1120218" cy="135016"/>
        </a:xfrm>
        <a:prstGeom prst="rect">
          <a:avLst/>
        </a:prstGeom>
        <a:solidFill>
          <a:schemeClr val="accent3">
            <a:hueOff val="1125026"/>
            <a:satOff val="-1688"/>
            <a:lumOff val="-27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3784F-7B6B-4BC3-90A5-8BFC66547A17}">
      <dsp:nvSpPr>
        <dsp:cNvPr id="0" name=""/>
        <dsp:cNvSpPr/>
      </dsp:nvSpPr>
      <dsp:spPr>
        <a:xfrm>
          <a:off x="2741056" y="1126529"/>
          <a:ext cx="1500187" cy="900112"/>
        </a:xfrm>
        <a:prstGeom prst="roundRect">
          <a:avLst>
            <a:gd name="adj" fmla="val 10000"/>
          </a:avLst>
        </a:prstGeom>
        <a:solidFill>
          <a:schemeClr val="accent3">
            <a:hueOff val="1022751"/>
            <a:satOff val="-1535"/>
            <a:lumOff val="-25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校车</a:t>
          </a:r>
        </a:p>
      </dsp:txBody>
      <dsp:txXfrm>
        <a:off x="2767419" y="1152892"/>
        <a:ext cx="1447461" cy="847386"/>
      </dsp:txXfrm>
    </dsp:sp>
    <dsp:sp modelId="{196F7D23-0783-49DC-9171-3E0DE6567045}">
      <dsp:nvSpPr>
        <dsp:cNvPr id="0" name=""/>
        <dsp:cNvSpPr/>
      </dsp:nvSpPr>
      <dsp:spPr>
        <a:xfrm rot="5400000">
          <a:off x="2483445" y="2966720"/>
          <a:ext cx="1120218" cy="135016"/>
        </a:xfrm>
        <a:prstGeom prst="rect">
          <a:avLst/>
        </a:prstGeom>
        <a:solidFill>
          <a:schemeClr val="accent3">
            <a:hueOff val="2250053"/>
            <a:satOff val="-3376"/>
            <a:lumOff val="-54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754479-D48B-4889-BD02-E019FB5FB1F8}">
      <dsp:nvSpPr>
        <dsp:cNvPr id="0" name=""/>
        <dsp:cNvSpPr/>
      </dsp:nvSpPr>
      <dsp:spPr>
        <a:xfrm>
          <a:off x="2741056" y="2251670"/>
          <a:ext cx="1500187" cy="900112"/>
        </a:xfrm>
        <a:prstGeom prst="roundRect">
          <a:avLst>
            <a:gd name="adj" fmla="val 10000"/>
          </a:avLst>
        </a:prstGeom>
        <a:solidFill>
          <a:schemeClr val="accent3">
            <a:hueOff val="2045503"/>
            <a:satOff val="-3069"/>
            <a:lumOff val="-49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操场</a:t>
          </a:r>
        </a:p>
      </dsp:txBody>
      <dsp:txXfrm>
        <a:off x="2767419" y="2278033"/>
        <a:ext cx="1447461" cy="847386"/>
      </dsp:txXfrm>
    </dsp:sp>
    <dsp:sp modelId="{8279E6A9-4C9C-4393-ABCE-865811D40BBB}">
      <dsp:nvSpPr>
        <dsp:cNvPr id="0" name=""/>
        <dsp:cNvSpPr/>
      </dsp:nvSpPr>
      <dsp:spPr>
        <a:xfrm>
          <a:off x="3046016" y="3529290"/>
          <a:ext cx="1990327" cy="135016"/>
        </a:xfrm>
        <a:prstGeom prst="rect">
          <a:avLst/>
        </a:prstGeom>
        <a:solidFill>
          <a:schemeClr val="accent3">
            <a:hueOff val="3375079"/>
            <a:satOff val="-5064"/>
            <a:lumOff val="-82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7737AD-A26E-408C-9CEC-8F665A1043B9}">
      <dsp:nvSpPr>
        <dsp:cNvPr id="0" name=""/>
        <dsp:cNvSpPr/>
      </dsp:nvSpPr>
      <dsp:spPr>
        <a:xfrm>
          <a:off x="2741056" y="3376811"/>
          <a:ext cx="1500187" cy="900112"/>
        </a:xfrm>
        <a:prstGeom prst="roundRect">
          <a:avLst>
            <a:gd name="adj" fmla="val 10000"/>
          </a:avLst>
        </a:prstGeom>
        <a:solidFill>
          <a:schemeClr val="accent3">
            <a:hueOff val="3068254"/>
            <a:satOff val="-4604"/>
            <a:lumOff val="-7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大厅</a:t>
          </a:r>
        </a:p>
      </dsp:txBody>
      <dsp:txXfrm>
        <a:off x="2767419" y="3403174"/>
        <a:ext cx="1447461" cy="847386"/>
      </dsp:txXfrm>
    </dsp:sp>
    <dsp:sp modelId="{25FF8D4E-68F2-4DEC-A1B6-160C2E8FA056}">
      <dsp:nvSpPr>
        <dsp:cNvPr id="0" name=""/>
        <dsp:cNvSpPr/>
      </dsp:nvSpPr>
      <dsp:spPr>
        <a:xfrm rot="16200000">
          <a:off x="4478695" y="2966720"/>
          <a:ext cx="1120218" cy="135016"/>
        </a:xfrm>
        <a:prstGeom prst="rect">
          <a:avLst/>
        </a:prstGeom>
        <a:solidFill>
          <a:schemeClr val="accent3">
            <a:hueOff val="4500106"/>
            <a:satOff val="-6752"/>
            <a:lumOff val="-109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5BF857-D59A-427E-A0EA-81855D378F79}">
      <dsp:nvSpPr>
        <dsp:cNvPr id="0" name=""/>
        <dsp:cNvSpPr/>
      </dsp:nvSpPr>
      <dsp:spPr>
        <a:xfrm>
          <a:off x="4736306" y="3376811"/>
          <a:ext cx="1500187" cy="900112"/>
        </a:xfrm>
        <a:prstGeom prst="roundRect">
          <a:avLst>
            <a:gd name="adj" fmla="val 10000"/>
          </a:avLst>
        </a:prstGeom>
        <a:solidFill>
          <a:schemeClr val="accent3">
            <a:hueOff val="4091005"/>
            <a:satOff val="-6138"/>
            <a:lumOff val="-9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楼道</a:t>
          </a:r>
        </a:p>
      </dsp:txBody>
      <dsp:txXfrm>
        <a:off x="4762669" y="3403174"/>
        <a:ext cx="1447461" cy="847386"/>
      </dsp:txXfrm>
    </dsp:sp>
    <dsp:sp modelId="{BAD8CC52-36F0-47D9-BE55-02E497B40744}">
      <dsp:nvSpPr>
        <dsp:cNvPr id="0" name=""/>
        <dsp:cNvSpPr/>
      </dsp:nvSpPr>
      <dsp:spPr>
        <a:xfrm rot="16200000">
          <a:off x="4478695" y="1841579"/>
          <a:ext cx="1120218" cy="135016"/>
        </a:xfrm>
        <a:prstGeom prst="rect">
          <a:avLst/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A65317-E1D9-437B-8B13-B588E5E15785}">
      <dsp:nvSpPr>
        <dsp:cNvPr id="0" name=""/>
        <dsp:cNvSpPr/>
      </dsp:nvSpPr>
      <dsp:spPr>
        <a:xfrm>
          <a:off x="4736306" y="2251670"/>
          <a:ext cx="1500187" cy="900112"/>
        </a:xfrm>
        <a:prstGeom prst="roundRect">
          <a:avLst>
            <a:gd name="adj" fmla="val 10000"/>
          </a:avLst>
        </a:prstGeom>
        <a:solidFill>
          <a:schemeClr val="accent3">
            <a:hueOff val="5113756"/>
            <a:satOff val="-7673"/>
            <a:lumOff val="-124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班级</a:t>
          </a:r>
        </a:p>
      </dsp:txBody>
      <dsp:txXfrm>
        <a:off x="4762669" y="2278033"/>
        <a:ext cx="1447461" cy="847386"/>
      </dsp:txXfrm>
    </dsp:sp>
    <dsp:sp modelId="{C1B813F6-EF75-43BF-903F-8642791F3D8A}">
      <dsp:nvSpPr>
        <dsp:cNvPr id="0" name=""/>
        <dsp:cNvSpPr/>
      </dsp:nvSpPr>
      <dsp:spPr>
        <a:xfrm rot="16200000">
          <a:off x="4478695" y="716439"/>
          <a:ext cx="1120218" cy="135016"/>
        </a:xfrm>
        <a:prstGeom prst="rect">
          <a:avLst/>
        </a:prstGeom>
        <a:solidFill>
          <a:schemeClr val="accent3">
            <a:hueOff val="6750158"/>
            <a:satOff val="-10128"/>
            <a:lumOff val="-164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080866-24F2-42E0-8E2C-C6BCB3561036}">
      <dsp:nvSpPr>
        <dsp:cNvPr id="0" name=""/>
        <dsp:cNvSpPr/>
      </dsp:nvSpPr>
      <dsp:spPr>
        <a:xfrm>
          <a:off x="4736306" y="1126529"/>
          <a:ext cx="1500187" cy="900112"/>
        </a:xfrm>
        <a:prstGeom prst="roundRect">
          <a:avLst>
            <a:gd name="adj" fmla="val 10000"/>
          </a:avLst>
        </a:prstGeom>
        <a:solidFill>
          <a:schemeClr val="accent3">
            <a:hueOff val="6136507"/>
            <a:satOff val="-9207"/>
            <a:lumOff val="-149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保健室</a:t>
          </a:r>
        </a:p>
      </dsp:txBody>
      <dsp:txXfrm>
        <a:off x="4762669" y="1152892"/>
        <a:ext cx="1447461" cy="847386"/>
      </dsp:txXfrm>
    </dsp:sp>
    <dsp:sp modelId="{7F65330B-7BF9-4359-94C6-DB25B00E2693}">
      <dsp:nvSpPr>
        <dsp:cNvPr id="0" name=""/>
        <dsp:cNvSpPr/>
      </dsp:nvSpPr>
      <dsp:spPr>
        <a:xfrm>
          <a:off x="5041265" y="153869"/>
          <a:ext cx="1990327" cy="135016"/>
        </a:xfrm>
        <a:prstGeom prst="rect">
          <a:avLst/>
        </a:prstGeom>
        <a:solidFill>
          <a:schemeClr val="accent3">
            <a:hueOff val="7875184"/>
            <a:satOff val="-11816"/>
            <a:lumOff val="-1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16FA50-7D5D-42F5-88E2-A043F6B1B378}">
      <dsp:nvSpPr>
        <dsp:cNvPr id="0" name=""/>
        <dsp:cNvSpPr/>
      </dsp:nvSpPr>
      <dsp:spPr>
        <a:xfrm>
          <a:off x="4736306" y="1389"/>
          <a:ext cx="1500187" cy="900112"/>
        </a:xfrm>
        <a:prstGeom prst="roundRect">
          <a:avLst>
            <a:gd name="adj" fmla="val 10000"/>
          </a:avLst>
        </a:prstGeom>
        <a:solidFill>
          <a:schemeClr val="accent3">
            <a:hueOff val="7159259"/>
            <a:satOff val="-10742"/>
            <a:lumOff val="-174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多功能厅</a:t>
          </a:r>
        </a:p>
      </dsp:txBody>
      <dsp:txXfrm>
        <a:off x="4762669" y="27752"/>
        <a:ext cx="1447461" cy="847386"/>
      </dsp:txXfrm>
    </dsp:sp>
    <dsp:sp modelId="{4CC6DA6D-09CC-4B0D-B8C4-B2AF0EDA4066}">
      <dsp:nvSpPr>
        <dsp:cNvPr id="0" name=""/>
        <dsp:cNvSpPr/>
      </dsp:nvSpPr>
      <dsp:spPr>
        <a:xfrm rot="5400000">
          <a:off x="6473944" y="716439"/>
          <a:ext cx="1120218" cy="135016"/>
        </a:xfrm>
        <a:prstGeom prst="rect">
          <a:avLst/>
        </a:prstGeom>
        <a:solidFill>
          <a:schemeClr val="accent3">
            <a:hueOff val="9000211"/>
            <a:satOff val="-13504"/>
            <a:lumOff val="-219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310C1E-E0F5-4EF4-BA44-54387E826362}">
      <dsp:nvSpPr>
        <dsp:cNvPr id="0" name=""/>
        <dsp:cNvSpPr/>
      </dsp:nvSpPr>
      <dsp:spPr>
        <a:xfrm>
          <a:off x="6731555" y="1389"/>
          <a:ext cx="1500187" cy="900112"/>
        </a:xfrm>
        <a:prstGeom prst="roundRect">
          <a:avLst>
            <a:gd name="adj" fmla="val 10000"/>
          </a:avLst>
        </a:prstGeom>
        <a:solidFill>
          <a:schemeClr val="accent3">
            <a:hueOff val="8182010"/>
            <a:satOff val="-12276"/>
            <a:lumOff val="-199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食堂</a:t>
          </a:r>
        </a:p>
      </dsp:txBody>
      <dsp:txXfrm>
        <a:off x="6757918" y="27752"/>
        <a:ext cx="1447461" cy="847386"/>
      </dsp:txXfrm>
    </dsp:sp>
    <dsp:sp modelId="{769D31F6-1158-42FC-A996-D1A3FB61FF43}">
      <dsp:nvSpPr>
        <dsp:cNvPr id="0" name=""/>
        <dsp:cNvSpPr/>
      </dsp:nvSpPr>
      <dsp:spPr>
        <a:xfrm rot="5400000">
          <a:off x="6473944" y="1841579"/>
          <a:ext cx="1120218" cy="135016"/>
        </a:xfrm>
        <a:prstGeom prst="rect">
          <a:avLst/>
        </a:prstGeom>
        <a:solidFill>
          <a:schemeClr val="accent3">
            <a:hueOff val="10125237"/>
            <a:satOff val="-15192"/>
            <a:lumOff val="-247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D91785-1EBA-4D4C-86DB-5C7B435FFF69}">
      <dsp:nvSpPr>
        <dsp:cNvPr id="0" name=""/>
        <dsp:cNvSpPr/>
      </dsp:nvSpPr>
      <dsp:spPr>
        <a:xfrm>
          <a:off x="6731555" y="1126529"/>
          <a:ext cx="1500187" cy="900112"/>
        </a:xfrm>
        <a:prstGeom prst="roundRect">
          <a:avLst>
            <a:gd name="adj" fmla="val 10000"/>
          </a:avLst>
        </a:prstGeom>
        <a:solidFill>
          <a:schemeClr val="accent3">
            <a:hueOff val="9204761"/>
            <a:satOff val="-13811"/>
            <a:lumOff val="-224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办公室</a:t>
          </a:r>
        </a:p>
      </dsp:txBody>
      <dsp:txXfrm>
        <a:off x="6757918" y="1152892"/>
        <a:ext cx="1447461" cy="847386"/>
      </dsp:txXfrm>
    </dsp:sp>
    <dsp:sp modelId="{B1718B17-F5B9-4BFB-AC1B-963E6C07DC48}">
      <dsp:nvSpPr>
        <dsp:cNvPr id="0" name=""/>
        <dsp:cNvSpPr/>
      </dsp:nvSpPr>
      <dsp:spPr>
        <a:xfrm rot="5400000">
          <a:off x="6473944" y="2966720"/>
          <a:ext cx="1120218" cy="135016"/>
        </a:xfrm>
        <a:prstGeom prst="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06EAC8-D5D6-4728-A5B8-B61F728E7289}">
      <dsp:nvSpPr>
        <dsp:cNvPr id="0" name=""/>
        <dsp:cNvSpPr/>
      </dsp:nvSpPr>
      <dsp:spPr>
        <a:xfrm>
          <a:off x="6731555" y="2251670"/>
          <a:ext cx="1500187" cy="900112"/>
        </a:xfrm>
        <a:prstGeom prst="roundRect">
          <a:avLst>
            <a:gd name="adj" fmla="val 10000"/>
          </a:avLst>
        </a:prstGeom>
        <a:solidFill>
          <a:schemeClr val="accent3">
            <a:hueOff val="10227513"/>
            <a:satOff val="-15345"/>
            <a:lumOff val="-249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库房</a:t>
          </a:r>
        </a:p>
      </dsp:txBody>
      <dsp:txXfrm>
        <a:off x="6757918" y="2278033"/>
        <a:ext cx="1447461" cy="847386"/>
      </dsp:txXfrm>
    </dsp:sp>
    <dsp:sp modelId="{3B006655-DB6E-4FF2-9E55-800F04ACEDD7}">
      <dsp:nvSpPr>
        <dsp:cNvPr id="0" name=""/>
        <dsp:cNvSpPr/>
      </dsp:nvSpPr>
      <dsp:spPr>
        <a:xfrm>
          <a:off x="6731555" y="3376811"/>
          <a:ext cx="1500187" cy="900112"/>
        </a:xfrm>
        <a:prstGeom prst="roundRect">
          <a:avLst>
            <a:gd name="adj" fmla="val 10000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…</a:t>
          </a:r>
          <a:endParaRPr lang="zh-CN" altLang="en-US" sz="2400" kern="1200" dirty="0"/>
        </a:p>
      </dsp:txBody>
      <dsp:txXfrm>
        <a:off x="6757918" y="3403174"/>
        <a:ext cx="1447461" cy="8473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B3B17D-8C2C-4647-9D55-45EF73E99EA4}">
      <dsp:nvSpPr>
        <dsp:cNvPr id="0" name=""/>
        <dsp:cNvSpPr/>
      </dsp:nvSpPr>
      <dsp:spPr>
        <a:xfrm>
          <a:off x="1491" y="1673332"/>
          <a:ext cx="990730" cy="49536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大门口</a:t>
          </a:r>
        </a:p>
      </dsp:txBody>
      <dsp:txXfrm>
        <a:off x="16000" y="1687841"/>
        <a:ext cx="961712" cy="466347"/>
      </dsp:txXfrm>
    </dsp:sp>
    <dsp:sp modelId="{37D107CD-DD3D-4EFC-A5A0-F5B26C4D24FF}">
      <dsp:nvSpPr>
        <dsp:cNvPr id="0" name=""/>
        <dsp:cNvSpPr/>
      </dsp:nvSpPr>
      <dsp:spPr>
        <a:xfrm rot="17132988">
          <a:off x="451225" y="1201644"/>
          <a:ext cx="1478283" cy="14567"/>
        </a:xfrm>
        <a:custGeom>
          <a:avLst/>
          <a:gdLst/>
          <a:ahLst/>
          <a:cxnLst/>
          <a:rect l="0" t="0" r="0" b="0"/>
          <a:pathLst>
            <a:path>
              <a:moveTo>
                <a:pt x="0" y="7283"/>
              </a:moveTo>
              <a:lnTo>
                <a:pt x="1478283" y="7283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153410" y="1171970"/>
        <a:ext cx="73914" cy="73914"/>
      </dsp:txXfrm>
    </dsp:sp>
    <dsp:sp modelId="{C5AA7BA9-5FCB-4D5B-AB55-101D54923851}">
      <dsp:nvSpPr>
        <dsp:cNvPr id="0" name=""/>
        <dsp:cNvSpPr/>
      </dsp:nvSpPr>
      <dsp:spPr>
        <a:xfrm>
          <a:off x="1388513" y="249158"/>
          <a:ext cx="990730" cy="49536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来客管理</a:t>
          </a:r>
        </a:p>
      </dsp:txBody>
      <dsp:txXfrm>
        <a:off x="1403022" y="263667"/>
        <a:ext cx="961712" cy="466347"/>
      </dsp:txXfrm>
    </dsp:sp>
    <dsp:sp modelId="{56542769-B79C-409B-9A34-13D204477CB3}">
      <dsp:nvSpPr>
        <dsp:cNvPr id="0" name=""/>
        <dsp:cNvSpPr/>
      </dsp:nvSpPr>
      <dsp:spPr>
        <a:xfrm rot="17692822">
          <a:off x="719404" y="1486479"/>
          <a:ext cx="941926" cy="14567"/>
        </a:xfrm>
        <a:custGeom>
          <a:avLst/>
          <a:gdLst/>
          <a:ahLst/>
          <a:cxnLst/>
          <a:rect l="0" t="0" r="0" b="0"/>
          <a:pathLst>
            <a:path>
              <a:moveTo>
                <a:pt x="0" y="7283"/>
              </a:moveTo>
              <a:lnTo>
                <a:pt x="941926" y="7283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166819" y="1470214"/>
        <a:ext cx="47096" cy="47096"/>
      </dsp:txXfrm>
    </dsp:sp>
    <dsp:sp modelId="{8CF86A89-65CF-4089-9C52-17446686FC3C}">
      <dsp:nvSpPr>
        <dsp:cNvPr id="0" name=""/>
        <dsp:cNvSpPr/>
      </dsp:nvSpPr>
      <dsp:spPr>
        <a:xfrm>
          <a:off x="1388513" y="818828"/>
          <a:ext cx="990730" cy="49536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入离园接送</a:t>
          </a:r>
        </a:p>
      </dsp:txBody>
      <dsp:txXfrm>
        <a:off x="1403022" y="833337"/>
        <a:ext cx="961712" cy="466347"/>
      </dsp:txXfrm>
    </dsp:sp>
    <dsp:sp modelId="{78A9DDED-2A3D-4820-9A47-5194E8616877}">
      <dsp:nvSpPr>
        <dsp:cNvPr id="0" name=""/>
        <dsp:cNvSpPr/>
      </dsp:nvSpPr>
      <dsp:spPr>
        <a:xfrm rot="19457599">
          <a:off x="946349" y="1771313"/>
          <a:ext cx="488035" cy="14567"/>
        </a:xfrm>
        <a:custGeom>
          <a:avLst/>
          <a:gdLst/>
          <a:ahLst/>
          <a:cxnLst/>
          <a:rect l="0" t="0" r="0" b="0"/>
          <a:pathLst>
            <a:path>
              <a:moveTo>
                <a:pt x="0" y="7283"/>
              </a:moveTo>
              <a:lnTo>
                <a:pt x="488035" y="7283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178166" y="1766396"/>
        <a:ext cx="24401" cy="24401"/>
      </dsp:txXfrm>
    </dsp:sp>
    <dsp:sp modelId="{A7A5AEAA-D622-412C-8D8F-486ADE2A2E2A}">
      <dsp:nvSpPr>
        <dsp:cNvPr id="0" name=""/>
        <dsp:cNvSpPr/>
      </dsp:nvSpPr>
      <dsp:spPr>
        <a:xfrm>
          <a:off x="1388513" y="1388497"/>
          <a:ext cx="990730" cy="49536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岗位安全</a:t>
          </a:r>
        </a:p>
      </dsp:txBody>
      <dsp:txXfrm>
        <a:off x="1403022" y="1403006"/>
        <a:ext cx="961712" cy="466347"/>
      </dsp:txXfrm>
    </dsp:sp>
    <dsp:sp modelId="{7FD2F5A1-D0C0-4F55-A790-546EF3A5021D}">
      <dsp:nvSpPr>
        <dsp:cNvPr id="0" name=""/>
        <dsp:cNvSpPr/>
      </dsp:nvSpPr>
      <dsp:spPr>
        <a:xfrm rot="2142401">
          <a:off x="946349" y="2056148"/>
          <a:ext cx="488035" cy="14567"/>
        </a:xfrm>
        <a:custGeom>
          <a:avLst/>
          <a:gdLst/>
          <a:ahLst/>
          <a:cxnLst/>
          <a:rect l="0" t="0" r="0" b="0"/>
          <a:pathLst>
            <a:path>
              <a:moveTo>
                <a:pt x="0" y="7283"/>
              </a:moveTo>
              <a:lnTo>
                <a:pt x="488035" y="7283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178166" y="2051231"/>
        <a:ext cx="24401" cy="24401"/>
      </dsp:txXfrm>
    </dsp:sp>
    <dsp:sp modelId="{C7788301-8D82-4707-A010-5CFCD0B3C2FC}">
      <dsp:nvSpPr>
        <dsp:cNvPr id="0" name=""/>
        <dsp:cNvSpPr/>
      </dsp:nvSpPr>
      <dsp:spPr>
        <a:xfrm>
          <a:off x="1388513" y="1958167"/>
          <a:ext cx="990730" cy="49536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监控器检视</a:t>
          </a:r>
        </a:p>
      </dsp:txBody>
      <dsp:txXfrm>
        <a:off x="1403022" y="1972676"/>
        <a:ext cx="961712" cy="466347"/>
      </dsp:txXfrm>
    </dsp:sp>
    <dsp:sp modelId="{D63B2A81-560A-4751-991E-55096C6AA9BF}">
      <dsp:nvSpPr>
        <dsp:cNvPr id="0" name=""/>
        <dsp:cNvSpPr/>
      </dsp:nvSpPr>
      <dsp:spPr>
        <a:xfrm rot="3907178">
          <a:off x="719404" y="2340983"/>
          <a:ext cx="941926" cy="14567"/>
        </a:xfrm>
        <a:custGeom>
          <a:avLst/>
          <a:gdLst/>
          <a:ahLst/>
          <a:cxnLst/>
          <a:rect l="0" t="0" r="0" b="0"/>
          <a:pathLst>
            <a:path>
              <a:moveTo>
                <a:pt x="0" y="7283"/>
              </a:moveTo>
              <a:lnTo>
                <a:pt x="941926" y="7283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166819" y="2324719"/>
        <a:ext cx="47096" cy="47096"/>
      </dsp:txXfrm>
    </dsp:sp>
    <dsp:sp modelId="{17F15B51-CF9B-4901-B890-03451E1852B2}">
      <dsp:nvSpPr>
        <dsp:cNvPr id="0" name=""/>
        <dsp:cNvSpPr/>
      </dsp:nvSpPr>
      <dsp:spPr>
        <a:xfrm>
          <a:off x="1388513" y="2527837"/>
          <a:ext cx="990730" cy="49536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安全技能</a:t>
          </a:r>
        </a:p>
      </dsp:txBody>
      <dsp:txXfrm>
        <a:off x="1403022" y="2542346"/>
        <a:ext cx="961712" cy="466347"/>
      </dsp:txXfrm>
    </dsp:sp>
    <dsp:sp modelId="{5B0ACD2A-8607-4C42-9F69-EB4CBFDF076F}">
      <dsp:nvSpPr>
        <dsp:cNvPr id="0" name=""/>
        <dsp:cNvSpPr/>
      </dsp:nvSpPr>
      <dsp:spPr>
        <a:xfrm rot="4467012">
          <a:off x="451225" y="2625818"/>
          <a:ext cx="1478283" cy="14567"/>
        </a:xfrm>
        <a:custGeom>
          <a:avLst/>
          <a:gdLst/>
          <a:ahLst/>
          <a:cxnLst/>
          <a:rect l="0" t="0" r="0" b="0"/>
          <a:pathLst>
            <a:path>
              <a:moveTo>
                <a:pt x="0" y="7283"/>
              </a:moveTo>
              <a:lnTo>
                <a:pt x="1478283" y="7283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153410" y="2596145"/>
        <a:ext cx="73914" cy="73914"/>
      </dsp:txXfrm>
    </dsp:sp>
    <dsp:sp modelId="{0E48F1BF-6878-4B1B-B322-D40AC928DB6F}">
      <dsp:nvSpPr>
        <dsp:cNvPr id="0" name=""/>
        <dsp:cNvSpPr/>
      </dsp:nvSpPr>
      <dsp:spPr>
        <a:xfrm>
          <a:off x="1388513" y="3097507"/>
          <a:ext cx="990730" cy="49536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消防设备</a:t>
          </a:r>
        </a:p>
      </dsp:txBody>
      <dsp:txXfrm>
        <a:off x="1403022" y="3112016"/>
        <a:ext cx="961712" cy="466347"/>
      </dsp:txXfrm>
    </dsp:sp>
    <dsp:sp modelId="{379D7E6F-F550-4185-95C4-23BB9B68D368}">
      <dsp:nvSpPr>
        <dsp:cNvPr id="0" name=""/>
        <dsp:cNvSpPr/>
      </dsp:nvSpPr>
      <dsp:spPr>
        <a:xfrm>
          <a:off x="1491" y="4521681"/>
          <a:ext cx="990730" cy="49536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操场</a:t>
          </a:r>
        </a:p>
      </dsp:txBody>
      <dsp:txXfrm>
        <a:off x="16000" y="4536190"/>
        <a:ext cx="961712" cy="466347"/>
      </dsp:txXfrm>
    </dsp:sp>
    <dsp:sp modelId="{FBCE6FB5-DC0D-4ABE-954A-E8478E7AB13D}">
      <dsp:nvSpPr>
        <dsp:cNvPr id="0" name=""/>
        <dsp:cNvSpPr/>
      </dsp:nvSpPr>
      <dsp:spPr>
        <a:xfrm rot="17692822">
          <a:off x="719404" y="4334828"/>
          <a:ext cx="941926" cy="14567"/>
        </a:xfrm>
        <a:custGeom>
          <a:avLst/>
          <a:gdLst/>
          <a:ahLst/>
          <a:cxnLst/>
          <a:rect l="0" t="0" r="0" b="0"/>
          <a:pathLst>
            <a:path>
              <a:moveTo>
                <a:pt x="0" y="7283"/>
              </a:moveTo>
              <a:lnTo>
                <a:pt x="941926" y="7283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166819" y="4318563"/>
        <a:ext cx="47096" cy="47096"/>
      </dsp:txXfrm>
    </dsp:sp>
    <dsp:sp modelId="{6818A90D-3DD9-4F5F-BC72-6687DE2DA379}">
      <dsp:nvSpPr>
        <dsp:cNvPr id="0" name=""/>
        <dsp:cNvSpPr/>
      </dsp:nvSpPr>
      <dsp:spPr>
        <a:xfrm>
          <a:off x="1388513" y="3667177"/>
          <a:ext cx="990730" cy="49536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大型玩具</a:t>
          </a:r>
        </a:p>
      </dsp:txBody>
      <dsp:txXfrm>
        <a:off x="1403022" y="3681686"/>
        <a:ext cx="961712" cy="466347"/>
      </dsp:txXfrm>
    </dsp:sp>
    <dsp:sp modelId="{36DEC051-270F-4539-9C18-BBF8125EB030}">
      <dsp:nvSpPr>
        <dsp:cNvPr id="0" name=""/>
        <dsp:cNvSpPr/>
      </dsp:nvSpPr>
      <dsp:spPr>
        <a:xfrm rot="19457599">
          <a:off x="946349" y="4619663"/>
          <a:ext cx="488035" cy="14567"/>
        </a:xfrm>
        <a:custGeom>
          <a:avLst/>
          <a:gdLst/>
          <a:ahLst/>
          <a:cxnLst/>
          <a:rect l="0" t="0" r="0" b="0"/>
          <a:pathLst>
            <a:path>
              <a:moveTo>
                <a:pt x="0" y="7283"/>
              </a:moveTo>
              <a:lnTo>
                <a:pt x="488035" y="7283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178166" y="4614746"/>
        <a:ext cx="24401" cy="24401"/>
      </dsp:txXfrm>
    </dsp:sp>
    <dsp:sp modelId="{FBBAFC81-472B-4243-B926-E0F5B9DD2649}">
      <dsp:nvSpPr>
        <dsp:cNvPr id="0" name=""/>
        <dsp:cNvSpPr/>
      </dsp:nvSpPr>
      <dsp:spPr>
        <a:xfrm>
          <a:off x="1388513" y="4236847"/>
          <a:ext cx="990730" cy="49536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户外地面</a:t>
          </a:r>
        </a:p>
      </dsp:txBody>
      <dsp:txXfrm>
        <a:off x="1403022" y="4251356"/>
        <a:ext cx="961712" cy="466347"/>
      </dsp:txXfrm>
    </dsp:sp>
    <dsp:sp modelId="{15E1C9B7-E8A2-46CE-BE1F-8EA261B70F6C}">
      <dsp:nvSpPr>
        <dsp:cNvPr id="0" name=""/>
        <dsp:cNvSpPr/>
      </dsp:nvSpPr>
      <dsp:spPr>
        <a:xfrm rot="2142401">
          <a:off x="946349" y="4904498"/>
          <a:ext cx="488035" cy="14567"/>
        </a:xfrm>
        <a:custGeom>
          <a:avLst/>
          <a:gdLst/>
          <a:ahLst/>
          <a:cxnLst/>
          <a:rect l="0" t="0" r="0" b="0"/>
          <a:pathLst>
            <a:path>
              <a:moveTo>
                <a:pt x="0" y="7283"/>
              </a:moveTo>
              <a:lnTo>
                <a:pt x="488035" y="7283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178166" y="4899581"/>
        <a:ext cx="24401" cy="24401"/>
      </dsp:txXfrm>
    </dsp:sp>
    <dsp:sp modelId="{3A4C18CF-5004-4432-9010-36D70EE2968F}">
      <dsp:nvSpPr>
        <dsp:cNvPr id="0" name=""/>
        <dsp:cNvSpPr/>
      </dsp:nvSpPr>
      <dsp:spPr>
        <a:xfrm>
          <a:off x="1388513" y="4806516"/>
          <a:ext cx="990730" cy="49536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户外种植区</a:t>
          </a:r>
        </a:p>
      </dsp:txBody>
      <dsp:txXfrm>
        <a:off x="1403022" y="4821025"/>
        <a:ext cx="961712" cy="466347"/>
      </dsp:txXfrm>
    </dsp:sp>
    <dsp:sp modelId="{467F4EFD-6D5D-430C-8347-7EDF92E3617A}">
      <dsp:nvSpPr>
        <dsp:cNvPr id="0" name=""/>
        <dsp:cNvSpPr/>
      </dsp:nvSpPr>
      <dsp:spPr>
        <a:xfrm rot="3907178">
          <a:off x="719404" y="5189332"/>
          <a:ext cx="941926" cy="14567"/>
        </a:xfrm>
        <a:custGeom>
          <a:avLst/>
          <a:gdLst/>
          <a:ahLst/>
          <a:cxnLst/>
          <a:rect l="0" t="0" r="0" b="0"/>
          <a:pathLst>
            <a:path>
              <a:moveTo>
                <a:pt x="0" y="7283"/>
              </a:moveTo>
              <a:lnTo>
                <a:pt x="941926" y="7283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166819" y="5173068"/>
        <a:ext cx="47096" cy="47096"/>
      </dsp:txXfrm>
    </dsp:sp>
    <dsp:sp modelId="{D2334F81-BE64-48D3-A2FF-993B55F2E615}">
      <dsp:nvSpPr>
        <dsp:cNvPr id="0" name=""/>
        <dsp:cNvSpPr/>
      </dsp:nvSpPr>
      <dsp:spPr>
        <a:xfrm>
          <a:off x="1388513" y="5376186"/>
          <a:ext cx="990730" cy="49536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户外围栏</a:t>
          </a:r>
        </a:p>
      </dsp:txBody>
      <dsp:txXfrm>
        <a:off x="1403022" y="5390695"/>
        <a:ext cx="961712" cy="4663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B3B17D-8C2C-4647-9D55-45EF73E99EA4}">
      <dsp:nvSpPr>
        <dsp:cNvPr id="0" name=""/>
        <dsp:cNvSpPr/>
      </dsp:nvSpPr>
      <dsp:spPr>
        <a:xfrm>
          <a:off x="258277" y="1287384"/>
          <a:ext cx="1116552" cy="55827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校车</a:t>
          </a:r>
        </a:p>
      </dsp:txBody>
      <dsp:txXfrm>
        <a:off x="274628" y="1303735"/>
        <a:ext cx="1083850" cy="525574"/>
      </dsp:txXfrm>
    </dsp:sp>
    <dsp:sp modelId="{C173A1F5-5717-44C3-A11D-585F254EDE60}">
      <dsp:nvSpPr>
        <dsp:cNvPr id="0" name=""/>
        <dsp:cNvSpPr/>
      </dsp:nvSpPr>
      <dsp:spPr>
        <a:xfrm rot="17350740">
          <a:off x="918394" y="916583"/>
          <a:ext cx="1359491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1359491" y="792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564153" y="890517"/>
        <a:ext cx="67974" cy="67974"/>
      </dsp:txXfrm>
    </dsp:sp>
    <dsp:sp modelId="{5B92CC28-2075-4319-A2E3-F156BC83F166}">
      <dsp:nvSpPr>
        <dsp:cNvPr id="0" name=""/>
        <dsp:cNvSpPr/>
      </dsp:nvSpPr>
      <dsp:spPr>
        <a:xfrm>
          <a:off x="1821451" y="3348"/>
          <a:ext cx="1116552" cy="55827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车辆停放</a:t>
          </a:r>
        </a:p>
      </dsp:txBody>
      <dsp:txXfrm>
        <a:off x="1837802" y="19699"/>
        <a:ext cx="1083850" cy="525574"/>
      </dsp:txXfrm>
    </dsp:sp>
    <dsp:sp modelId="{FDBE48DE-247B-4EA0-96A0-880D086E16F1}">
      <dsp:nvSpPr>
        <dsp:cNvPr id="0" name=""/>
        <dsp:cNvSpPr/>
      </dsp:nvSpPr>
      <dsp:spPr>
        <a:xfrm rot="18289469">
          <a:off x="1207097" y="1237592"/>
          <a:ext cx="782085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782085" y="792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578588" y="1225961"/>
        <a:ext cx="39104" cy="39104"/>
      </dsp:txXfrm>
    </dsp:sp>
    <dsp:sp modelId="{6104ACDB-FDA2-41EC-89D1-B557FEC8E9A7}">
      <dsp:nvSpPr>
        <dsp:cNvPr id="0" name=""/>
        <dsp:cNvSpPr/>
      </dsp:nvSpPr>
      <dsp:spPr>
        <a:xfrm>
          <a:off x="1821451" y="645366"/>
          <a:ext cx="1116552" cy="55827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证件管理</a:t>
          </a:r>
        </a:p>
      </dsp:txBody>
      <dsp:txXfrm>
        <a:off x="1837802" y="661717"/>
        <a:ext cx="1083850" cy="525574"/>
      </dsp:txXfrm>
    </dsp:sp>
    <dsp:sp modelId="{CD05F584-1262-42C5-BA2F-8F801863FACD}">
      <dsp:nvSpPr>
        <dsp:cNvPr id="0" name=""/>
        <dsp:cNvSpPr/>
      </dsp:nvSpPr>
      <dsp:spPr>
        <a:xfrm>
          <a:off x="1374829" y="1558601"/>
          <a:ext cx="446621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46621" y="792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586974" y="1555357"/>
        <a:ext cx="22331" cy="22331"/>
      </dsp:txXfrm>
    </dsp:sp>
    <dsp:sp modelId="{B9A268AB-ACB8-410D-AC22-2DB872FE7615}">
      <dsp:nvSpPr>
        <dsp:cNvPr id="0" name=""/>
        <dsp:cNvSpPr/>
      </dsp:nvSpPr>
      <dsp:spPr>
        <a:xfrm>
          <a:off x="1821451" y="1287384"/>
          <a:ext cx="1116552" cy="55827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交接安全</a:t>
          </a:r>
        </a:p>
      </dsp:txBody>
      <dsp:txXfrm>
        <a:off x="1837802" y="1303735"/>
        <a:ext cx="1083850" cy="525574"/>
      </dsp:txXfrm>
    </dsp:sp>
    <dsp:sp modelId="{E3A2B167-BF81-43CC-868B-8C18B559F5FD}">
      <dsp:nvSpPr>
        <dsp:cNvPr id="0" name=""/>
        <dsp:cNvSpPr/>
      </dsp:nvSpPr>
      <dsp:spPr>
        <a:xfrm rot="3310531">
          <a:off x="1207097" y="1879610"/>
          <a:ext cx="782085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782085" y="792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578588" y="1867979"/>
        <a:ext cx="39104" cy="39104"/>
      </dsp:txXfrm>
    </dsp:sp>
    <dsp:sp modelId="{6195F296-423E-4FF6-A2DF-7AC6617B7785}">
      <dsp:nvSpPr>
        <dsp:cNvPr id="0" name=""/>
        <dsp:cNvSpPr/>
      </dsp:nvSpPr>
      <dsp:spPr>
        <a:xfrm>
          <a:off x="1821451" y="1929402"/>
          <a:ext cx="1116552" cy="55827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行车服药</a:t>
          </a:r>
        </a:p>
      </dsp:txBody>
      <dsp:txXfrm>
        <a:off x="1837802" y="1945753"/>
        <a:ext cx="1083850" cy="525574"/>
      </dsp:txXfrm>
    </dsp:sp>
    <dsp:sp modelId="{40E1202E-9A4F-49DD-8F59-D1DBE80F9DAD}">
      <dsp:nvSpPr>
        <dsp:cNvPr id="0" name=""/>
        <dsp:cNvSpPr/>
      </dsp:nvSpPr>
      <dsp:spPr>
        <a:xfrm rot="4249260">
          <a:off x="918394" y="2200619"/>
          <a:ext cx="1359491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1359491" y="792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564153" y="2174553"/>
        <a:ext cx="67974" cy="67974"/>
      </dsp:txXfrm>
    </dsp:sp>
    <dsp:sp modelId="{23C7A103-88FE-4669-9D84-5E16CD6A6BB5}">
      <dsp:nvSpPr>
        <dsp:cNvPr id="0" name=""/>
        <dsp:cNvSpPr/>
      </dsp:nvSpPr>
      <dsp:spPr>
        <a:xfrm>
          <a:off x="1821451" y="2571420"/>
          <a:ext cx="1116552" cy="55827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消防设备</a:t>
          </a:r>
        </a:p>
      </dsp:txBody>
      <dsp:txXfrm>
        <a:off x="1837802" y="2587771"/>
        <a:ext cx="1083850" cy="525574"/>
      </dsp:txXfrm>
    </dsp:sp>
    <dsp:sp modelId="{7DBDCC19-9C35-443D-9440-F8E1DFDFB482}">
      <dsp:nvSpPr>
        <dsp:cNvPr id="0" name=""/>
        <dsp:cNvSpPr/>
      </dsp:nvSpPr>
      <dsp:spPr>
        <a:xfrm>
          <a:off x="258277" y="4497473"/>
          <a:ext cx="1116552" cy="55827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/>
            <a:t>大厅</a:t>
          </a:r>
          <a:endParaRPr lang="zh-CN" altLang="en-US" sz="1600" kern="1200" dirty="0"/>
        </a:p>
      </dsp:txBody>
      <dsp:txXfrm>
        <a:off x="274628" y="4513824"/>
        <a:ext cx="1083850" cy="525574"/>
      </dsp:txXfrm>
    </dsp:sp>
    <dsp:sp modelId="{37D107CD-DD3D-4EFC-A5A0-F5B26C4D24FF}">
      <dsp:nvSpPr>
        <dsp:cNvPr id="0" name=""/>
        <dsp:cNvSpPr/>
      </dsp:nvSpPr>
      <dsp:spPr>
        <a:xfrm rot="17350740">
          <a:off x="918394" y="4126673"/>
          <a:ext cx="1359491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1359491" y="792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564153" y="4100607"/>
        <a:ext cx="67974" cy="67974"/>
      </dsp:txXfrm>
    </dsp:sp>
    <dsp:sp modelId="{C5AA7BA9-5FCB-4D5B-AB55-101D54923851}">
      <dsp:nvSpPr>
        <dsp:cNvPr id="0" name=""/>
        <dsp:cNvSpPr/>
      </dsp:nvSpPr>
      <dsp:spPr>
        <a:xfrm>
          <a:off x="1821451" y="3213438"/>
          <a:ext cx="1116552" cy="55827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来客管理</a:t>
          </a:r>
        </a:p>
      </dsp:txBody>
      <dsp:txXfrm>
        <a:off x="1837802" y="3229789"/>
        <a:ext cx="1083850" cy="525574"/>
      </dsp:txXfrm>
    </dsp:sp>
    <dsp:sp modelId="{56542769-B79C-409B-9A34-13D204477CB3}">
      <dsp:nvSpPr>
        <dsp:cNvPr id="0" name=""/>
        <dsp:cNvSpPr/>
      </dsp:nvSpPr>
      <dsp:spPr>
        <a:xfrm rot="18289469">
          <a:off x="1207097" y="4447682"/>
          <a:ext cx="782085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782085" y="792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578588" y="4436051"/>
        <a:ext cx="39104" cy="39104"/>
      </dsp:txXfrm>
    </dsp:sp>
    <dsp:sp modelId="{8CF86A89-65CF-4089-9C52-17446686FC3C}">
      <dsp:nvSpPr>
        <dsp:cNvPr id="0" name=""/>
        <dsp:cNvSpPr/>
      </dsp:nvSpPr>
      <dsp:spPr>
        <a:xfrm>
          <a:off x="1821451" y="3855456"/>
          <a:ext cx="1116552" cy="55827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悬挂物安全</a:t>
          </a:r>
        </a:p>
      </dsp:txBody>
      <dsp:txXfrm>
        <a:off x="1837802" y="3871807"/>
        <a:ext cx="1083850" cy="525574"/>
      </dsp:txXfrm>
    </dsp:sp>
    <dsp:sp modelId="{78A9DDED-2A3D-4820-9A47-5194E8616877}">
      <dsp:nvSpPr>
        <dsp:cNvPr id="0" name=""/>
        <dsp:cNvSpPr/>
      </dsp:nvSpPr>
      <dsp:spPr>
        <a:xfrm>
          <a:off x="1374829" y="4768691"/>
          <a:ext cx="446621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46621" y="792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586974" y="4765446"/>
        <a:ext cx="22331" cy="22331"/>
      </dsp:txXfrm>
    </dsp:sp>
    <dsp:sp modelId="{A7A5AEAA-D622-412C-8D8F-486ADE2A2E2A}">
      <dsp:nvSpPr>
        <dsp:cNvPr id="0" name=""/>
        <dsp:cNvSpPr/>
      </dsp:nvSpPr>
      <dsp:spPr>
        <a:xfrm>
          <a:off x="1821451" y="4497473"/>
          <a:ext cx="1116552" cy="55827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岗位安全</a:t>
          </a:r>
        </a:p>
      </dsp:txBody>
      <dsp:txXfrm>
        <a:off x="1837802" y="4513824"/>
        <a:ext cx="1083850" cy="525574"/>
      </dsp:txXfrm>
    </dsp:sp>
    <dsp:sp modelId="{7FD2F5A1-D0C0-4F55-A790-546EF3A5021D}">
      <dsp:nvSpPr>
        <dsp:cNvPr id="0" name=""/>
        <dsp:cNvSpPr/>
      </dsp:nvSpPr>
      <dsp:spPr>
        <a:xfrm rot="3310531">
          <a:off x="1207097" y="5089699"/>
          <a:ext cx="782085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782085" y="792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578588" y="5078068"/>
        <a:ext cx="39104" cy="39104"/>
      </dsp:txXfrm>
    </dsp:sp>
    <dsp:sp modelId="{C7788301-8D82-4707-A010-5CFCD0B3C2FC}">
      <dsp:nvSpPr>
        <dsp:cNvPr id="0" name=""/>
        <dsp:cNvSpPr/>
      </dsp:nvSpPr>
      <dsp:spPr>
        <a:xfrm>
          <a:off x="1821451" y="5139491"/>
          <a:ext cx="1116552" cy="55827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文件安全</a:t>
          </a:r>
        </a:p>
      </dsp:txBody>
      <dsp:txXfrm>
        <a:off x="1837802" y="5155842"/>
        <a:ext cx="1083850" cy="525574"/>
      </dsp:txXfrm>
    </dsp:sp>
    <dsp:sp modelId="{5D000B22-E9D4-42F1-8792-41A7C3DBD70F}">
      <dsp:nvSpPr>
        <dsp:cNvPr id="0" name=""/>
        <dsp:cNvSpPr/>
      </dsp:nvSpPr>
      <dsp:spPr>
        <a:xfrm rot="4249260">
          <a:off x="918394" y="5410708"/>
          <a:ext cx="1359491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1359491" y="792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564153" y="5384642"/>
        <a:ext cx="67974" cy="67974"/>
      </dsp:txXfrm>
    </dsp:sp>
    <dsp:sp modelId="{25BFFDCB-7150-471D-8076-FC3C9B063F2F}">
      <dsp:nvSpPr>
        <dsp:cNvPr id="0" name=""/>
        <dsp:cNvSpPr/>
      </dsp:nvSpPr>
      <dsp:spPr>
        <a:xfrm>
          <a:off x="1821451" y="5781509"/>
          <a:ext cx="1116552" cy="55827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消防设备</a:t>
          </a:r>
        </a:p>
      </dsp:txBody>
      <dsp:txXfrm>
        <a:off x="1837802" y="5797860"/>
        <a:ext cx="1083850" cy="5255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9D7E6F-F550-4185-95C4-23BB9B68D368}">
      <dsp:nvSpPr>
        <dsp:cNvPr id="0" name=""/>
        <dsp:cNvSpPr/>
      </dsp:nvSpPr>
      <dsp:spPr>
        <a:xfrm>
          <a:off x="380927" y="1168237"/>
          <a:ext cx="1014344" cy="50717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楼道</a:t>
          </a:r>
        </a:p>
      </dsp:txBody>
      <dsp:txXfrm>
        <a:off x="395782" y="1183092"/>
        <a:ext cx="984634" cy="477462"/>
      </dsp:txXfrm>
    </dsp:sp>
    <dsp:sp modelId="{FBCE6FB5-DC0D-4ABE-954A-E8478E7AB13D}">
      <dsp:nvSpPr>
        <dsp:cNvPr id="0" name=""/>
        <dsp:cNvSpPr/>
      </dsp:nvSpPr>
      <dsp:spPr>
        <a:xfrm rot="17350740">
          <a:off x="980618" y="831380"/>
          <a:ext cx="1235044" cy="14392"/>
        </a:xfrm>
        <a:custGeom>
          <a:avLst/>
          <a:gdLst/>
          <a:ahLst/>
          <a:cxnLst/>
          <a:rect l="0" t="0" r="0" b="0"/>
          <a:pathLst>
            <a:path>
              <a:moveTo>
                <a:pt x="0" y="7196"/>
              </a:moveTo>
              <a:lnTo>
                <a:pt x="1235044" y="719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567264" y="807699"/>
        <a:ext cx="61752" cy="61752"/>
      </dsp:txXfrm>
    </dsp:sp>
    <dsp:sp modelId="{6818A90D-3DD9-4F5F-BC72-6687DE2DA379}">
      <dsp:nvSpPr>
        <dsp:cNvPr id="0" name=""/>
        <dsp:cNvSpPr/>
      </dsp:nvSpPr>
      <dsp:spPr>
        <a:xfrm>
          <a:off x="1801009" y="1742"/>
          <a:ext cx="1014344" cy="50717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悬挂物安全</a:t>
          </a:r>
        </a:p>
      </dsp:txBody>
      <dsp:txXfrm>
        <a:off x="1815864" y="16597"/>
        <a:ext cx="984634" cy="477462"/>
      </dsp:txXfrm>
    </dsp:sp>
    <dsp:sp modelId="{36DEC051-270F-4539-9C18-BBF8125EB030}">
      <dsp:nvSpPr>
        <dsp:cNvPr id="0" name=""/>
        <dsp:cNvSpPr/>
      </dsp:nvSpPr>
      <dsp:spPr>
        <a:xfrm rot="18289469">
          <a:off x="1242893" y="1123003"/>
          <a:ext cx="710493" cy="14392"/>
        </a:xfrm>
        <a:custGeom>
          <a:avLst/>
          <a:gdLst/>
          <a:ahLst/>
          <a:cxnLst/>
          <a:rect l="0" t="0" r="0" b="0"/>
          <a:pathLst>
            <a:path>
              <a:moveTo>
                <a:pt x="0" y="7196"/>
              </a:moveTo>
              <a:lnTo>
                <a:pt x="710493" y="719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580378" y="1112437"/>
        <a:ext cx="35524" cy="35524"/>
      </dsp:txXfrm>
    </dsp:sp>
    <dsp:sp modelId="{FBBAFC81-472B-4243-B926-E0F5B9DD2649}">
      <dsp:nvSpPr>
        <dsp:cNvPr id="0" name=""/>
        <dsp:cNvSpPr/>
      </dsp:nvSpPr>
      <dsp:spPr>
        <a:xfrm>
          <a:off x="1801009" y="584990"/>
          <a:ext cx="1014344" cy="50717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灭火器消防栓</a:t>
          </a:r>
        </a:p>
      </dsp:txBody>
      <dsp:txXfrm>
        <a:off x="1815864" y="599845"/>
        <a:ext cx="984634" cy="477462"/>
      </dsp:txXfrm>
    </dsp:sp>
    <dsp:sp modelId="{15E1C9B7-E8A2-46CE-BE1F-8EA261B70F6C}">
      <dsp:nvSpPr>
        <dsp:cNvPr id="0" name=""/>
        <dsp:cNvSpPr/>
      </dsp:nvSpPr>
      <dsp:spPr>
        <a:xfrm>
          <a:off x="1395271" y="1414627"/>
          <a:ext cx="405737" cy="14392"/>
        </a:xfrm>
        <a:custGeom>
          <a:avLst/>
          <a:gdLst/>
          <a:ahLst/>
          <a:cxnLst/>
          <a:rect l="0" t="0" r="0" b="0"/>
          <a:pathLst>
            <a:path>
              <a:moveTo>
                <a:pt x="0" y="7196"/>
              </a:moveTo>
              <a:lnTo>
                <a:pt x="405737" y="719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587997" y="1411680"/>
        <a:ext cx="20286" cy="20286"/>
      </dsp:txXfrm>
    </dsp:sp>
    <dsp:sp modelId="{3A4C18CF-5004-4432-9010-36D70EE2968F}">
      <dsp:nvSpPr>
        <dsp:cNvPr id="0" name=""/>
        <dsp:cNvSpPr/>
      </dsp:nvSpPr>
      <dsp:spPr>
        <a:xfrm>
          <a:off x="1801009" y="1168237"/>
          <a:ext cx="1014344" cy="50717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应急灯</a:t>
          </a:r>
        </a:p>
      </dsp:txBody>
      <dsp:txXfrm>
        <a:off x="1815864" y="1183092"/>
        <a:ext cx="984634" cy="477462"/>
      </dsp:txXfrm>
    </dsp:sp>
    <dsp:sp modelId="{467F4EFD-6D5D-430C-8347-7EDF92E3617A}">
      <dsp:nvSpPr>
        <dsp:cNvPr id="0" name=""/>
        <dsp:cNvSpPr/>
      </dsp:nvSpPr>
      <dsp:spPr>
        <a:xfrm rot="3310531">
          <a:off x="1242893" y="1706251"/>
          <a:ext cx="710493" cy="14392"/>
        </a:xfrm>
        <a:custGeom>
          <a:avLst/>
          <a:gdLst/>
          <a:ahLst/>
          <a:cxnLst/>
          <a:rect l="0" t="0" r="0" b="0"/>
          <a:pathLst>
            <a:path>
              <a:moveTo>
                <a:pt x="0" y="7196"/>
              </a:moveTo>
              <a:lnTo>
                <a:pt x="710493" y="719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580378" y="1695685"/>
        <a:ext cx="35524" cy="35524"/>
      </dsp:txXfrm>
    </dsp:sp>
    <dsp:sp modelId="{D2334F81-BE64-48D3-A2FF-993B55F2E615}">
      <dsp:nvSpPr>
        <dsp:cNvPr id="0" name=""/>
        <dsp:cNvSpPr/>
      </dsp:nvSpPr>
      <dsp:spPr>
        <a:xfrm>
          <a:off x="1801009" y="1751485"/>
          <a:ext cx="1014344" cy="50717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安全疏散图</a:t>
          </a:r>
        </a:p>
      </dsp:txBody>
      <dsp:txXfrm>
        <a:off x="1815864" y="1766340"/>
        <a:ext cx="984634" cy="477462"/>
      </dsp:txXfrm>
    </dsp:sp>
    <dsp:sp modelId="{2F1DD7A6-E889-476B-834D-70CEA39FD3FE}">
      <dsp:nvSpPr>
        <dsp:cNvPr id="0" name=""/>
        <dsp:cNvSpPr/>
      </dsp:nvSpPr>
      <dsp:spPr>
        <a:xfrm rot="4249260">
          <a:off x="980618" y="1997875"/>
          <a:ext cx="1235044" cy="14392"/>
        </a:xfrm>
        <a:custGeom>
          <a:avLst/>
          <a:gdLst/>
          <a:ahLst/>
          <a:cxnLst/>
          <a:rect l="0" t="0" r="0" b="0"/>
          <a:pathLst>
            <a:path>
              <a:moveTo>
                <a:pt x="0" y="7196"/>
              </a:moveTo>
              <a:lnTo>
                <a:pt x="1235044" y="719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567264" y="1974195"/>
        <a:ext cx="61752" cy="61752"/>
      </dsp:txXfrm>
    </dsp:sp>
    <dsp:sp modelId="{4EB28A48-75E2-424E-A559-4DD51602A158}">
      <dsp:nvSpPr>
        <dsp:cNvPr id="0" name=""/>
        <dsp:cNvSpPr/>
      </dsp:nvSpPr>
      <dsp:spPr>
        <a:xfrm>
          <a:off x="1801009" y="2334733"/>
          <a:ext cx="1014344" cy="50717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消防通道</a:t>
          </a:r>
        </a:p>
      </dsp:txBody>
      <dsp:txXfrm>
        <a:off x="1815864" y="2349588"/>
        <a:ext cx="984634" cy="477462"/>
      </dsp:txXfrm>
    </dsp:sp>
    <dsp:sp modelId="{B0D0272D-B860-4DD3-A886-C908A953C9E3}">
      <dsp:nvSpPr>
        <dsp:cNvPr id="0" name=""/>
        <dsp:cNvSpPr/>
      </dsp:nvSpPr>
      <dsp:spPr>
        <a:xfrm>
          <a:off x="380927" y="4376101"/>
          <a:ext cx="1014344" cy="50717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班级</a:t>
          </a:r>
        </a:p>
      </dsp:txBody>
      <dsp:txXfrm>
        <a:off x="395782" y="4390956"/>
        <a:ext cx="984634" cy="477462"/>
      </dsp:txXfrm>
    </dsp:sp>
    <dsp:sp modelId="{31F509BA-AC32-448F-81D7-22DBC8AA1C7A}">
      <dsp:nvSpPr>
        <dsp:cNvPr id="0" name=""/>
        <dsp:cNvSpPr/>
      </dsp:nvSpPr>
      <dsp:spPr>
        <a:xfrm rot="17132988">
          <a:off x="841381" y="3893431"/>
          <a:ext cx="1513517" cy="14392"/>
        </a:xfrm>
        <a:custGeom>
          <a:avLst/>
          <a:gdLst/>
          <a:ahLst/>
          <a:cxnLst/>
          <a:rect l="0" t="0" r="0" b="0"/>
          <a:pathLst>
            <a:path>
              <a:moveTo>
                <a:pt x="0" y="7196"/>
              </a:moveTo>
              <a:lnTo>
                <a:pt x="1513517" y="719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560302" y="3862789"/>
        <a:ext cx="75675" cy="75675"/>
      </dsp:txXfrm>
    </dsp:sp>
    <dsp:sp modelId="{966AB4C4-84D7-4BF1-946F-846F8112B0EE}">
      <dsp:nvSpPr>
        <dsp:cNvPr id="0" name=""/>
        <dsp:cNvSpPr/>
      </dsp:nvSpPr>
      <dsp:spPr>
        <a:xfrm>
          <a:off x="1801009" y="2917981"/>
          <a:ext cx="1014344" cy="50717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安全疏散图</a:t>
          </a:r>
        </a:p>
      </dsp:txBody>
      <dsp:txXfrm>
        <a:off x="1815864" y="2932836"/>
        <a:ext cx="984634" cy="477462"/>
      </dsp:txXfrm>
    </dsp:sp>
    <dsp:sp modelId="{EA4A6539-1551-43A9-A1D1-85081684589F}">
      <dsp:nvSpPr>
        <dsp:cNvPr id="0" name=""/>
        <dsp:cNvSpPr/>
      </dsp:nvSpPr>
      <dsp:spPr>
        <a:xfrm rot="17692822">
          <a:off x="1115951" y="4185055"/>
          <a:ext cx="964377" cy="14392"/>
        </a:xfrm>
        <a:custGeom>
          <a:avLst/>
          <a:gdLst/>
          <a:ahLst/>
          <a:cxnLst/>
          <a:rect l="0" t="0" r="0" b="0"/>
          <a:pathLst>
            <a:path>
              <a:moveTo>
                <a:pt x="0" y="7196"/>
              </a:moveTo>
              <a:lnTo>
                <a:pt x="964377" y="719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574031" y="4168141"/>
        <a:ext cx="48218" cy="48218"/>
      </dsp:txXfrm>
    </dsp:sp>
    <dsp:sp modelId="{58194427-FC69-4524-906A-FC723A0D1C40}">
      <dsp:nvSpPr>
        <dsp:cNvPr id="0" name=""/>
        <dsp:cNvSpPr/>
      </dsp:nvSpPr>
      <dsp:spPr>
        <a:xfrm>
          <a:off x="1801009" y="3501229"/>
          <a:ext cx="1014344" cy="50717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幼儿安全</a:t>
          </a:r>
        </a:p>
      </dsp:txBody>
      <dsp:txXfrm>
        <a:off x="1815864" y="3516084"/>
        <a:ext cx="984634" cy="477462"/>
      </dsp:txXfrm>
    </dsp:sp>
    <dsp:sp modelId="{58764927-D218-4BD1-8513-350CEAB7C118}">
      <dsp:nvSpPr>
        <dsp:cNvPr id="0" name=""/>
        <dsp:cNvSpPr/>
      </dsp:nvSpPr>
      <dsp:spPr>
        <a:xfrm rot="19457599">
          <a:off x="1348306" y="4476679"/>
          <a:ext cx="499667" cy="14392"/>
        </a:xfrm>
        <a:custGeom>
          <a:avLst/>
          <a:gdLst/>
          <a:ahLst/>
          <a:cxnLst/>
          <a:rect l="0" t="0" r="0" b="0"/>
          <a:pathLst>
            <a:path>
              <a:moveTo>
                <a:pt x="0" y="7196"/>
              </a:moveTo>
              <a:lnTo>
                <a:pt x="499667" y="719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585648" y="4471383"/>
        <a:ext cx="24983" cy="24983"/>
      </dsp:txXfrm>
    </dsp:sp>
    <dsp:sp modelId="{0919EA20-8CDA-4FD7-91F0-7835977441B0}">
      <dsp:nvSpPr>
        <dsp:cNvPr id="0" name=""/>
        <dsp:cNvSpPr/>
      </dsp:nvSpPr>
      <dsp:spPr>
        <a:xfrm>
          <a:off x="1801009" y="4084477"/>
          <a:ext cx="1014344" cy="50717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区角安全</a:t>
          </a:r>
        </a:p>
      </dsp:txBody>
      <dsp:txXfrm>
        <a:off x="1815864" y="4099332"/>
        <a:ext cx="984634" cy="477462"/>
      </dsp:txXfrm>
    </dsp:sp>
    <dsp:sp modelId="{7230679E-0141-4DC8-AAD7-067E51BE2F86}">
      <dsp:nvSpPr>
        <dsp:cNvPr id="0" name=""/>
        <dsp:cNvSpPr/>
      </dsp:nvSpPr>
      <dsp:spPr>
        <a:xfrm rot="2142401">
          <a:off x="1348306" y="4768303"/>
          <a:ext cx="499667" cy="14392"/>
        </a:xfrm>
        <a:custGeom>
          <a:avLst/>
          <a:gdLst/>
          <a:ahLst/>
          <a:cxnLst/>
          <a:rect l="0" t="0" r="0" b="0"/>
          <a:pathLst>
            <a:path>
              <a:moveTo>
                <a:pt x="0" y="7196"/>
              </a:moveTo>
              <a:lnTo>
                <a:pt x="499667" y="719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585648" y="4763007"/>
        <a:ext cx="24983" cy="24983"/>
      </dsp:txXfrm>
    </dsp:sp>
    <dsp:sp modelId="{35A98BCF-B41D-4772-861B-6BCE9D1AF623}">
      <dsp:nvSpPr>
        <dsp:cNvPr id="0" name=""/>
        <dsp:cNvSpPr/>
      </dsp:nvSpPr>
      <dsp:spPr>
        <a:xfrm>
          <a:off x="1801009" y="4667725"/>
          <a:ext cx="1014344" cy="50717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卫生间安全</a:t>
          </a:r>
        </a:p>
      </dsp:txBody>
      <dsp:txXfrm>
        <a:off x="1815864" y="4682580"/>
        <a:ext cx="984634" cy="477462"/>
      </dsp:txXfrm>
    </dsp:sp>
    <dsp:sp modelId="{C16387A4-5BDB-4B58-A393-F6EBFD9A8E26}">
      <dsp:nvSpPr>
        <dsp:cNvPr id="0" name=""/>
        <dsp:cNvSpPr/>
      </dsp:nvSpPr>
      <dsp:spPr>
        <a:xfrm rot="3907178">
          <a:off x="1115951" y="5059926"/>
          <a:ext cx="964377" cy="14392"/>
        </a:xfrm>
        <a:custGeom>
          <a:avLst/>
          <a:gdLst/>
          <a:ahLst/>
          <a:cxnLst/>
          <a:rect l="0" t="0" r="0" b="0"/>
          <a:pathLst>
            <a:path>
              <a:moveTo>
                <a:pt x="0" y="7196"/>
              </a:moveTo>
              <a:lnTo>
                <a:pt x="964377" y="719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574031" y="5043013"/>
        <a:ext cx="48218" cy="48218"/>
      </dsp:txXfrm>
    </dsp:sp>
    <dsp:sp modelId="{5F7749BE-2D7A-4EEA-9E0F-C553DDF2F4E9}">
      <dsp:nvSpPr>
        <dsp:cNvPr id="0" name=""/>
        <dsp:cNvSpPr/>
      </dsp:nvSpPr>
      <dsp:spPr>
        <a:xfrm>
          <a:off x="1801009" y="5250972"/>
          <a:ext cx="1014344" cy="50717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饮水安全</a:t>
          </a:r>
        </a:p>
      </dsp:txBody>
      <dsp:txXfrm>
        <a:off x="1815864" y="5265827"/>
        <a:ext cx="984634" cy="477462"/>
      </dsp:txXfrm>
    </dsp:sp>
    <dsp:sp modelId="{59395923-1534-4A27-B0F8-D315AC6D6BB4}">
      <dsp:nvSpPr>
        <dsp:cNvPr id="0" name=""/>
        <dsp:cNvSpPr/>
      </dsp:nvSpPr>
      <dsp:spPr>
        <a:xfrm rot="4467012">
          <a:off x="841381" y="5351550"/>
          <a:ext cx="1513517" cy="14392"/>
        </a:xfrm>
        <a:custGeom>
          <a:avLst/>
          <a:gdLst/>
          <a:ahLst/>
          <a:cxnLst/>
          <a:rect l="0" t="0" r="0" b="0"/>
          <a:pathLst>
            <a:path>
              <a:moveTo>
                <a:pt x="0" y="7196"/>
              </a:moveTo>
              <a:lnTo>
                <a:pt x="1513517" y="719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560302" y="5320909"/>
        <a:ext cx="75675" cy="75675"/>
      </dsp:txXfrm>
    </dsp:sp>
    <dsp:sp modelId="{B3973993-A8BB-4FE5-8F64-5F8B8DE2718D}">
      <dsp:nvSpPr>
        <dsp:cNvPr id="0" name=""/>
        <dsp:cNvSpPr/>
      </dsp:nvSpPr>
      <dsp:spPr>
        <a:xfrm>
          <a:off x="1801009" y="5834220"/>
          <a:ext cx="1014344" cy="50717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电源安全</a:t>
          </a:r>
        </a:p>
      </dsp:txBody>
      <dsp:txXfrm>
        <a:off x="1815864" y="5849075"/>
        <a:ext cx="984634" cy="4774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B3B17D-8C2C-4647-9D55-45EF73E99EA4}">
      <dsp:nvSpPr>
        <dsp:cNvPr id="0" name=""/>
        <dsp:cNvSpPr/>
      </dsp:nvSpPr>
      <dsp:spPr>
        <a:xfrm>
          <a:off x="483136" y="535047"/>
          <a:ext cx="929170" cy="4645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办公室</a:t>
          </a:r>
        </a:p>
      </dsp:txBody>
      <dsp:txXfrm>
        <a:off x="496743" y="548654"/>
        <a:ext cx="901956" cy="437371"/>
      </dsp:txXfrm>
    </dsp:sp>
    <dsp:sp modelId="{37D107CD-DD3D-4EFC-A5A0-F5B26C4D24FF}">
      <dsp:nvSpPr>
        <dsp:cNvPr id="0" name=""/>
        <dsp:cNvSpPr/>
      </dsp:nvSpPr>
      <dsp:spPr>
        <a:xfrm rot="18289469">
          <a:off x="1272723" y="493611"/>
          <a:ext cx="650833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650833" y="659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581869" y="483932"/>
        <a:ext cx="32541" cy="32541"/>
      </dsp:txXfrm>
    </dsp:sp>
    <dsp:sp modelId="{C5AA7BA9-5FCB-4D5B-AB55-101D54923851}">
      <dsp:nvSpPr>
        <dsp:cNvPr id="0" name=""/>
        <dsp:cNvSpPr/>
      </dsp:nvSpPr>
      <dsp:spPr>
        <a:xfrm>
          <a:off x="1783974" y="774"/>
          <a:ext cx="929170" cy="46458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电源安全</a:t>
          </a:r>
        </a:p>
      </dsp:txBody>
      <dsp:txXfrm>
        <a:off x="1797581" y="14381"/>
        <a:ext cx="901956" cy="437371"/>
      </dsp:txXfrm>
    </dsp:sp>
    <dsp:sp modelId="{56542769-B79C-409B-9A34-13D204477CB3}">
      <dsp:nvSpPr>
        <dsp:cNvPr id="0" name=""/>
        <dsp:cNvSpPr/>
      </dsp:nvSpPr>
      <dsp:spPr>
        <a:xfrm>
          <a:off x="1412306" y="760747"/>
          <a:ext cx="371668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371668" y="659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588848" y="758047"/>
        <a:ext cx="18583" cy="18583"/>
      </dsp:txXfrm>
    </dsp:sp>
    <dsp:sp modelId="{8CF86A89-65CF-4089-9C52-17446686FC3C}">
      <dsp:nvSpPr>
        <dsp:cNvPr id="0" name=""/>
        <dsp:cNvSpPr/>
      </dsp:nvSpPr>
      <dsp:spPr>
        <a:xfrm>
          <a:off x="1783974" y="535047"/>
          <a:ext cx="929170" cy="46458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重要资料物品安全</a:t>
          </a:r>
        </a:p>
      </dsp:txBody>
      <dsp:txXfrm>
        <a:off x="1797581" y="548654"/>
        <a:ext cx="901956" cy="437371"/>
      </dsp:txXfrm>
    </dsp:sp>
    <dsp:sp modelId="{78A9DDED-2A3D-4820-9A47-5194E8616877}">
      <dsp:nvSpPr>
        <dsp:cNvPr id="0" name=""/>
        <dsp:cNvSpPr/>
      </dsp:nvSpPr>
      <dsp:spPr>
        <a:xfrm rot="3310531">
          <a:off x="1272723" y="1027884"/>
          <a:ext cx="650833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650833" y="659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581869" y="1018205"/>
        <a:ext cx="32541" cy="32541"/>
      </dsp:txXfrm>
    </dsp:sp>
    <dsp:sp modelId="{A7A5AEAA-D622-412C-8D8F-486ADE2A2E2A}">
      <dsp:nvSpPr>
        <dsp:cNvPr id="0" name=""/>
        <dsp:cNvSpPr/>
      </dsp:nvSpPr>
      <dsp:spPr>
        <a:xfrm>
          <a:off x="1783974" y="1069319"/>
          <a:ext cx="929170" cy="46458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门窗安全</a:t>
          </a:r>
        </a:p>
      </dsp:txBody>
      <dsp:txXfrm>
        <a:off x="1797581" y="1082926"/>
        <a:ext cx="901956" cy="437371"/>
      </dsp:txXfrm>
    </dsp:sp>
    <dsp:sp modelId="{379D7E6F-F550-4185-95C4-23BB9B68D368}">
      <dsp:nvSpPr>
        <dsp:cNvPr id="0" name=""/>
        <dsp:cNvSpPr/>
      </dsp:nvSpPr>
      <dsp:spPr>
        <a:xfrm>
          <a:off x="483136" y="2672138"/>
          <a:ext cx="929170" cy="4645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保健室</a:t>
          </a:r>
        </a:p>
      </dsp:txBody>
      <dsp:txXfrm>
        <a:off x="496743" y="2685745"/>
        <a:ext cx="901956" cy="437371"/>
      </dsp:txXfrm>
    </dsp:sp>
    <dsp:sp modelId="{FBCE6FB5-DC0D-4ABE-954A-E8478E7AB13D}">
      <dsp:nvSpPr>
        <dsp:cNvPr id="0" name=""/>
        <dsp:cNvSpPr/>
      </dsp:nvSpPr>
      <dsp:spPr>
        <a:xfrm rot="17350740">
          <a:off x="1032471" y="2363566"/>
          <a:ext cx="1131338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1131338" y="659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569857" y="2341874"/>
        <a:ext cx="56566" cy="56566"/>
      </dsp:txXfrm>
    </dsp:sp>
    <dsp:sp modelId="{6818A90D-3DD9-4F5F-BC72-6687DE2DA379}">
      <dsp:nvSpPr>
        <dsp:cNvPr id="0" name=""/>
        <dsp:cNvSpPr/>
      </dsp:nvSpPr>
      <dsp:spPr>
        <a:xfrm>
          <a:off x="1783974" y="1603592"/>
          <a:ext cx="929170" cy="46458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医疗器械安全</a:t>
          </a:r>
        </a:p>
      </dsp:txBody>
      <dsp:txXfrm>
        <a:off x="1797581" y="1617199"/>
        <a:ext cx="901956" cy="437371"/>
      </dsp:txXfrm>
    </dsp:sp>
    <dsp:sp modelId="{36DEC051-270F-4539-9C18-BBF8125EB030}">
      <dsp:nvSpPr>
        <dsp:cNvPr id="0" name=""/>
        <dsp:cNvSpPr/>
      </dsp:nvSpPr>
      <dsp:spPr>
        <a:xfrm rot="18289469">
          <a:off x="1272723" y="2630702"/>
          <a:ext cx="650833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650833" y="659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581869" y="2621023"/>
        <a:ext cx="32541" cy="32541"/>
      </dsp:txXfrm>
    </dsp:sp>
    <dsp:sp modelId="{FBBAFC81-472B-4243-B926-E0F5B9DD2649}">
      <dsp:nvSpPr>
        <dsp:cNvPr id="0" name=""/>
        <dsp:cNvSpPr/>
      </dsp:nvSpPr>
      <dsp:spPr>
        <a:xfrm>
          <a:off x="1783974" y="2137865"/>
          <a:ext cx="929170" cy="46458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药品柜安全</a:t>
          </a:r>
        </a:p>
      </dsp:txBody>
      <dsp:txXfrm>
        <a:off x="1797581" y="2151472"/>
        <a:ext cx="901956" cy="437371"/>
      </dsp:txXfrm>
    </dsp:sp>
    <dsp:sp modelId="{15E1C9B7-E8A2-46CE-BE1F-8EA261B70F6C}">
      <dsp:nvSpPr>
        <dsp:cNvPr id="0" name=""/>
        <dsp:cNvSpPr/>
      </dsp:nvSpPr>
      <dsp:spPr>
        <a:xfrm>
          <a:off x="1412306" y="2897839"/>
          <a:ext cx="371668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371668" y="659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588848" y="2895139"/>
        <a:ext cx="18583" cy="18583"/>
      </dsp:txXfrm>
    </dsp:sp>
    <dsp:sp modelId="{3A4C18CF-5004-4432-9010-36D70EE2968F}">
      <dsp:nvSpPr>
        <dsp:cNvPr id="0" name=""/>
        <dsp:cNvSpPr/>
      </dsp:nvSpPr>
      <dsp:spPr>
        <a:xfrm>
          <a:off x="1783974" y="2672138"/>
          <a:ext cx="929170" cy="46458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晨检安全</a:t>
          </a:r>
        </a:p>
      </dsp:txBody>
      <dsp:txXfrm>
        <a:off x="1797581" y="2685745"/>
        <a:ext cx="901956" cy="437371"/>
      </dsp:txXfrm>
    </dsp:sp>
    <dsp:sp modelId="{467F4EFD-6D5D-430C-8347-7EDF92E3617A}">
      <dsp:nvSpPr>
        <dsp:cNvPr id="0" name=""/>
        <dsp:cNvSpPr/>
      </dsp:nvSpPr>
      <dsp:spPr>
        <a:xfrm rot="3310531">
          <a:off x="1272723" y="3164975"/>
          <a:ext cx="650833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650833" y="659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581869" y="3155296"/>
        <a:ext cx="32541" cy="32541"/>
      </dsp:txXfrm>
    </dsp:sp>
    <dsp:sp modelId="{D2334F81-BE64-48D3-A2FF-993B55F2E615}">
      <dsp:nvSpPr>
        <dsp:cNvPr id="0" name=""/>
        <dsp:cNvSpPr/>
      </dsp:nvSpPr>
      <dsp:spPr>
        <a:xfrm>
          <a:off x="1783974" y="3206411"/>
          <a:ext cx="929170" cy="46458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收接药品安全</a:t>
          </a:r>
        </a:p>
      </dsp:txBody>
      <dsp:txXfrm>
        <a:off x="1797581" y="3220018"/>
        <a:ext cx="901956" cy="437371"/>
      </dsp:txXfrm>
    </dsp:sp>
    <dsp:sp modelId="{2F1DD7A6-E889-476B-834D-70CEA39FD3FE}">
      <dsp:nvSpPr>
        <dsp:cNvPr id="0" name=""/>
        <dsp:cNvSpPr/>
      </dsp:nvSpPr>
      <dsp:spPr>
        <a:xfrm rot="4249260">
          <a:off x="1032471" y="3432112"/>
          <a:ext cx="1131338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1131338" y="659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569857" y="3410420"/>
        <a:ext cx="56566" cy="56566"/>
      </dsp:txXfrm>
    </dsp:sp>
    <dsp:sp modelId="{4EB28A48-75E2-424E-A559-4DD51602A158}">
      <dsp:nvSpPr>
        <dsp:cNvPr id="0" name=""/>
        <dsp:cNvSpPr/>
      </dsp:nvSpPr>
      <dsp:spPr>
        <a:xfrm>
          <a:off x="1783974" y="3740684"/>
          <a:ext cx="929170" cy="46458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安全宣传</a:t>
          </a:r>
        </a:p>
      </dsp:txBody>
      <dsp:txXfrm>
        <a:off x="1797581" y="3754291"/>
        <a:ext cx="901956" cy="437371"/>
      </dsp:txXfrm>
    </dsp:sp>
    <dsp:sp modelId="{B0D0272D-B860-4DD3-A886-C908A953C9E3}">
      <dsp:nvSpPr>
        <dsp:cNvPr id="0" name=""/>
        <dsp:cNvSpPr/>
      </dsp:nvSpPr>
      <dsp:spPr>
        <a:xfrm>
          <a:off x="483136" y="5076366"/>
          <a:ext cx="929170" cy="4645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多功能厅</a:t>
          </a:r>
        </a:p>
      </dsp:txBody>
      <dsp:txXfrm>
        <a:off x="496743" y="5089973"/>
        <a:ext cx="901956" cy="437371"/>
      </dsp:txXfrm>
    </dsp:sp>
    <dsp:sp modelId="{31F509BA-AC32-448F-81D7-22DBC8AA1C7A}">
      <dsp:nvSpPr>
        <dsp:cNvPr id="0" name=""/>
        <dsp:cNvSpPr/>
      </dsp:nvSpPr>
      <dsp:spPr>
        <a:xfrm rot="17692822">
          <a:off x="1156440" y="4901362"/>
          <a:ext cx="883399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883399" y="659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576055" y="4885869"/>
        <a:ext cx="44169" cy="44169"/>
      </dsp:txXfrm>
    </dsp:sp>
    <dsp:sp modelId="{966AB4C4-84D7-4BF1-946F-846F8112B0EE}">
      <dsp:nvSpPr>
        <dsp:cNvPr id="0" name=""/>
        <dsp:cNvSpPr/>
      </dsp:nvSpPr>
      <dsp:spPr>
        <a:xfrm>
          <a:off x="1783974" y="4274957"/>
          <a:ext cx="929170" cy="46458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电源安全</a:t>
          </a:r>
        </a:p>
      </dsp:txBody>
      <dsp:txXfrm>
        <a:off x="1797581" y="4288564"/>
        <a:ext cx="901956" cy="437371"/>
      </dsp:txXfrm>
    </dsp:sp>
    <dsp:sp modelId="{EA4A6539-1551-43A9-A1D1-85081684589F}">
      <dsp:nvSpPr>
        <dsp:cNvPr id="0" name=""/>
        <dsp:cNvSpPr/>
      </dsp:nvSpPr>
      <dsp:spPr>
        <a:xfrm rot="19457599">
          <a:off x="1369285" y="5168498"/>
          <a:ext cx="457710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457710" y="659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586697" y="5163647"/>
        <a:ext cx="22885" cy="22885"/>
      </dsp:txXfrm>
    </dsp:sp>
    <dsp:sp modelId="{58194427-FC69-4524-906A-FC723A0D1C40}">
      <dsp:nvSpPr>
        <dsp:cNvPr id="0" name=""/>
        <dsp:cNvSpPr/>
      </dsp:nvSpPr>
      <dsp:spPr>
        <a:xfrm>
          <a:off x="1783974" y="4809229"/>
          <a:ext cx="929170" cy="46458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门窗安全</a:t>
          </a:r>
        </a:p>
      </dsp:txBody>
      <dsp:txXfrm>
        <a:off x="1797581" y="4822836"/>
        <a:ext cx="901956" cy="437371"/>
      </dsp:txXfrm>
    </dsp:sp>
    <dsp:sp modelId="{58764927-D218-4BD1-8513-350CEAB7C118}">
      <dsp:nvSpPr>
        <dsp:cNvPr id="0" name=""/>
        <dsp:cNvSpPr/>
      </dsp:nvSpPr>
      <dsp:spPr>
        <a:xfrm rot="2142401">
          <a:off x="1369285" y="5435635"/>
          <a:ext cx="457710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457710" y="659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586697" y="5430784"/>
        <a:ext cx="22885" cy="22885"/>
      </dsp:txXfrm>
    </dsp:sp>
    <dsp:sp modelId="{0919EA20-8CDA-4FD7-91F0-7835977441B0}">
      <dsp:nvSpPr>
        <dsp:cNvPr id="0" name=""/>
        <dsp:cNvSpPr/>
      </dsp:nvSpPr>
      <dsp:spPr>
        <a:xfrm>
          <a:off x="1783974" y="5343502"/>
          <a:ext cx="929170" cy="46458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镜子安全</a:t>
          </a:r>
        </a:p>
      </dsp:txBody>
      <dsp:txXfrm>
        <a:off x="1797581" y="5357109"/>
        <a:ext cx="901956" cy="437371"/>
      </dsp:txXfrm>
    </dsp:sp>
    <dsp:sp modelId="{7230679E-0141-4DC8-AAD7-067E51BE2F86}">
      <dsp:nvSpPr>
        <dsp:cNvPr id="0" name=""/>
        <dsp:cNvSpPr/>
      </dsp:nvSpPr>
      <dsp:spPr>
        <a:xfrm rot="3907178">
          <a:off x="1156440" y="5702771"/>
          <a:ext cx="883399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883399" y="659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576055" y="5687278"/>
        <a:ext cx="44169" cy="44169"/>
      </dsp:txXfrm>
    </dsp:sp>
    <dsp:sp modelId="{35A98BCF-B41D-4772-861B-6BCE9D1AF623}">
      <dsp:nvSpPr>
        <dsp:cNvPr id="0" name=""/>
        <dsp:cNvSpPr/>
      </dsp:nvSpPr>
      <dsp:spPr>
        <a:xfrm>
          <a:off x="1783974" y="5877775"/>
          <a:ext cx="929170" cy="46458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音响设备安全</a:t>
          </a:r>
        </a:p>
      </dsp:txBody>
      <dsp:txXfrm>
        <a:off x="1797581" y="5891382"/>
        <a:ext cx="901956" cy="43737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B3B17D-8C2C-4647-9D55-45EF73E99EA4}">
      <dsp:nvSpPr>
        <dsp:cNvPr id="0" name=""/>
        <dsp:cNvSpPr/>
      </dsp:nvSpPr>
      <dsp:spPr>
        <a:xfrm>
          <a:off x="1831948" y="1674337"/>
          <a:ext cx="1164403" cy="58220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食堂</a:t>
          </a:r>
        </a:p>
      </dsp:txBody>
      <dsp:txXfrm>
        <a:off x="1849000" y="1691389"/>
        <a:ext cx="1130299" cy="548097"/>
      </dsp:txXfrm>
    </dsp:sp>
    <dsp:sp modelId="{37D107CD-DD3D-4EFC-A5A0-F5B26C4D24FF}">
      <dsp:nvSpPr>
        <dsp:cNvPr id="0" name=""/>
        <dsp:cNvSpPr/>
      </dsp:nvSpPr>
      <dsp:spPr>
        <a:xfrm rot="17132988">
          <a:off x="2360520" y="1119701"/>
          <a:ext cx="1737423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1737423" y="882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kern="1200"/>
        </a:p>
      </dsp:txBody>
      <dsp:txXfrm>
        <a:off x="3185796" y="1085087"/>
        <a:ext cx="86871" cy="86871"/>
      </dsp:txXfrm>
    </dsp:sp>
    <dsp:sp modelId="{C5AA7BA9-5FCB-4D5B-AB55-101D54923851}">
      <dsp:nvSpPr>
        <dsp:cNvPr id="0" name=""/>
        <dsp:cNvSpPr/>
      </dsp:nvSpPr>
      <dsp:spPr>
        <a:xfrm>
          <a:off x="3462113" y="507"/>
          <a:ext cx="1164403" cy="58220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食品采购安全</a:t>
          </a:r>
        </a:p>
      </dsp:txBody>
      <dsp:txXfrm>
        <a:off x="3479165" y="17559"/>
        <a:ext cx="1130299" cy="548097"/>
      </dsp:txXfrm>
    </dsp:sp>
    <dsp:sp modelId="{DF4CBD07-E496-408A-8EC1-660B6D0B2838}">
      <dsp:nvSpPr>
        <dsp:cNvPr id="0" name=""/>
        <dsp:cNvSpPr/>
      </dsp:nvSpPr>
      <dsp:spPr>
        <a:xfrm rot="17692822">
          <a:off x="2675710" y="1454467"/>
          <a:ext cx="1107044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1107044" y="882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201556" y="1435613"/>
        <a:ext cx="55352" cy="55352"/>
      </dsp:txXfrm>
    </dsp:sp>
    <dsp:sp modelId="{079A2BAB-E6CD-4275-B29C-84996E59CD60}">
      <dsp:nvSpPr>
        <dsp:cNvPr id="0" name=""/>
        <dsp:cNvSpPr/>
      </dsp:nvSpPr>
      <dsp:spPr>
        <a:xfrm>
          <a:off x="3462113" y="670039"/>
          <a:ext cx="1164403" cy="58220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用电安全</a:t>
          </a:r>
        </a:p>
      </dsp:txBody>
      <dsp:txXfrm>
        <a:off x="3479165" y="687091"/>
        <a:ext cx="1130299" cy="548097"/>
      </dsp:txXfrm>
    </dsp:sp>
    <dsp:sp modelId="{44EFC459-79CD-40AD-98F0-5D9A6E57EE7B}">
      <dsp:nvSpPr>
        <dsp:cNvPr id="0" name=""/>
        <dsp:cNvSpPr/>
      </dsp:nvSpPr>
      <dsp:spPr>
        <a:xfrm rot="19457599">
          <a:off x="2942439" y="1789233"/>
          <a:ext cx="573586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573586" y="882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214892" y="1783715"/>
        <a:ext cx="28679" cy="28679"/>
      </dsp:txXfrm>
    </dsp:sp>
    <dsp:sp modelId="{0B54A14C-E193-4B00-9119-1E833E0E7285}">
      <dsp:nvSpPr>
        <dsp:cNvPr id="0" name=""/>
        <dsp:cNvSpPr/>
      </dsp:nvSpPr>
      <dsp:spPr>
        <a:xfrm>
          <a:off x="3462113" y="1339571"/>
          <a:ext cx="1164403" cy="58220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煤气安全</a:t>
          </a:r>
        </a:p>
      </dsp:txBody>
      <dsp:txXfrm>
        <a:off x="3479165" y="1356623"/>
        <a:ext cx="1130299" cy="548097"/>
      </dsp:txXfrm>
    </dsp:sp>
    <dsp:sp modelId="{545798D6-31D3-40A4-B3BD-60F49A4E223D}">
      <dsp:nvSpPr>
        <dsp:cNvPr id="0" name=""/>
        <dsp:cNvSpPr/>
      </dsp:nvSpPr>
      <dsp:spPr>
        <a:xfrm rot="2142401">
          <a:off x="2942439" y="2123999"/>
          <a:ext cx="573586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573586" y="882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214892" y="2118481"/>
        <a:ext cx="28679" cy="28679"/>
      </dsp:txXfrm>
    </dsp:sp>
    <dsp:sp modelId="{6D0D8AFC-B0A9-4095-8866-9784D98BCEA4}">
      <dsp:nvSpPr>
        <dsp:cNvPr id="0" name=""/>
        <dsp:cNvSpPr/>
      </dsp:nvSpPr>
      <dsp:spPr>
        <a:xfrm>
          <a:off x="3462113" y="2009103"/>
          <a:ext cx="1164403" cy="58220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用油安全</a:t>
          </a:r>
        </a:p>
      </dsp:txBody>
      <dsp:txXfrm>
        <a:off x="3479165" y="2026155"/>
        <a:ext cx="1130299" cy="548097"/>
      </dsp:txXfrm>
    </dsp:sp>
    <dsp:sp modelId="{2BDFB503-EB77-4EB2-B2E5-1D72773FCC2F}">
      <dsp:nvSpPr>
        <dsp:cNvPr id="0" name=""/>
        <dsp:cNvSpPr/>
      </dsp:nvSpPr>
      <dsp:spPr>
        <a:xfrm rot="3907178">
          <a:off x="2675710" y="2458765"/>
          <a:ext cx="1107044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1107044" y="882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201556" y="2439911"/>
        <a:ext cx="55352" cy="55352"/>
      </dsp:txXfrm>
    </dsp:sp>
    <dsp:sp modelId="{A9449828-C57F-45F4-8A75-8A54A697CB9F}">
      <dsp:nvSpPr>
        <dsp:cNvPr id="0" name=""/>
        <dsp:cNvSpPr/>
      </dsp:nvSpPr>
      <dsp:spPr>
        <a:xfrm>
          <a:off x="3462113" y="2678635"/>
          <a:ext cx="1164403" cy="58220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消防安全</a:t>
          </a:r>
        </a:p>
      </dsp:txBody>
      <dsp:txXfrm>
        <a:off x="3479165" y="2695687"/>
        <a:ext cx="1130299" cy="548097"/>
      </dsp:txXfrm>
    </dsp:sp>
    <dsp:sp modelId="{78A9DDED-2A3D-4820-9A47-5194E8616877}">
      <dsp:nvSpPr>
        <dsp:cNvPr id="0" name=""/>
        <dsp:cNvSpPr/>
      </dsp:nvSpPr>
      <dsp:spPr>
        <a:xfrm rot="4467012">
          <a:off x="2360520" y="2793531"/>
          <a:ext cx="1737423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1737423" y="882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kern="1200"/>
        </a:p>
      </dsp:txBody>
      <dsp:txXfrm>
        <a:off x="3185796" y="2758917"/>
        <a:ext cx="86871" cy="86871"/>
      </dsp:txXfrm>
    </dsp:sp>
    <dsp:sp modelId="{A7A5AEAA-D622-412C-8D8F-486ADE2A2E2A}">
      <dsp:nvSpPr>
        <dsp:cNvPr id="0" name=""/>
        <dsp:cNvSpPr/>
      </dsp:nvSpPr>
      <dsp:spPr>
        <a:xfrm>
          <a:off x="3462113" y="3348167"/>
          <a:ext cx="1164403" cy="58220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食品留样</a:t>
          </a:r>
        </a:p>
      </dsp:txBody>
      <dsp:txXfrm>
        <a:off x="3479165" y="3365219"/>
        <a:ext cx="1130299" cy="548097"/>
      </dsp:txXfrm>
    </dsp:sp>
    <dsp:sp modelId="{379D7E6F-F550-4185-95C4-23BB9B68D368}">
      <dsp:nvSpPr>
        <dsp:cNvPr id="0" name=""/>
        <dsp:cNvSpPr/>
      </dsp:nvSpPr>
      <dsp:spPr>
        <a:xfrm>
          <a:off x="1831948" y="4687231"/>
          <a:ext cx="1164403" cy="58220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库房</a:t>
          </a:r>
        </a:p>
      </dsp:txBody>
      <dsp:txXfrm>
        <a:off x="1849000" y="4704283"/>
        <a:ext cx="1130299" cy="548097"/>
      </dsp:txXfrm>
    </dsp:sp>
    <dsp:sp modelId="{FBCE6FB5-DC0D-4ABE-954A-E8478E7AB13D}">
      <dsp:nvSpPr>
        <dsp:cNvPr id="0" name=""/>
        <dsp:cNvSpPr/>
      </dsp:nvSpPr>
      <dsp:spPr>
        <a:xfrm rot="18289469">
          <a:off x="2821431" y="4634744"/>
          <a:ext cx="815602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815602" y="882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208842" y="4623176"/>
        <a:ext cx="40780" cy="40780"/>
      </dsp:txXfrm>
    </dsp:sp>
    <dsp:sp modelId="{6818A90D-3DD9-4F5F-BC72-6687DE2DA379}">
      <dsp:nvSpPr>
        <dsp:cNvPr id="0" name=""/>
        <dsp:cNvSpPr/>
      </dsp:nvSpPr>
      <dsp:spPr>
        <a:xfrm>
          <a:off x="3462113" y="4017699"/>
          <a:ext cx="1164403" cy="58220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物品存放安全</a:t>
          </a:r>
        </a:p>
      </dsp:txBody>
      <dsp:txXfrm>
        <a:off x="3479165" y="4034751"/>
        <a:ext cx="1130299" cy="548097"/>
      </dsp:txXfrm>
    </dsp:sp>
    <dsp:sp modelId="{36DEC051-270F-4539-9C18-BBF8125EB030}">
      <dsp:nvSpPr>
        <dsp:cNvPr id="0" name=""/>
        <dsp:cNvSpPr/>
      </dsp:nvSpPr>
      <dsp:spPr>
        <a:xfrm>
          <a:off x="2996351" y="4969510"/>
          <a:ext cx="465761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465761" y="882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217588" y="4966688"/>
        <a:ext cx="23288" cy="23288"/>
      </dsp:txXfrm>
    </dsp:sp>
    <dsp:sp modelId="{FBBAFC81-472B-4243-B926-E0F5B9DD2649}">
      <dsp:nvSpPr>
        <dsp:cNvPr id="0" name=""/>
        <dsp:cNvSpPr/>
      </dsp:nvSpPr>
      <dsp:spPr>
        <a:xfrm>
          <a:off x="3462113" y="4687231"/>
          <a:ext cx="1164403" cy="58220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岗位安全</a:t>
          </a:r>
        </a:p>
      </dsp:txBody>
      <dsp:txXfrm>
        <a:off x="3479165" y="4704283"/>
        <a:ext cx="1130299" cy="548097"/>
      </dsp:txXfrm>
    </dsp:sp>
    <dsp:sp modelId="{15E1C9B7-E8A2-46CE-BE1F-8EA261B70F6C}">
      <dsp:nvSpPr>
        <dsp:cNvPr id="0" name=""/>
        <dsp:cNvSpPr/>
      </dsp:nvSpPr>
      <dsp:spPr>
        <a:xfrm rot="3310531">
          <a:off x="2821431" y="5304276"/>
          <a:ext cx="815602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815602" y="882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208842" y="5292708"/>
        <a:ext cx="40780" cy="40780"/>
      </dsp:txXfrm>
    </dsp:sp>
    <dsp:sp modelId="{3A4C18CF-5004-4432-9010-36D70EE2968F}">
      <dsp:nvSpPr>
        <dsp:cNvPr id="0" name=""/>
        <dsp:cNvSpPr/>
      </dsp:nvSpPr>
      <dsp:spPr>
        <a:xfrm>
          <a:off x="3462113" y="5356763"/>
          <a:ext cx="1164403" cy="58220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门窗安全</a:t>
          </a:r>
        </a:p>
      </dsp:txBody>
      <dsp:txXfrm>
        <a:off x="3479165" y="5373815"/>
        <a:ext cx="1130299" cy="54809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B2560A-B02B-4744-8E7F-EC5D30E730E2}">
      <dsp:nvSpPr>
        <dsp:cNvPr id="0" name=""/>
        <dsp:cNvSpPr/>
      </dsp:nvSpPr>
      <dsp:spPr>
        <a:xfrm>
          <a:off x="3286" y="855031"/>
          <a:ext cx="3203971" cy="10080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500" kern="1200" dirty="0"/>
            <a:t>巡检项目配置</a:t>
          </a:r>
        </a:p>
      </dsp:txBody>
      <dsp:txXfrm>
        <a:off x="3286" y="855031"/>
        <a:ext cx="3203971" cy="1008000"/>
      </dsp:txXfrm>
    </dsp:sp>
    <dsp:sp modelId="{DE7D3708-CAB0-4705-9E89-EA7B56964509}">
      <dsp:nvSpPr>
        <dsp:cNvPr id="0" name=""/>
        <dsp:cNvSpPr/>
      </dsp:nvSpPr>
      <dsp:spPr>
        <a:xfrm>
          <a:off x="3286" y="1863031"/>
          <a:ext cx="3203971" cy="1633275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248920" bIns="280035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500" kern="1200" dirty="0"/>
            <a:t>巡检区域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500" kern="1200" dirty="0"/>
            <a:t>巡检内容</a:t>
          </a:r>
        </a:p>
      </dsp:txBody>
      <dsp:txXfrm>
        <a:off x="3286" y="1863031"/>
        <a:ext cx="3203971" cy="1633275"/>
      </dsp:txXfrm>
    </dsp:sp>
    <dsp:sp modelId="{C97EBE46-0FB5-4D21-81EA-763EA91579C4}">
      <dsp:nvSpPr>
        <dsp:cNvPr id="0" name=""/>
        <dsp:cNvSpPr/>
      </dsp:nvSpPr>
      <dsp:spPr>
        <a:xfrm>
          <a:off x="3655814" y="855031"/>
          <a:ext cx="3203971" cy="1008000"/>
        </a:xfrm>
        <a:prstGeom prst="rect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accent4">
              <a:hueOff val="-2232385"/>
              <a:satOff val="13449"/>
              <a:lumOff val="1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500" kern="1200" dirty="0"/>
            <a:t>分管人配置</a:t>
          </a:r>
        </a:p>
      </dsp:txBody>
      <dsp:txXfrm>
        <a:off x="3655814" y="855031"/>
        <a:ext cx="3203971" cy="1008000"/>
      </dsp:txXfrm>
    </dsp:sp>
    <dsp:sp modelId="{967C40ED-3DC0-46E8-BBF7-B1713C15D831}">
      <dsp:nvSpPr>
        <dsp:cNvPr id="0" name=""/>
        <dsp:cNvSpPr/>
      </dsp:nvSpPr>
      <dsp:spPr>
        <a:xfrm>
          <a:off x="3655814" y="1863031"/>
          <a:ext cx="3203971" cy="1633275"/>
        </a:xfrm>
        <a:prstGeom prst="rect">
          <a:avLst/>
        </a:prstGeom>
        <a:solidFill>
          <a:schemeClr val="accent4">
            <a:tint val="40000"/>
            <a:alpha val="90000"/>
            <a:hueOff val="-1972855"/>
            <a:satOff val="11079"/>
            <a:lumOff val="704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1972855"/>
              <a:satOff val="11079"/>
              <a:lumOff val="7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248920" bIns="280035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500" kern="1200" dirty="0"/>
            <a:t>管理员配置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500" kern="1200" dirty="0"/>
            <a:t>分管人配置</a:t>
          </a:r>
        </a:p>
      </dsp:txBody>
      <dsp:txXfrm>
        <a:off x="3655814" y="1863031"/>
        <a:ext cx="3203971" cy="1633275"/>
      </dsp:txXfrm>
    </dsp:sp>
    <dsp:sp modelId="{1AE6FCFA-5F68-45D4-BEDF-288B4EC25E4B}">
      <dsp:nvSpPr>
        <dsp:cNvPr id="0" name=""/>
        <dsp:cNvSpPr/>
      </dsp:nvSpPr>
      <dsp:spPr>
        <a:xfrm>
          <a:off x="7308342" y="855031"/>
          <a:ext cx="3203971" cy="1008000"/>
        </a:xfrm>
        <a:prstGeom prst="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500" kern="1200" dirty="0"/>
            <a:t>巡检工作安排</a:t>
          </a:r>
        </a:p>
      </dsp:txBody>
      <dsp:txXfrm>
        <a:off x="7308342" y="855031"/>
        <a:ext cx="3203971" cy="1008000"/>
      </dsp:txXfrm>
    </dsp:sp>
    <dsp:sp modelId="{C2E95244-2432-4D75-A8BE-5D7A61DE52F0}">
      <dsp:nvSpPr>
        <dsp:cNvPr id="0" name=""/>
        <dsp:cNvSpPr/>
      </dsp:nvSpPr>
      <dsp:spPr>
        <a:xfrm>
          <a:off x="7308342" y="1863031"/>
          <a:ext cx="3203971" cy="1633275"/>
        </a:xfrm>
        <a:prstGeom prst="rect">
          <a:avLst/>
        </a:prstGeom>
        <a:solidFill>
          <a:schemeClr val="accent4">
            <a:tint val="40000"/>
            <a:alpha val="90000"/>
            <a:hueOff val="-3945710"/>
            <a:satOff val="22157"/>
            <a:lumOff val="1408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3945710"/>
              <a:satOff val="22157"/>
              <a:lumOff val="14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248920" bIns="280035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500" kern="1200" dirty="0"/>
            <a:t>巡检周期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500" kern="1200" dirty="0"/>
            <a:t>分管人安排</a:t>
          </a:r>
        </a:p>
      </dsp:txBody>
      <dsp:txXfrm>
        <a:off x="7308342" y="1863031"/>
        <a:ext cx="3203971" cy="163327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799A06-474E-4662-A2DF-57DBBD4712A0}">
      <dsp:nvSpPr>
        <dsp:cNvPr id="0" name=""/>
        <dsp:cNvSpPr/>
      </dsp:nvSpPr>
      <dsp:spPr>
        <a:xfrm rot="5400000">
          <a:off x="2120005" y="1271326"/>
          <a:ext cx="1124378" cy="128006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C131B0-DE66-48F3-ADC6-4F929164F542}">
      <dsp:nvSpPr>
        <dsp:cNvPr id="0" name=""/>
        <dsp:cNvSpPr/>
      </dsp:nvSpPr>
      <dsp:spPr>
        <a:xfrm>
          <a:off x="1643850" y="24930"/>
          <a:ext cx="2249318" cy="1324893"/>
        </a:xfrm>
        <a:prstGeom prst="roundRect">
          <a:avLst>
            <a:gd name="adj" fmla="val 166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/>
            <a:t>记录问题</a:t>
          </a:r>
        </a:p>
      </dsp:txBody>
      <dsp:txXfrm>
        <a:off x="1708538" y="89618"/>
        <a:ext cx="2119942" cy="1195517"/>
      </dsp:txXfrm>
    </dsp:sp>
    <dsp:sp modelId="{56E1A229-145E-43A9-816D-515172F0FADC}">
      <dsp:nvSpPr>
        <dsp:cNvPr id="0" name=""/>
        <dsp:cNvSpPr/>
      </dsp:nvSpPr>
      <dsp:spPr>
        <a:xfrm>
          <a:off x="3932703" y="151288"/>
          <a:ext cx="1905155" cy="1070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kern="1200" dirty="0"/>
            <a:t>分管人按巡检安排，发现并记录问题</a:t>
          </a:r>
        </a:p>
      </dsp:txBody>
      <dsp:txXfrm>
        <a:off x="3932703" y="151288"/>
        <a:ext cx="1905155" cy="1070837"/>
      </dsp:txXfrm>
    </dsp:sp>
    <dsp:sp modelId="{4F2DE69D-F925-4559-B1B9-265FE95A5959}">
      <dsp:nvSpPr>
        <dsp:cNvPr id="0" name=""/>
        <dsp:cNvSpPr/>
      </dsp:nvSpPr>
      <dsp:spPr>
        <a:xfrm rot="5400000">
          <a:off x="3813841" y="2759619"/>
          <a:ext cx="1124378" cy="128006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50000"/>
            <a:hueOff val="-3925392"/>
            <a:satOff val="19763"/>
            <a:lumOff val="1272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70D765-5022-4685-AD4E-653824D857A4}">
      <dsp:nvSpPr>
        <dsp:cNvPr id="0" name=""/>
        <dsp:cNvSpPr/>
      </dsp:nvSpPr>
      <dsp:spPr>
        <a:xfrm>
          <a:off x="3425587" y="1513222"/>
          <a:ext cx="2073516" cy="1324893"/>
        </a:xfrm>
        <a:prstGeom prst="roundRect">
          <a:avLst>
            <a:gd name="adj" fmla="val 16670"/>
          </a:avLst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/>
            <a:t>授理问题</a:t>
          </a:r>
        </a:p>
      </dsp:txBody>
      <dsp:txXfrm>
        <a:off x="3490275" y="1577910"/>
        <a:ext cx="1944140" cy="1195517"/>
      </dsp:txXfrm>
    </dsp:sp>
    <dsp:sp modelId="{537528EA-646E-4EFE-81D6-CCB803ACE0E5}">
      <dsp:nvSpPr>
        <dsp:cNvPr id="0" name=""/>
        <dsp:cNvSpPr/>
      </dsp:nvSpPr>
      <dsp:spPr>
        <a:xfrm>
          <a:off x="5531055" y="1659466"/>
          <a:ext cx="1837699" cy="1070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kern="1200" dirty="0"/>
            <a:t>分管负责人收到问题反馈，并授理</a:t>
          </a:r>
        </a:p>
      </dsp:txBody>
      <dsp:txXfrm>
        <a:off x="5531055" y="1659466"/>
        <a:ext cx="1837699" cy="1070837"/>
      </dsp:txXfrm>
    </dsp:sp>
    <dsp:sp modelId="{78A345D1-9A71-46A3-97DD-E28570CB1894}">
      <dsp:nvSpPr>
        <dsp:cNvPr id="0" name=""/>
        <dsp:cNvSpPr/>
      </dsp:nvSpPr>
      <dsp:spPr>
        <a:xfrm>
          <a:off x="5207323" y="3001514"/>
          <a:ext cx="2128482" cy="1324893"/>
        </a:xfrm>
        <a:prstGeom prst="roundRect">
          <a:avLst>
            <a:gd name="adj" fmla="val 16670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/>
            <a:t>解决问题</a:t>
          </a:r>
        </a:p>
      </dsp:txBody>
      <dsp:txXfrm>
        <a:off x="5272011" y="3066202"/>
        <a:ext cx="1999106" cy="1195517"/>
      </dsp:txXfrm>
    </dsp:sp>
    <dsp:sp modelId="{F44E3EE1-7C29-4792-B12A-44AC2D6CB2C2}">
      <dsp:nvSpPr>
        <dsp:cNvPr id="0" name=""/>
        <dsp:cNvSpPr/>
      </dsp:nvSpPr>
      <dsp:spPr>
        <a:xfrm>
          <a:off x="7333412" y="3137810"/>
          <a:ext cx="1930939" cy="1070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分管负责人在问题处理期限内，反馈问题解决的结果</a:t>
          </a:r>
        </a:p>
      </dsp:txBody>
      <dsp:txXfrm>
        <a:off x="7333412" y="3137810"/>
        <a:ext cx="1930939" cy="107083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2884EA-B249-4F80-99F3-9C376368177E}">
      <dsp:nvSpPr>
        <dsp:cNvPr id="0" name=""/>
        <dsp:cNvSpPr/>
      </dsp:nvSpPr>
      <dsp:spPr>
        <a:xfrm>
          <a:off x="3286" y="903069"/>
          <a:ext cx="3203971" cy="10080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500" b="1" kern="1200" dirty="0"/>
            <a:t>巡检工作统计</a:t>
          </a:r>
          <a:endParaRPr lang="zh-CN" altLang="en-US" sz="3500" kern="1200" dirty="0"/>
        </a:p>
      </dsp:txBody>
      <dsp:txXfrm>
        <a:off x="3286" y="903069"/>
        <a:ext cx="3203971" cy="1008000"/>
      </dsp:txXfrm>
    </dsp:sp>
    <dsp:sp modelId="{6F92AFC5-1C46-49D9-995B-696F4BA1BD5D}">
      <dsp:nvSpPr>
        <dsp:cNvPr id="0" name=""/>
        <dsp:cNvSpPr/>
      </dsp:nvSpPr>
      <dsp:spPr>
        <a:xfrm>
          <a:off x="3286" y="1911069"/>
          <a:ext cx="3203971" cy="153719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b="1" kern="1200" dirty="0"/>
            <a:t>按月统计分管人的巡检工作情况，巡检天数，发现的问题数量</a:t>
          </a:r>
          <a:endParaRPr lang="zh-CN" altLang="en-US" sz="2000" kern="1200" dirty="0"/>
        </a:p>
      </dsp:txBody>
      <dsp:txXfrm>
        <a:off x="3286" y="1911069"/>
        <a:ext cx="3203971" cy="1537199"/>
      </dsp:txXfrm>
    </dsp:sp>
    <dsp:sp modelId="{96717AC0-9220-44E6-9EE8-89DAE6AFE5E2}">
      <dsp:nvSpPr>
        <dsp:cNvPr id="0" name=""/>
        <dsp:cNvSpPr/>
      </dsp:nvSpPr>
      <dsp:spPr>
        <a:xfrm>
          <a:off x="3655814" y="903069"/>
          <a:ext cx="3203971" cy="1008000"/>
        </a:xfrm>
        <a:prstGeom prst="rect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accent4">
              <a:hueOff val="-2232385"/>
              <a:satOff val="13449"/>
              <a:lumOff val="1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500" b="1" kern="1200" dirty="0"/>
            <a:t>问题分类统计</a:t>
          </a:r>
          <a:endParaRPr lang="zh-CN" altLang="en-US" sz="3500" kern="1200" dirty="0"/>
        </a:p>
      </dsp:txBody>
      <dsp:txXfrm>
        <a:off x="3655814" y="903069"/>
        <a:ext cx="3203971" cy="1008000"/>
      </dsp:txXfrm>
    </dsp:sp>
    <dsp:sp modelId="{8134E75D-3775-4C5C-8A47-1B2B36779678}">
      <dsp:nvSpPr>
        <dsp:cNvPr id="0" name=""/>
        <dsp:cNvSpPr/>
      </dsp:nvSpPr>
      <dsp:spPr>
        <a:xfrm>
          <a:off x="3655814" y="1911069"/>
          <a:ext cx="3203971" cy="1537199"/>
        </a:xfrm>
        <a:prstGeom prst="rect">
          <a:avLst/>
        </a:prstGeom>
        <a:solidFill>
          <a:schemeClr val="accent4">
            <a:tint val="40000"/>
            <a:alpha val="90000"/>
            <a:hueOff val="-1972855"/>
            <a:satOff val="11079"/>
            <a:lumOff val="704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1972855"/>
              <a:satOff val="11079"/>
              <a:lumOff val="7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b="1" kern="1200" dirty="0"/>
            <a:t>按月分类统计发现的问题数量和明细</a:t>
          </a:r>
          <a:endParaRPr lang="zh-CN" altLang="en-US" sz="2000" kern="1200" dirty="0"/>
        </a:p>
      </dsp:txBody>
      <dsp:txXfrm>
        <a:off x="3655814" y="1911069"/>
        <a:ext cx="3203971" cy="1537199"/>
      </dsp:txXfrm>
    </dsp:sp>
    <dsp:sp modelId="{DF605273-3E4E-4895-B35A-A13A4BA8B907}">
      <dsp:nvSpPr>
        <dsp:cNvPr id="0" name=""/>
        <dsp:cNvSpPr/>
      </dsp:nvSpPr>
      <dsp:spPr>
        <a:xfrm>
          <a:off x="7308342" y="903069"/>
          <a:ext cx="3203971" cy="1008000"/>
        </a:xfrm>
        <a:prstGeom prst="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500" b="1" kern="1200" dirty="0"/>
            <a:t>问题处理统计</a:t>
          </a:r>
          <a:endParaRPr lang="zh-CN" altLang="en-US" sz="3500" kern="1200" dirty="0"/>
        </a:p>
      </dsp:txBody>
      <dsp:txXfrm>
        <a:off x="7308342" y="903069"/>
        <a:ext cx="3203971" cy="1008000"/>
      </dsp:txXfrm>
    </dsp:sp>
    <dsp:sp modelId="{F8A9C0E0-EE26-4F0B-AEBF-C687880F107D}">
      <dsp:nvSpPr>
        <dsp:cNvPr id="0" name=""/>
        <dsp:cNvSpPr/>
      </dsp:nvSpPr>
      <dsp:spPr>
        <a:xfrm>
          <a:off x="7308342" y="1911069"/>
          <a:ext cx="3203971" cy="1537199"/>
        </a:xfrm>
        <a:prstGeom prst="rect">
          <a:avLst/>
        </a:prstGeom>
        <a:solidFill>
          <a:schemeClr val="accent4">
            <a:tint val="40000"/>
            <a:alpha val="90000"/>
            <a:hueOff val="-3945710"/>
            <a:satOff val="22157"/>
            <a:lumOff val="1408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3945710"/>
              <a:satOff val="22157"/>
              <a:lumOff val="14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b="1" kern="1200" dirty="0"/>
            <a:t>按月统计问题处理的结果，了解巡检发现的问题是否按时解决</a:t>
          </a:r>
          <a:endParaRPr lang="zh-CN" altLang="en-US" sz="2000" kern="1200" dirty="0"/>
        </a:p>
      </dsp:txBody>
      <dsp:txXfrm>
        <a:off x="7308342" y="1911069"/>
        <a:ext cx="3203971" cy="15371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#1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bkpt" val="bal"/>
          <dgm:param type="contDir" val="revDir"/>
          <dgm:param type="grDir" val="tL"/>
          <dgm:param type="flowDir" val="col"/>
        </dgm:alg>
      </dgm:if>
      <dgm:else name="Name3">
        <dgm:alg type="snake">
          <dgm:param type="bkpt" val="bal"/>
          <dgm:param type="contDir" val="revDir"/>
          <dgm:param type="grDir" val="tR"/>
          <dgm:param type="flowDir" val="co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Sty" val="noArr"/>
                <dgm:param type="endSty" val="noArr"/>
                <dgm:param type="begPts" val="auto auto tCtr"/>
                <dgm:param type="endPts" val="auto auto bCt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Sty" val="noArr"/>
                <dgm:param type="endSty" val="noArr"/>
                <dgm:param type="begPts" val="auto auto tCtr"/>
                <dgm:param type="endPts" val="auto auto b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#1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endSty" val="noArr"/>
                        <dgm:param type="begPts" val="midR"/>
                        <dgm:param type="endPts" val="midL"/>
                      </dgm:alg>
                    </dgm:if>
                    <dgm:else name="Name14">
                      <dgm:alg type="conn">
                        <dgm:param type="dim" val="1D"/>
                        <dgm:param type="endSty" val="noArr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#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endSty" val="noArr"/>
                        <dgm:param type="begPts" val="midR"/>
                        <dgm:param type="endPts" val="midL"/>
                      </dgm:alg>
                    </dgm:if>
                    <dgm:else name="Name14">
                      <dgm:alg type="conn">
                        <dgm:param type="dim" val="1D"/>
                        <dgm:param type="endSty" val="noArr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#3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endSty" val="noArr"/>
                        <dgm:param type="begPts" val="midR"/>
                        <dgm:param type="endPts" val="midL"/>
                      </dgm:alg>
                    </dgm:if>
                    <dgm:else name="Name14">
                      <dgm:alg type="conn">
                        <dgm:param type="dim" val="1D"/>
                        <dgm:param type="endSty" val="noArr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#4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endSty" val="noArr"/>
                        <dgm:param type="begPts" val="midR"/>
                        <dgm:param type="endPts" val="midL"/>
                      </dgm:alg>
                    </dgm:if>
                    <dgm:else name="Name14">
                      <dgm:alg type="conn">
                        <dgm:param type="dim" val="1D"/>
                        <dgm:param type="endSty" val="noArr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#5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endSty" val="noArr"/>
                        <dgm:param type="begPts" val="midR"/>
                        <dgm:param type="endPts" val="midL"/>
                      </dgm:alg>
                    </dgm:if>
                    <dgm:else name="Name14">
                      <dgm:alg type="conn">
                        <dgm:param type="dim" val="1D"/>
                        <dgm:param type="endSty" val="noArr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StepDownProcess#1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bkpt" val="fixed"/>
          <dgm:param type="bkPtFixedVal" val="1"/>
          <dgm:param type="off" val="off"/>
          <dgm:param type="grDir" val="tL"/>
          <dgm:param type="flowDir" val="row"/>
        </dgm:alg>
      </dgm:if>
      <dgm:else name="Name2">
        <dgm:alg type="snake">
          <dgm:param type="bkpt" val="fixed"/>
          <dgm:param type="bkPtFixedVal" val="1"/>
          <dgm:param type="off" val="off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parTxLTRAlign" val="l"/>
                    <dgm:param type="stBulletLvl" val="1"/>
                    <dgm:param type="txAnchorVertCh" val="mid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parTxLTRAlign" val="l"/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#6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#7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#8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#9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3AE213-9FF4-4231-95BD-BFD2DA98E54A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7C2C46-D47F-44CC-82F1-A02EC96C02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DC7D494-4025-4814-AE58-B268AD37445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222459" y="1508787"/>
            <a:ext cx="3747083" cy="3747083"/>
          </a:xfrm>
          <a:prstGeom prst="rect">
            <a:avLst/>
          </a:prstGeom>
          <a:noFill/>
          <a:ln w="203200" cap="sq">
            <a:solidFill>
              <a:srgbClr val="D5EEF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470227"/>
            <a:ext cx="10972800" cy="1824203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5335" b="0" i="0">
                <a:solidFill>
                  <a:srgbClr val="00576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847207"/>
            <a:ext cx="10972800" cy="427895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i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sz="2400" b="0" i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sz="2400" b="0" i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sz="2400" b="0" i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sz="2400" b="0" i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2" descr="C:\Users\Airo\Desktop\未标题-1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49" r="-4837"/>
          <a:stretch>
            <a:fillRect/>
          </a:stretch>
        </p:blipFill>
        <p:spPr bwMode="auto">
          <a:xfrm>
            <a:off x="-432725" y="6510984"/>
            <a:ext cx="13214453" cy="37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911424" y="404375"/>
            <a:ext cx="10670976" cy="1143000"/>
          </a:xfrm>
        </p:spPr>
        <p:txBody>
          <a:bodyPr>
            <a:normAutofit/>
          </a:bodyPr>
          <a:lstStyle>
            <a:lvl1pPr algn="l">
              <a:defRPr sz="4000" b="0" i="0">
                <a:solidFill>
                  <a:srgbClr val="00576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" name="TextBox 7"/>
          <p:cNvSpPr txBox="1"/>
          <p:nvPr userDrawn="1"/>
        </p:nvSpPr>
        <p:spPr>
          <a:xfrm>
            <a:off x="8592278" y="6056518"/>
            <a:ext cx="3373039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65" dirty="0">
                <a:solidFill>
                  <a:srgbClr val="005768"/>
                </a:solidFill>
                <a:latin typeface="微软雅黑" panose="020B0503020204020204" charset="-122"/>
                <a:ea typeface="微软雅黑" panose="020B0503020204020204" charset="-122"/>
              </a:rPr>
              <a:t>华中师范大学附属国际智能教育幼儿园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2006635"/>
            <a:ext cx="12192000" cy="2400267"/>
          </a:xfrm>
          <a:prstGeom prst="rect">
            <a:avLst/>
          </a:prstGeom>
          <a:solidFill>
            <a:srgbClr val="005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2525731"/>
            <a:ext cx="10363200" cy="1362075"/>
          </a:xfrm>
        </p:spPr>
        <p:txBody>
          <a:bodyPr anchor="ctr"/>
          <a:lstStyle>
            <a:lvl1pPr algn="ctr">
              <a:defRPr sz="5335" b="0" i="0" cap="all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4000" b="0" i="0">
                <a:solidFill>
                  <a:srgbClr val="00576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2" descr="C:\Users\Airo\Desktop\未标题-1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49" r="-4837"/>
          <a:stretch>
            <a:fillRect/>
          </a:stretch>
        </p:blipFill>
        <p:spPr bwMode="auto">
          <a:xfrm>
            <a:off x="-432725" y="6510984"/>
            <a:ext cx="13214453" cy="37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7"/>
          <p:cNvSpPr txBox="1"/>
          <p:nvPr userDrawn="1"/>
        </p:nvSpPr>
        <p:spPr>
          <a:xfrm>
            <a:off x="8592278" y="6056518"/>
            <a:ext cx="3373039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65" dirty="0">
                <a:solidFill>
                  <a:srgbClr val="005768"/>
                </a:solidFill>
                <a:latin typeface="微软雅黑" panose="020B0503020204020204" charset="-122"/>
                <a:ea typeface="微软雅黑" panose="020B0503020204020204" charset="-122"/>
              </a:rPr>
              <a:t>华中师范大学附属国际智能教育幼儿园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日期占位符 3"/>
          <p:cNvSpPr txBox="1"/>
          <p:nvPr userDrawn="1"/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30820CF-B880-4189-942D-D702A7CBA730}" type="datetimeFigureOut">
              <a:rPr lang="zh-CN" altLang="en-US" sz="1600" smtClean="0"/>
              <a:t>2018/6/29</a:t>
            </a:fld>
            <a:endParaRPr lang="zh-CN" altLang="en-US" sz="1600"/>
          </a:p>
        </p:txBody>
      </p:sp>
      <p:sp>
        <p:nvSpPr>
          <p:cNvPr id="11" name="灯片编号占位符 5"/>
          <p:cNvSpPr txBox="1"/>
          <p:nvPr userDrawn="1"/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z="1600" smtClean="0"/>
              <a:t>‹#›</a:t>
            </a:fld>
            <a:endParaRPr lang="zh-CN" altLang="en-US" sz="1600"/>
          </a:p>
        </p:txBody>
      </p:sp>
      <p:pic>
        <p:nvPicPr>
          <p:cNvPr id="12" name="Picture 2" descr="C:\Users\Airo\Desktop\未标题-1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49" r="-4837"/>
          <a:stretch>
            <a:fillRect/>
          </a:stretch>
        </p:blipFill>
        <p:spPr bwMode="auto">
          <a:xfrm>
            <a:off x="-432725" y="6510984"/>
            <a:ext cx="13214453" cy="37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7"/>
          <p:cNvSpPr txBox="1"/>
          <p:nvPr userDrawn="1"/>
        </p:nvSpPr>
        <p:spPr>
          <a:xfrm>
            <a:off x="8592278" y="6056518"/>
            <a:ext cx="3373039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65" dirty="0">
                <a:solidFill>
                  <a:srgbClr val="005768"/>
                </a:solidFill>
                <a:latin typeface="微软雅黑" panose="020B0503020204020204" charset="-122"/>
                <a:ea typeface="微软雅黑" panose="020B0503020204020204" charset="-122"/>
              </a:rPr>
              <a:t>华中师范大学附属国际智能教育幼儿园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59830" y="2156859"/>
            <a:ext cx="5664629" cy="1671059"/>
          </a:xfrm>
        </p:spPr>
        <p:txBody>
          <a:bodyPr>
            <a:noAutofit/>
          </a:bodyPr>
          <a:lstStyle>
            <a:lvl1pPr algn="l">
              <a:lnSpc>
                <a:spcPts val="7465"/>
              </a:lnSpc>
              <a:defRPr sz="5335" b="0" i="0">
                <a:solidFill>
                  <a:srgbClr val="00576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1679510" y="1892830"/>
            <a:ext cx="2199117" cy="2199117"/>
          </a:xfrm>
          <a:prstGeom prst="rect">
            <a:avLst/>
          </a:prstGeom>
          <a:solidFill>
            <a:srgbClr val="005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5"/>
            </a:lvl1pPr>
            <a:lvl2pPr>
              <a:defRPr sz="3735"/>
            </a:lvl2pPr>
            <a:lvl3pPr>
              <a:defRPr sz="3200"/>
            </a:lvl3pPr>
            <a:lvl4pPr>
              <a:defRPr sz="2665"/>
            </a:lvl4pPr>
            <a:lvl5pPr>
              <a:defRPr sz="26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diagramLayout" Target="../diagrams/layout6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diagramData" Target="../diagrams/data6.xml"/><Relationship Id="rId2" Type="http://schemas.openxmlformats.org/officeDocument/2006/relationships/diagramData" Target="../diagrams/data4.xml"/><Relationship Id="rId1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5" Type="http://schemas.openxmlformats.org/officeDocument/2006/relationships/diagramColors" Target="../diagrams/colors6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276873"/>
            <a:ext cx="12192000" cy="1958151"/>
          </a:xfrm>
          <a:prstGeom prst="rect">
            <a:avLst/>
          </a:prstGeom>
          <a:solidFill>
            <a:srgbClr val="005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65"/>
            <a:endParaRPr lang="zh-CN" altLang="en-US" sz="240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9118" y="2753397"/>
            <a:ext cx="7837402" cy="748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zh-CN" altLang="en-US" sz="4265" b="1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幼儿园安全管理体系与巡检系统</a:t>
            </a:r>
            <a:endParaRPr lang="zh-CN" altLang="en-US" sz="4265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1146" y="4235023"/>
            <a:ext cx="12203145" cy="768000"/>
          </a:xfrm>
          <a:prstGeom prst="rect">
            <a:avLst/>
          </a:prstGeom>
          <a:solidFill>
            <a:srgbClr val="CDE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65"/>
            <a:endParaRPr lang="zh-CN" altLang="en-US" sz="240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" name="平行四边形 6"/>
          <p:cNvSpPr/>
          <p:nvPr/>
        </p:nvSpPr>
        <p:spPr>
          <a:xfrm>
            <a:off x="7810500" y="4234181"/>
            <a:ext cx="4724400" cy="767927"/>
          </a:xfrm>
          <a:prstGeom prst="parallelogram">
            <a:avLst/>
          </a:prstGeom>
          <a:solidFill>
            <a:srgbClr val="9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65"/>
            <a:endParaRPr lang="zh-CN" altLang="en-US" sz="240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8" name="TextBox 9"/>
          <p:cNvSpPr txBox="1"/>
          <p:nvPr/>
        </p:nvSpPr>
        <p:spPr>
          <a:xfrm>
            <a:off x="8612951" y="4372802"/>
            <a:ext cx="2686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zh-CN" altLang="en-US" sz="24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en-US" altLang="zh-CN" sz="24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2018</a:t>
            </a:r>
            <a:r>
              <a:rPr lang="zh-CN" altLang="en-US" sz="24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年</a:t>
            </a:r>
            <a:r>
              <a:rPr lang="en-US" altLang="zh-CN" sz="24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7</a:t>
            </a:r>
            <a:r>
              <a:rPr lang="zh-CN" altLang="en-US" sz="24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月 中幼</a:t>
            </a:r>
          </a:p>
        </p:txBody>
      </p:sp>
      <p:pic>
        <p:nvPicPr>
          <p:cNvPr id="9" name="Picture 2" descr="C:\Users\Airo\Desktop\fc1f4134970a304ef2ad48c0d3c8a786c9175c7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95" y="1132366"/>
            <a:ext cx="1056117" cy="1056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10"/>
          <p:cNvSpPr txBox="1"/>
          <p:nvPr/>
        </p:nvSpPr>
        <p:spPr>
          <a:xfrm>
            <a:off x="3311691" y="1352048"/>
            <a:ext cx="1872629" cy="5859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lnSpc>
                <a:spcPts val="2000"/>
              </a:lnSpc>
            </a:pPr>
            <a:r>
              <a:rPr lang="zh-CN" altLang="en-US" sz="1465" dirty="0">
                <a:solidFill>
                  <a:srgbClr val="005768"/>
                </a:solidFill>
                <a:latin typeface="微软雅黑" panose="020B0503020204020204" charset="-122"/>
                <a:ea typeface="微软雅黑" panose="020B0503020204020204" charset="-122"/>
              </a:rPr>
              <a:t>华中师范大学附属</a:t>
            </a:r>
            <a:endParaRPr lang="en-US" altLang="zh-CN" sz="1465" dirty="0">
              <a:solidFill>
                <a:srgbClr val="005768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1218565">
              <a:lnSpc>
                <a:spcPts val="2000"/>
              </a:lnSpc>
            </a:pPr>
            <a:r>
              <a:rPr lang="zh-CN" altLang="en-US" sz="1465" dirty="0">
                <a:solidFill>
                  <a:srgbClr val="005768"/>
                </a:solidFill>
                <a:latin typeface="微软雅黑" panose="020B0503020204020204" charset="-122"/>
                <a:ea typeface="微软雅黑" panose="020B0503020204020204" charset="-122"/>
              </a:rPr>
              <a:t>国际智能教育幼儿园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655805" y="387175"/>
          <a:ext cx="2380735" cy="61207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内容占位符 3"/>
          <p:cNvGraphicFramePr/>
          <p:nvPr/>
        </p:nvGraphicFramePr>
        <p:xfrm>
          <a:off x="6614984" y="164750"/>
          <a:ext cx="3196281" cy="63431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3"/>
          <p:cNvGraphicFramePr/>
          <p:nvPr/>
        </p:nvGraphicFramePr>
        <p:xfrm>
          <a:off x="699753" y="115294"/>
          <a:ext cx="3196281" cy="63431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内容占位符 3"/>
          <p:cNvGraphicFramePr/>
          <p:nvPr/>
        </p:nvGraphicFramePr>
        <p:xfrm>
          <a:off x="4445635" y="98836"/>
          <a:ext cx="3196281" cy="63431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4" name="内容占位符 3"/>
          <p:cNvGraphicFramePr/>
          <p:nvPr/>
        </p:nvGraphicFramePr>
        <p:xfrm>
          <a:off x="6218761" y="115381"/>
          <a:ext cx="6458465" cy="59394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6487" y="2525607"/>
            <a:ext cx="10701867" cy="1362287"/>
          </a:xfrm>
        </p:spPr>
        <p:txBody>
          <a:bodyPr>
            <a:normAutofit/>
          </a:bodyPr>
          <a:lstStyle/>
          <a:p>
            <a:r>
              <a:rPr kumimoji="1" lang="zh-CN" altLang="en-US" b="1" dirty="0"/>
              <a:t>幼儿园管理巡检系统介绍</a:t>
            </a:r>
          </a:p>
        </p:txBody>
      </p:sp>
      <p:sp>
        <p:nvSpPr>
          <p:cNvPr id="6" name="矩形 5"/>
          <p:cNvSpPr/>
          <p:nvPr/>
        </p:nvSpPr>
        <p:spPr>
          <a:xfrm>
            <a:off x="-25399" y="3997961"/>
            <a:ext cx="6850380" cy="767927"/>
          </a:xfrm>
          <a:prstGeom prst="rect">
            <a:avLst/>
          </a:prstGeom>
          <a:solidFill>
            <a:srgbClr val="CDE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65"/>
            <a:endParaRPr lang="zh-CN" altLang="en-US" sz="240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1810"/>
          </a:xfrm>
        </p:spPr>
        <p:txBody>
          <a:bodyPr>
            <a:normAutofit/>
          </a:bodyPr>
          <a:lstStyle/>
          <a:p>
            <a:r>
              <a:rPr lang="zh-CN" altLang="en-US" sz="5400" b="1" dirty="0">
                <a:solidFill>
                  <a:srgbClr val="005768"/>
                </a:solidFill>
                <a:latin typeface="微软雅黑" panose="020B0503020204020204" charset="-122"/>
                <a:ea typeface="微软雅黑" panose="020B0503020204020204" charset="-122"/>
              </a:rPr>
              <a:t>巡检系统配置</a:t>
            </a:r>
            <a:endParaRPr lang="zh-CN" altLang="en-US" sz="5400" b="1" dirty="0"/>
          </a:p>
        </p:txBody>
      </p:sp>
      <p:graphicFrame>
        <p:nvGraphicFramePr>
          <p:cNvPr id="7" name="内容占位符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矩形 8"/>
          <p:cNvSpPr/>
          <p:nvPr/>
        </p:nvSpPr>
        <p:spPr>
          <a:xfrm>
            <a:off x="-4975" y="503429"/>
            <a:ext cx="688543" cy="415480"/>
          </a:xfrm>
          <a:prstGeom prst="rect">
            <a:avLst/>
          </a:prstGeom>
          <a:solidFill>
            <a:srgbClr val="AE2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内容占位符 4"/>
          <p:cNvGraphicFramePr>
            <a:graphicFrameLocks noGrp="1"/>
          </p:cNvGraphicFramePr>
          <p:nvPr>
            <p:ph idx="1"/>
          </p:nvPr>
        </p:nvGraphicFramePr>
        <p:xfrm>
          <a:off x="370840" y="156273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1810"/>
          </a:xfrm>
        </p:spPr>
        <p:txBody>
          <a:bodyPr>
            <a:normAutofit/>
          </a:bodyPr>
          <a:lstStyle/>
          <a:p>
            <a:r>
              <a:rPr lang="zh-CN" altLang="en-US" sz="5400" b="1" dirty="0">
                <a:solidFill>
                  <a:srgbClr val="005768"/>
                </a:solidFill>
                <a:latin typeface="微软雅黑" panose="020B0503020204020204" charset="-122"/>
                <a:ea typeface="微软雅黑" panose="020B0503020204020204" charset="-122"/>
              </a:rPr>
              <a:t>巡检日常工作流程</a:t>
            </a:r>
            <a:endParaRPr lang="zh-CN" altLang="en-US" sz="5400" b="1" dirty="0"/>
          </a:p>
        </p:txBody>
      </p:sp>
      <p:sp>
        <p:nvSpPr>
          <p:cNvPr id="4" name="矩形 3"/>
          <p:cNvSpPr/>
          <p:nvPr/>
        </p:nvSpPr>
        <p:spPr>
          <a:xfrm>
            <a:off x="-4975" y="503429"/>
            <a:ext cx="688543" cy="415480"/>
          </a:xfrm>
          <a:prstGeom prst="rect">
            <a:avLst/>
          </a:prstGeom>
          <a:solidFill>
            <a:srgbClr val="AE2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内容占位符 3"/>
          <p:cNvGraphicFramePr>
            <a:graphicFrameLocks noGrp="1"/>
          </p:cNvGraphicFramePr>
          <p:nvPr>
            <p:ph idx="1"/>
          </p:nvPr>
        </p:nvGraphicFramePr>
        <p:xfrm>
          <a:off x="838200" y="159194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1810"/>
          </a:xfrm>
        </p:spPr>
        <p:txBody>
          <a:bodyPr>
            <a:normAutofit/>
          </a:bodyPr>
          <a:lstStyle/>
          <a:p>
            <a:r>
              <a:rPr lang="zh-CN" altLang="en-US" sz="5400" b="1" dirty="0">
                <a:solidFill>
                  <a:srgbClr val="005768"/>
                </a:solidFill>
                <a:latin typeface="微软雅黑" panose="020B0503020204020204" charset="-122"/>
                <a:ea typeface="微软雅黑" panose="020B0503020204020204" charset="-122"/>
              </a:rPr>
              <a:t>巡检分析报表</a:t>
            </a:r>
            <a:endParaRPr lang="zh-CN" altLang="en-US" sz="5400" b="1" dirty="0"/>
          </a:p>
        </p:txBody>
      </p:sp>
      <p:sp>
        <p:nvSpPr>
          <p:cNvPr id="4" name="矩形 3"/>
          <p:cNvSpPr/>
          <p:nvPr/>
        </p:nvSpPr>
        <p:spPr>
          <a:xfrm>
            <a:off x="-4975" y="503429"/>
            <a:ext cx="688543" cy="415480"/>
          </a:xfrm>
          <a:prstGeom prst="rect">
            <a:avLst/>
          </a:prstGeom>
          <a:solidFill>
            <a:srgbClr val="AE2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6487" y="2525607"/>
            <a:ext cx="10701867" cy="1362287"/>
          </a:xfrm>
        </p:spPr>
        <p:txBody>
          <a:bodyPr>
            <a:normAutofit/>
          </a:bodyPr>
          <a:lstStyle/>
          <a:p>
            <a:r>
              <a:rPr kumimoji="1" lang="zh-CN" altLang="en-US" b="1" dirty="0"/>
              <a:t>安全巡检系统操作演示</a:t>
            </a:r>
          </a:p>
        </p:txBody>
      </p:sp>
      <p:sp>
        <p:nvSpPr>
          <p:cNvPr id="6" name="矩形 5"/>
          <p:cNvSpPr/>
          <p:nvPr/>
        </p:nvSpPr>
        <p:spPr>
          <a:xfrm>
            <a:off x="-25399" y="3997961"/>
            <a:ext cx="6850380" cy="767927"/>
          </a:xfrm>
          <a:prstGeom prst="rect">
            <a:avLst/>
          </a:prstGeom>
          <a:solidFill>
            <a:srgbClr val="CDE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11225" y="1847215"/>
            <a:ext cx="10671175" cy="427926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sz="2800" b="1"/>
              <a:t>没体系——依赖园长经验，风险高，难复制</a:t>
            </a:r>
          </a:p>
          <a:p>
            <a:pPr>
              <a:lnSpc>
                <a:spcPct val="200000"/>
              </a:lnSpc>
            </a:pPr>
            <a:r>
              <a:rPr lang="zh-CN" altLang="en-US" sz="2800" b="1"/>
              <a:t>执行难——表格填写烦索，巡检累，汇总统计分析困难</a:t>
            </a:r>
          </a:p>
          <a:p>
            <a:pPr>
              <a:lnSpc>
                <a:spcPct val="200000"/>
              </a:lnSpc>
            </a:pPr>
            <a:r>
              <a:rPr lang="zh-CN" altLang="en-US" sz="2800" b="1"/>
              <a:t>培训累——教师流动性大，重复培训浪费资源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当前存在的问题？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9331114" y="3004423"/>
            <a:ext cx="2251287" cy="3200400"/>
          </a:xfrm>
          <a:prstGeom prst="roundRect">
            <a:avLst>
              <a:gd name="adj" fmla="val 7561"/>
            </a:avLst>
          </a:prstGeom>
          <a:solidFill>
            <a:srgbClr val="005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65"/>
            <a:r>
              <a:rPr lang="zh-CN" altLang="en-US" sz="1865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巡检项定义</a:t>
            </a:r>
            <a:endParaRPr lang="en-US" altLang="zh-CN" sz="1865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defTabSz="1218565"/>
            <a:r>
              <a:rPr lang="zh-CN" altLang="en-US" sz="1865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巡检负责人设置</a:t>
            </a:r>
            <a:endParaRPr lang="en-US" altLang="zh-CN" sz="1865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defTabSz="1218565"/>
            <a:r>
              <a:rPr lang="zh-CN" altLang="en-US" sz="1865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分管负责人设置</a:t>
            </a:r>
            <a:endParaRPr lang="en-US" altLang="zh-CN" sz="1865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defTabSz="1218565"/>
            <a:r>
              <a:rPr lang="zh-CN" altLang="en-US" sz="1865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智能提醒待办</a:t>
            </a:r>
            <a:endParaRPr lang="en-US" altLang="zh-CN" sz="1865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defTabSz="1218565"/>
            <a:r>
              <a:rPr lang="zh-CN" altLang="en-US" sz="1865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问题记录</a:t>
            </a:r>
            <a:endParaRPr lang="en-US" altLang="zh-CN" sz="1865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defTabSz="1218565"/>
            <a:r>
              <a:rPr lang="zh-CN" altLang="en-US" sz="1865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问题授理跟进</a:t>
            </a:r>
            <a:endParaRPr lang="en-US" altLang="zh-CN" sz="1865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defTabSz="1218565"/>
            <a:r>
              <a:rPr lang="zh-CN" altLang="en-US" sz="1865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解决问题反馈</a:t>
            </a:r>
            <a:endParaRPr lang="en-US" altLang="zh-CN" sz="1865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defTabSz="1218565"/>
            <a:r>
              <a:rPr lang="zh-CN" altLang="en-US" sz="1865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智能分析报表</a:t>
            </a:r>
            <a:endParaRPr lang="en-US" altLang="zh-CN" sz="1865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082848" y="371284"/>
            <a:ext cx="6576053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>
                <a:solidFill>
                  <a:srgbClr val="00576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华中师大教育管理体系架构</a:t>
            </a:r>
            <a:endParaRPr kumimoji="1" lang="zh-CN" altLang="en-US" sz="4000" b="1" dirty="0">
              <a:solidFill>
                <a:srgbClr val="005768"/>
              </a:solidFill>
            </a:endParaRPr>
          </a:p>
        </p:txBody>
      </p:sp>
      <p:sp>
        <p:nvSpPr>
          <p:cNvPr id="3" name="流程图: 可选过程 2"/>
          <p:cNvSpPr/>
          <p:nvPr/>
        </p:nvSpPr>
        <p:spPr>
          <a:xfrm>
            <a:off x="636520" y="1534160"/>
            <a:ext cx="10945880" cy="575733"/>
          </a:xfrm>
          <a:prstGeom prst="flowChartAlternate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65"/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华中师大智能教育幼儿园管理体系框架</a:t>
            </a:r>
          </a:p>
        </p:txBody>
      </p:sp>
      <p:sp>
        <p:nvSpPr>
          <p:cNvPr id="4" name="流程图: 可选过程 3"/>
          <p:cNvSpPr/>
          <p:nvPr/>
        </p:nvSpPr>
        <p:spPr>
          <a:xfrm>
            <a:off x="636521" y="2307167"/>
            <a:ext cx="2867191" cy="589280"/>
          </a:xfrm>
          <a:prstGeom prst="flowChartAlternate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65"/>
            <a:r>
              <a:rPr lang="zh-CN" altLang="en-US" sz="1865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工作岗位管理点</a:t>
            </a:r>
          </a:p>
        </p:txBody>
      </p:sp>
      <p:sp>
        <p:nvSpPr>
          <p:cNvPr id="5" name="流程图: 可选过程 4"/>
          <p:cNvSpPr/>
          <p:nvPr/>
        </p:nvSpPr>
        <p:spPr>
          <a:xfrm>
            <a:off x="4039605" y="2308014"/>
            <a:ext cx="2824480" cy="590127"/>
          </a:xfrm>
          <a:prstGeom prst="flowChartAlternate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65"/>
            <a:r>
              <a:rPr lang="zh-CN" altLang="en-US" sz="1865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管理点工作要求细则</a:t>
            </a:r>
          </a:p>
        </p:txBody>
      </p:sp>
      <p:sp>
        <p:nvSpPr>
          <p:cNvPr id="7" name="流程图: 可选过程 6"/>
          <p:cNvSpPr/>
          <p:nvPr/>
        </p:nvSpPr>
        <p:spPr>
          <a:xfrm>
            <a:off x="7344139" y="2316928"/>
            <a:ext cx="1536171" cy="590973"/>
          </a:xfrm>
          <a:prstGeom prst="flowChartAlternate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65"/>
            <a:r>
              <a:rPr lang="zh-CN" altLang="en-US" sz="1865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责任监督人</a:t>
            </a:r>
          </a:p>
        </p:txBody>
      </p:sp>
      <p:sp>
        <p:nvSpPr>
          <p:cNvPr id="8" name="流程图: 可选过程 7"/>
          <p:cNvSpPr/>
          <p:nvPr/>
        </p:nvSpPr>
        <p:spPr>
          <a:xfrm>
            <a:off x="9331114" y="2307167"/>
            <a:ext cx="2251287" cy="590973"/>
          </a:xfrm>
          <a:prstGeom prst="flowChartAlternate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65"/>
            <a:r>
              <a:rPr lang="zh-CN" altLang="en-US" sz="1865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智能管理平台</a:t>
            </a:r>
          </a:p>
        </p:txBody>
      </p:sp>
      <p:sp>
        <p:nvSpPr>
          <p:cNvPr id="23" name="流程图: 可选过程 22"/>
          <p:cNvSpPr/>
          <p:nvPr/>
        </p:nvSpPr>
        <p:spPr>
          <a:xfrm>
            <a:off x="647905" y="2994660"/>
            <a:ext cx="1466427" cy="516467"/>
          </a:xfrm>
          <a:prstGeom prst="flowChartAlternate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65"/>
            <a:r>
              <a:rPr lang="zh-CN" altLang="en-US" sz="1865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执行园长</a:t>
            </a:r>
          </a:p>
        </p:txBody>
      </p:sp>
      <p:sp>
        <p:nvSpPr>
          <p:cNvPr id="24" name="流程图: 可选过程 23"/>
          <p:cNvSpPr/>
          <p:nvPr/>
        </p:nvSpPr>
        <p:spPr>
          <a:xfrm>
            <a:off x="647060" y="3724487"/>
            <a:ext cx="1467273" cy="516467"/>
          </a:xfrm>
          <a:prstGeom prst="flowChartAlternate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65"/>
            <a:r>
              <a:rPr lang="zh-CN" altLang="en-US" sz="1865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教学主管</a:t>
            </a:r>
          </a:p>
        </p:txBody>
      </p:sp>
      <p:sp>
        <p:nvSpPr>
          <p:cNvPr id="25" name="流程图: 可选过程 24"/>
          <p:cNvSpPr/>
          <p:nvPr/>
        </p:nvSpPr>
        <p:spPr>
          <a:xfrm>
            <a:off x="647060" y="4510193"/>
            <a:ext cx="1467273" cy="516467"/>
          </a:xfrm>
          <a:prstGeom prst="flowChartAlternate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65"/>
            <a:r>
              <a:rPr lang="zh-CN" altLang="en-US" sz="1865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招生主管</a:t>
            </a:r>
          </a:p>
        </p:txBody>
      </p:sp>
      <p:sp>
        <p:nvSpPr>
          <p:cNvPr id="26" name="流程图: 可选过程 25"/>
          <p:cNvSpPr/>
          <p:nvPr/>
        </p:nvSpPr>
        <p:spPr>
          <a:xfrm>
            <a:off x="647060" y="5517727"/>
            <a:ext cx="1467273" cy="516467"/>
          </a:xfrm>
          <a:prstGeom prst="flowChartAlternate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65"/>
            <a:r>
              <a:rPr lang="zh-CN" altLang="en-US" sz="1865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后勤主管</a:t>
            </a:r>
          </a:p>
        </p:txBody>
      </p:sp>
      <p:sp>
        <p:nvSpPr>
          <p:cNvPr id="27" name="流程图: 可选过程 26"/>
          <p:cNvSpPr/>
          <p:nvPr/>
        </p:nvSpPr>
        <p:spPr>
          <a:xfrm>
            <a:off x="2232866" y="3525011"/>
            <a:ext cx="1270847" cy="403860"/>
          </a:xfrm>
          <a:prstGeom prst="flowChartAlternate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65"/>
            <a:r>
              <a:rPr lang="zh-CN" altLang="en-US" sz="1865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教师</a:t>
            </a:r>
          </a:p>
        </p:txBody>
      </p:sp>
      <p:sp>
        <p:nvSpPr>
          <p:cNvPr id="28" name="流程图: 可选过程 27"/>
          <p:cNvSpPr/>
          <p:nvPr/>
        </p:nvSpPr>
        <p:spPr>
          <a:xfrm>
            <a:off x="2232866" y="3977131"/>
            <a:ext cx="1270847" cy="389467"/>
          </a:xfrm>
          <a:prstGeom prst="flowChartAlternate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65"/>
            <a:r>
              <a:rPr lang="zh-CN" altLang="en-US" sz="1865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保育</a:t>
            </a:r>
          </a:p>
        </p:txBody>
      </p:sp>
      <p:sp>
        <p:nvSpPr>
          <p:cNvPr id="30" name="流程图: 可选过程 29"/>
          <p:cNvSpPr/>
          <p:nvPr/>
        </p:nvSpPr>
        <p:spPr>
          <a:xfrm>
            <a:off x="2232866" y="5141595"/>
            <a:ext cx="1270847" cy="389467"/>
          </a:xfrm>
          <a:prstGeom prst="flowChartAlternate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65"/>
            <a:r>
              <a:rPr lang="zh-CN" altLang="en-US" sz="1865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综合组</a:t>
            </a:r>
          </a:p>
        </p:txBody>
      </p:sp>
      <p:sp>
        <p:nvSpPr>
          <p:cNvPr id="31" name="流程图: 可选过程 30"/>
          <p:cNvSpPr/>
          <p:nvPr/>
        </p:nvSpPr>
        <p:spPr>
          <a:xfrm>
            <a:off x="2232866" y="5626735"/>
            <a:ext cx="1270847" cy="389467"/>
          </a:xfrm>
          <a:prstGeom prst="flowChartAlternate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65"/>
            <a:r>
              <a:rPr lang="zh-CN" altLang="en-US" sz="1865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保健医</a:t>
            </a:r>
          </a:p>
        </p:txBody>
      </p:sp>
      <p:sp>
        <p:nvSpPr>
          <p:cNvPr id="32" name="流程图: 可选过程 31"/>
          <p:cNvSpPr/>
          <p:nvPr/>
        </p:nvSpPr>
        <p:spPr>
          <a:xfrm>
            <a:off x="2232866" y="6111875"/>
            <a:ext cx="1270847" cy="389467"/>
          </a:xfrm>
          <a:prstGeom prst="flowChartAlternate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65"/>
            <a:r>
              <a:rPr lang="zh-CN" altLang="en-US" sz="1865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财务</a:t>
            </a:r>
          </a:p>
        </p:txBody>
      </p:sp>
      <p:sp>
        <p:nvSpPr>
          <p:cNvPr id="33" name="流程图: 可选过程 32"/>
          <p:cNvSpPr/>
          <p:nvPr/>
        </p:nvSpPr>
        <p:spPr>
          <a:xfrm>
            <a:off x="7344139" y="3004423"/>
            <a:ext cx="607060" cy="3200400"/>
          </a:xfrm>
          <a:prstGeom prst="flowChartAlternate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65"/>
            <a:r>
              <a:rPr lang="zh-CN" altLang="en-US" sz="1865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各岗位工作负责人</a:t>
            </a:r>
          </a:p>
        </p:txBody>
      </p:sp>
      <p:sp>
        <p:nvSpPr>
          <p:cNvPr id="34" name="流程图: 可选过程 33"/>
          <p:cNvSpPr/>
          <p:nvPr/>
        </p:nvSpPr>
        <p:spPr>
          <a:xfrm>
            <a:off x="8273250" y="3004423"/>
            <a:ext cx="607060" cy="3200400"/>
          </a:xfrm>
          <a:prstGeom prst="flowChartAlternate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65"/>
            <a:r>
              <a:rPr lang="zh-CN" altLang="en-US" sz="1865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各岗位主管督查</a:t>
            </a:r>
          </a:p>
        </p:txBody>
      </p:sp>
      <p:sp>
        <p:nvSpPr>
          <p:cNvPr id="29" name="矩形 28"/>
          <p:cNvSpPr/>
          <p:nvPr/>
        </p:nvSpPr>
        <p:spPr>
          <a:xfrm>
            <a:off x="-6633" y="671239"/>
            <a:ext cx="918057" cy="553973"/>
          </a:xfrm>
          <a:prstGeom prst="rect">
            <a:avLst/>
          </a:prstGeom>
          <a:solidFill>
            <a:srgbClr val="AE2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65"/>
            <a:endParaRPr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5" name="流程图: 可选过程 34"/>
          <p:cNvSpPr/>
          <p:nvPr/>
        </p:nvSpPr>
        <p:spPr>
          <a:xfrm>
            <a:off x="4216982" y="3011519"/>
            <a:ext cx="1870734" cy="403860"/>
          </a:xfrm>
          <a:prstGeom prst="flowChartAlternate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65"/>
            <a:r>
              <a:rPr lang="zh-CN" altLang="en-US" sz="1865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检查要求细则</a:t>
            </a:r>
          </a:p>
        </p:txBody>
      </p:sp>
      <p:sp>
        <p:nvSpPr>
          <p:cNvPr id="36" name="流程图: 可选过程 35"/>
          <p:cNvSpPr/>
          <p:nvPr/>
        </p:nvSpPr>
        <p:spPr>
          <a:xfrm>
            <a:off x="4216983" y="3531857"/>
            <a:ext cx="1879018" cy="403860"/>
          </a:xfrm>
          <a:prstGeom prst="flowChartAlternate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65"/>
            <a:r>
              <a:rPr lang="zh-CN" altLang="en-US" sz="1865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巡检负责人</a:t>
            </a:r>
          </a:p>
        </p:txBody>
      </p:sp>
      <p:sp>
        <p:nvSpPr>
          <p:cNvPr id="37" name="流程图: 可选过程 36"/>
          <p:cNvSpPr/>
          <p:nvPr/>
        </p:nvSpPr>
        <p:spPr>
          <a:xfrm>
            <a:off x="4216982" y="4106333"/>
            <a:ext cx="1870732" cy="403860"/>
          </a:xfrm>
          <a:prstGeom prst="flowChartAlternate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65"/>
            <a:r>
              <a:rPr lang="zh-CN" altLang="en-US" sz="1865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分管负责人</a:t>
            </a:r>
          </a:p>
        </p:txBody>
      </p:sp>
      <p:sp>
        <p:nvSpPr>
          <p:cNvPr id="38" name="流程图: 可选过程 37"/>
          <p:cNvSpPr/>
          <p:nvPr/>
        </p:nvSpPr>
        <p:spPr>
          <a:xfrm>
            <a:off x="4239823" y="4680809"/>
            <a:ext cx="1870732" cy="403860"/>
          </a:xfrm>
          <a:prstGeom prst="flowChartAlternate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65"/>
            <a:r>
              <a:rPr lang="zh-CN" altLang="en-US" sz="1865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检查频次</a:t>
            </a:r>
          </a:p>
        </p:txBody>
      </p:sp>
      <p:sp>
        <p:nvSpPr>
          <p:cNvPr id="39" name="流程图: 可选过程 38"/>
          <p:cNvSpPr/>
          <p:nvPr/>
        </p:nvSpPr>
        <p:spPr>
          <a:xfrm>
            <a:off x="4238727" y="5222875"/>
            <a:ext cx="1870733" cy="403860"/>
          </a:xfrm>
          <a:prstGeom prst="flowChartAlternate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65"/>
            <a:r>
              <a:rPr lang="zh-CN" altLang="en-US" sz="1865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问题处理时限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>
            <a:spLocks noGrp="1"/>
          </p:cNvSpPr>
          <p:nvPr/>
        </p:nvSpPr>
        <p:spPr>
          <a:xfrm>
            <a:off x="1199456" y="376725"/>
            <a:ext cx="4852075" cy="1143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i="0" kern="1200">
                <a:solidFill>
                  <a:srgbClr val="00576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defTabSz="1218565"/>
            <a:r>
              <a:rPr kumimoji="1" lang="zh-CN" altLang="en-US" sz="4000" b="1" dirty="0"/>
              <a:t>好的幼儿园管理体系</a:t>
            </a: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09600" y="2085341"/>
            <a:ext cx="10972800" cy="2644140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265" b="1" dirty="0"/>
              <a:t>华中师大智能管理巡检系统，</a:t>
            </a:r>
            <a:br>
              <a:rPr lang="zh-CN" altLang="en-US" sz="4265" b="1" dirty="0"/>
            </a:br>
            <a:r>
              <a:rPr lang="zh-CN" altLang="en-US" sz="4265" b="1" dirty="0">
                <a:solidFill>
                  <a:srgbClr val="AE2C2E"/>
                </a:solidFill>
              </a:rPr>
              <a:t>让一切简单有序，</a:t>
            </a:r>
            <a:br>
              <a:rPr lang="zh-CN" altLang="en-US" sz="4265" b="1" dirty="0">
                <a:solidFill>
                  <a:srgbClr val="AE2C2E"/>
                </a:solidFill>
              </a:rPr>
            </a:br>
            <a:r>
              <a:rPr lang="zh-CN" altLang="en-US" sz="4265" b="1" dirty="0">
                <a:solidFill>
                  <a:srgbClr val="AE2C2E"/>
                </a:solidFill>
              </a:rPr>
              <a:t>解放管理者与被管理者！</a:t>
            </a:r>
            <a:endParaRPr kumimoji="1" lang="zh-CN" altLang="en-US" sz="4265" b="1" dirty="0">
              <a:solidFill>
                <a:srgbClr val="AE2C2E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-6633" y="671239"/>
            <a:ext cx="918057" cy="553973"/>
          </a:xfrm>
          <a:prstGeom prst="rect">
            <a:avLst/>
          </a:prstGeom>
          <a:solidFill>
            <a:srgbClr val="AE2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65"/>
            <a:endParaRPr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Clr>
                <a:srgbClr val="ADDDD7"/>
              </a:buClr>
              <a:buSzPct val="80000"/>
              <a:buFont typeface="Wingdings" panose="05000000000000000000" pitchFamily="2" charset="2"/>
            </a:pPr>
            <a:endParaRPr lang="zh-CN" altLang="en-US" b="1" dirty="0">
              <a:solidFill>
                <a:srgbClr val="BD1A13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buClr>
                <a:srgbClr val="ADDDD7"/>
              </a:buClr>
              <a:buSzPct val="80000"/>
              <a:buFont typeface="Wingdings" panose="05000000000000000000" pitchFamily="2" charset="2"/>
            </a:pPr>
            <a:endParaRPr lang="zh-CN" altLang="en-US" b="1" dirty="0">
              <a:solidFill>
                <a:srgbClr val="BD1A13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buClr>
                <a:srgbClr val="ADDDD7"/>
              </a:buClr>
              <a:buSzPct val="80000"/>
            </a:pPr>
            <a:endParaRPr lang="zh-CN" altLang="en-US" b="1" dirty="0">
              <a:solidFill>
                <a:srgbClr val="BD1A13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buClr>
                <a:srgbClr val="ADDDD7"/>
              </a:buClr>
              <a:buSzPct val="80000"/>
              <a:buFont typeface="Wingdings" panose="05000000000000000000" pitchFamily="2" charset="2"/>
            </a:pPr>
            <a:endParaRPr lang="zh-CN" altLang="en-US" b="1" dirty="0">
              <a:solidFill>
                <a:srgbClr val="BD1A13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buClr>
                <a:srgbClr val="ADDDD7"/>
              </a:buClr>
              <a:buSzPct val="80000"/>
              <a:buFont typeface="Wingdings" panose="05000000000000000000" pitchFamily="2" charset="2"/>
            </a:pPr>
            <a:endParaRPr lang="zh-CN" altLang="en-US" b="1" dirty="0">
              <a:solidFill>
                <a:srgbClr val="BD1A13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buClr>
                <a:srgbClr val="ADDDD7"/>
              </a:buClr>
              <a:buSzPct val="80000"/>
              <a:buFont typeface="Wingdings" panose="05000000000000000000" pitchFamily="2" charset="2"/>
            </a:pPr>
            <a:endParaRPr lang="zh-CN" altLang="en-US" b="1" dirty="0">
              <a:solidFill>
                <a:srgbClr val="BD1A13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buClr>
                <a:srgbClr val="ADDDD7"/>
              </a:buClr>
              <a:buSzPct val="80000"/>
              <a:buFont typeface="Wingdings" panose="05000000000000000000" pitchFamily="2" charset="2"/>
            </a:pP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kumimoji="1" lang="zh-CN" altLang="en-US" dirty="0"/>
          </a:p>
        </p:txBody>
      </p:sp>
      <p:cxnSp>
        <p:nvCxnSpPr>
          <p:cNvPr id="11" name="直接连接符 10"/>
          <p:cNvCxnSpPr>
            <a:stCxn id="4" idx="5"/>
            <a:endCxn id="5" idx="1"/>
          </p:cNvCxnSpPr>
          <p:nvPr/>
        </p:nvCxnSpPr>
        <p:spPr>
          <a:xfrm>
            <a:off x="2353768" y="3149088"/>
            <a:ext cx="583565" cy="161925"/>
          </a:xfrm>
          <a:prstGeom prst="line">
            <a:avLst/>
          </a:prstGeom>
          <a:ln w="38100">
            <a:solidFill>
              <a:srgbClr val="0057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5" idx="6"/>
            <a:endCxn id="7" idx="3"/>
          </p:cNvCxnSpPr>
          <p:nvPr/>
        </p:nvCxnSpPr>
        <p:spPr>
          <a:xfrm flipV="1">
            <a:off x="4690110" y="2990215"/>
            <a:ext cx="685165" cy="1024890"/>
          </a:xfrm>
          <a:prstGeom prst="line">
            <a:avLst/>
          </a:prstGeom>
          <a:ln w="38100">
            <a:solidFill>
              <a:srgbClr val="0057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7" idx="5"/>
            <a:endCxn id="8" idx="0"/>
          </p:cNvCxnSpPr>
          <p:nvPr/>
        </p:nvCxnSpPr>
        <p:spPr>
          <a:xfrm>
            <a:off x="6816725" y="2990215"/>
            <a:ext cx="681355" cy="292100"/>
          </a:xfrm>
          <a:prstGeom prst="line">
            <a:avLst/>
          </a:prstGeom>
          <a:ln w="38100">
            <a:solidFill>
              <a:srgbClr val="0057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8" idx="6"/>
            <a:endCxn id="9" idx="3"/>
          </p:cNvCxnSpPr>
          <p:nvPr/>
        </p:nvCxnSpPr>
        <p:spPr>
          <a:xfrm flipV="1">
            <a:off x="8541385" y="3209925"/>
            <a:ext cx="538480" cy="1094740"/>
          </a:xfrm>
          <a:prstGeom prst="line">
            <a:avLst/>
          </a:prstGeom>
          <a:ln w="38100">
            <a:solidFill>
              <a:srgbClr val="0057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标题 2"/>
          <p:cNvSpPr>
            <a:spLocks noGrp="1"/>
          </p:cNvSpPr>
          <p:nvPr/>
        </p:nvSpPr>
        <p:spPr>
          <a:xfrm>
            <a:off x="1166707" y="376725"/>
            <a:ext cx="2643293" cy="1143000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i="0" kern="1200">
                <a:solidFill>
                  <a:srgbClr val="00576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defTabSz="1218565"/>
            <a:r>
              <a:rPr kumimoji="1" lang="zh-CN" altLang="en-US" sz="4000" b="1" dirty="0"/>
              <a:t>管理点</a:t>
            </a:r>
          </a:p>
        </p:txBody>
      </p:sp>
      <p:sp>
        <p:nvSpPr>
          <p:cNvPr id="17" name="矩形 16"/>
          <p:cNvSpPr/>
          <p:nvPr/>
        </p:nvSpPr>
        <p:spPr>
          <a:xfrm>
            <a:off x="-6633" y="671239"/>
            <a:ext cx="918057" cy="553973"/>
          </a:xfrm>
          <a:prstGeom prst="rect">
            <a:avLst/>
          </a:prstGeom>
          <a:solidFill>
            <a:srgbClr val="AE2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65"/>
            <a:endParaRPr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51036" y="5574871"/>
            <a:ext cx="5974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kumimoji="1" lang="zh-CN" altLang="zh-CN" sz="24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幼儿园各岗位将从五个方面执行完成管理点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701675" y="1519555"/>
            <a:ext cx="1935480" cy="1908810"/>
          </a:xfrm>
          <a:prstGeom prst="ellipse">
            <a:avLst/>
          </a:prstGeom>
          <a:solidFill>
            <a:srgbClr val="9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65"/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公共区域安全</a:t>
            </a:r>
          </a:p>
        </p:txBody>
      </p:sp>
      <p:sp>
        <p:nvSpPr>
          <p:cNvPr id="5" name="椭圆 4"/>
          <p:cNvSpPr/>
          <p:nvPr/>
        </p:nvSpPr>
        <p:spPr>
          <a:xfrm>
            <a:off x="2637155" y="3018790"/>
            <a:ext cx="2052955" cy="1992630"/>
          </a:xfrm>
          <a:prstGeom prst="ellipse">
            <a:avLst/>
          </a:prstGeom>
          <a:solidFill>
            <a:srgbClr val="9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65"/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室内安全</a:t>
            </a:r>
          </a:p>
        </p:txBody>
      </p:sp>
      <p:sp>
        <p:nvSpPr>
          <p:cNvPr id="7" name="椭圆 6"/>
          <p:cNvSpPr/>
          <p:nvPr/>
        </p:nvSpPr>
        <p:spPr>
          <a:xfrm>
            <a:off x="5076825" y="1285875"/>
            <a:ext cx="2038350" cy="1996440"/>
          </a:xfrm>
          <a:prstGeom prst="ellipse">
            <a:avLst/>
          </a:prstGeom>
          <a:solidFill>
            <a:srgbClr val="9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65"/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校车安全</a:t>
            </a:r>
          </a:p>
        </p:txBody>
      </p:sp>
      <p:sp>
        <p:nvSpPr>
          <p:cNvPr id="8" name="椭圆 7"/>
          <p:cNvSpPr/>
          <p:nvPr/>
        </p:nvSpPr>
        <p:spPr>
          <a:xfrm>
            <a:off x="6454140" y="3282315"/>
            <a:ext cx="2087245" cy="2044700"/>
          </a:xfrm>
          <a:prstGeom prst="ellipse">
            <a:avLst/>
          </a:prstGeom>
          <a:solidFill>
            <a:srgbClr val="9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65"/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厨房安全</a:t>
            </a:r>
          </a:p>
        </p:txBody>
      </p:sp>
      <p:sp>
        <p:nvSpPr>
          <p:cNvPr id="9" name="椭圆 8"/>
          <p:cNvSpPr/>
          <p:nvPr/>
        </p:nvSpPr>
        <p:spPr>
          <a:xfrm>
            <a:off x="8768715" y="1398270"/>
            <a:ext cx="2125980" cy="2122170"/>
          </a:xfrm>
          <a:prstGeom prst="ellipse">
            <a:avLst/>
          </a:prstGeom>
          <a:solidFill>
            <a:srgbClr val="9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65"/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幼儿健康安全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21080" y="1657350"/>
            <a:ext cx="10561320" cy="427926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sz="2800" b="1">
                <a:solidFill>
                  <a:srgbClr val="FF0000"/>
                </a:solidFill>
              </a:rPr>
              <a:t>第一步： </a:t>
            </a:r>
            <a:r>
              <a:rPr lang="zh-CN" altLang="en-US" sz="2800" b="1">
                <a:solidFill>
                  <a:schemeClr val="tx1"/>
                </a:solidFill>
              </a:rPr>
              <a:t>巡检情况； </a:t>
            </a:r>
            <a:r>
              <a:rPr lang="zh-CN" altLang="en-US" sz="2800" b="1">
                <a:solidFill>
                  <a:srgbClr val="FF0000"/>
                </a:solidFill>
              </a:rPr>
              <a:t>        </a:t>
            </a:r>
          </a:p>
          <a:p>
            <a:pPr>
              <a:lnSpc>
                <a:spcPct val="200000"/>
              </a:lnSpc>
            </a:pPr>
            <a:r>
              <a:rPr lang="zh-CN" altLang="en-US" sz="2800" b="1">
                <a:solidFill>
                  <a:srgbClr val="FF0000"/>
                </a:solidFill>
              </a:rPr>
              <a:t>第二步</a:t>
            </a:r>
            <a:r>
              <a:rPr lang="en-US" altLang="zh-CN" sz="2800" b="1">
                <a:solidFill>
                  <a:srgbClr val="FF0000"/>
                </a:solidFill>
              </a:rPr>
              <a:t>:   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登录“巡检管理系统”APP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——</a:t>
            </a:r>
            <a:r>
              <a:rPr lang="zh-CN" altLang="en-US" sz="2800" b="1">
                <a:solidFill>
                  <a:schemeClr val="tx1"/>
                </a:solidFill>
              </a:rPr>
              <a:t>拍照、文字编辑输入；</a:t>
            </a:r>
          </a:p>
          <a:p>
            <a:pPr>
              <a:lnSpc>
                <a:spcPct val="200000"/>
              </a:lnSpc>
            </a:pPr>
            <a:r>
              <a:rPr lang="zh-CN" altLang="en-US" sz="2800" b="1">
                <a:solidFill>
                  <a:srgbClr val="FF0000"/>
                </a:solidFill>
              </a:rPr>
              <a:t>第三步</a:t>
            </a:r>
            <a:r>
              <a:rPr lang="en-US" altLang="zh-CN" sz="2800" b="1">
                <a:solidFill>
                  <a:srgbClr val="FF0000"/>
                </a:solidFill>
              </a:rPr>
              <a:t>:   </a:t>
            </a:r>
            <a:r>
              <a:rPr lang="zh-CN" altLang="en-US" sz="2800" b="1">
                <a:solidFill>
                  <a:schemeClr val="tx1"/>
                </a:solidFill>
              </a:rPr>
              <a:t>负责人确认收到</a:t>
            </a:r>
            <a:r>
              <a:rPr lang="en-US" altLang="zh-CN" sz="2800" b="1">
                <a:solidFill>
                  <a:schemeClr val="tx1"/>
                </a:solidFill>
              </a:rPr>
              <a:t>——</a:t>
            </a:r>
            <a:r>
              <a:rPr lang="zh-CN" altLang="en-US" sz="2800" b="1">
                <a:solidFill>
                  <a:schemeClr val="tx1"/>
                </a:solidFill>
              </a:rPr>
              <a:t>安排相应人员整改；</a:t>
            </a:r>
          </a:p>
          <a:p>
            <a:pPr>
              <a:lnSpc>
                <a:spcPct val="200000"/>
              </a:lnSpc>
            </a:pPr>
            <a:r>
              <a:rPr lang="zh-CN" altLang="en-US" sz="2800" b="1">
                <a:solidFill>
                  <a:srgbClr val="FF0000"/>
                </a:solidFill>
              </a:rPr>
              <a:t>第四步： </a:t>
            </a:r>
            <a:r>
              <a:rPr lang="zh-CN" altLang="en-US" sz="2800" b="1">
                <a:solidFill>
                  <a:schemeClr val="tx1"/>
                </a:solidFill>
              </a:rPr>
              <a:t>再次检查—拍照—上传照片—审核无误—通过；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安全巡检流程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1670685"/>
            <a:ext cx="10972800" cy="4455795"/>
          </a:xfrm>
        </p:spPr>
        <p:txBody>
          <a:bodyPr/>
          <a:lstStyle/>
          <a:p>
            <a:r>
              <a:rPr lang="en-US" altLang="zh-CN" b="1">
                <a:solidFill>
                  <a:srgbClr val="FF0000"/>
                </a:solidFill>
              </a:rPr>
              <a:t>   </a:t>
            </a:r>
            <a:r>
              <a:rPr lang="zh-CN" altLang="en-US" b="1">
                <a:solidFill>
                  <a:srgbClr val="FF0000"/>
                </a:solidFill>
              </a:rPr>
              <a:t>根据实际情况做到日、周、月检、抽查：</a:t>
            </a: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安全巡检时间安排表</a:t>
            </a:r>
          </a:p>
        </p:txBody>
      </p:sp>
      <p:graphicFrame>
        <p:nvGraphicFramePr>
          <p:cNvPr id="4" name="表格 -1"/>
          <p:cNvGraphicFramePr/>
          <p:nvPr/>
        </p:nvGraphicFramePr>
        <p:xfrm>
          <a:off x="911860" y="2367280"/>
          <a:ext cx="10295255" cy="2857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91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531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2400" b="1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时间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2400" b="1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重点巡检内容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73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24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早上</a:t>
                      </a:r>
                      <a:r>
                        <a:rPr lang="en-US" altLang="zh-CN" sz="24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07:20-11:00</a:t>
                      </a:r>
                      <a:endParaRPr lang="zh-CN" altLang="en-US" sz="24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24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lang="zh-CN" altLang="en-US" sz="24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大门口、操场、大厅、班级、多功能厅、楼道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73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24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中午</a:t>
                      </a:r>
                      <a:r>
                        <a:rPr lang="en-US" altLang="zh-CN" sz="24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11:00-14:00</a:t>
                      </a:r>
                      <a:endParaRPr lang="zh-CN" altLang="en-US" sz="24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24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lang="zh-CN" altLang="en-US" sz="24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班级、睡眠室、保健室、办公室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73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24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下午</a:t>
                      </a:r>
                      <a:r>
                        <a:rPr lang="en-US" altLang="zh-CN" sz="24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14:00-17:00</a:t>
                      </a:r>
                      <a:endParaRPr lang="zh-CN" altLang="en-US" sz="24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24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lang="zh-CN" altLang="en-US" sz="24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班级、食堂、库房、校车、大门口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19403" y="2059953"/>
            <a:ext cx="10670976" cy="2473810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3735" b="1" dirty="0"/>
              <a:t>从</a:t>
            </a:r>
            <a:r>
              <a:rPr kumimoji="1" lang="zh-CN" altLang="en-US" sz="3735" b="1" dirty="0">
                <a:solidFill>
                  <a:srgbClr val="C00000"/>
                </a:solidFill>
              </a:rPr>
              <a:t>家长</a:t>
            </a:r>
            <a:r>
              <a:rPr kumimoji="1" lang="zh-CN" altLang="en-US" sz="3735" b="1" dirty="0"/>
              <a:t>入园的感受为中心</a:t>
            </a:r>
            <a:br>
              <a:rPr kumimoji="1" lang="zh-CN" altLang="en-US" sz="3735" b="1" dirty="0"/>
            </a:br>
            <a:r>
              <a:rPr kumimoji="1" lang="zh-CN" altLang="en-US" sz="3735" b="1" dirty="0"/>
              <a:t>从服务</a:t>
            </a:r>
            <a:r>
              <a:rPr kumimoji="1" lang="zh-CN" altLang="en-US" sz="3735" b="1" dirty="0">
                <a:solidFill>
                  <a:srgbClr val="C00000"/>
                </a:solidFill>
              </a:rPr>
              <a:t>员工</a:t>
            </a:r>
            <a:r>
              <a:rPr kumimoji="1" lang="zh-CN" altLang="en-US" sz="3735" b="1" dirty="0"/>
              <a:t>的角度为中心</a:t>
            </a:r>
            <a:br>
              <a:rPr kumimoji="1" lang="zh-CN" altLang="en-US" sz="3735" b="1" dirty="0"/>
            </a:br>
            <a:r>
              <a:rPr kumimoji="1" lang="zh-CN" altLang="en-US" sz="3735" b="1" dirty="0"/>
              <a:t>从</a:t>
            </a:r>
            <a:r>
              <a:rPr kumimoji="1" lang="zh-CN" altLang="en-US" sz="3735" b="1" dirty="0">
                <a:solidFill>
                  <a:srgbClr val="C00000"/>
                </a:solidFill>
              </a:rPr>
              <a:t>管理者</a:t>
            </a:r>
            <a:r>
              <a:rPr kumimoji="1" lang="zh-CN" altLang="en-US" sz="3735" b="1" dirty="0"/>
              <a:t>的检查、考核的角度为中心</a:t>
            </a:r>
          </a:p>
        </p:txBody>
      </p:sp>
      <p:sp>
        <p:nvSpPr>
          <p:cNvPr id="17" name="标题 2"/>
          <p:cNvSpPr>
            <a:spLocks noGrp="1"/>
          </p:cNvSpPr>
          <p:nvPr/>
        </p:nvSpPr>
        <p:spPr>
          <a:xfrm>
            <a:off x="3599723" y="4328775"/>
            <a:ext cx="4507653" cy="1143000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i="0" kern="1200">
                <a:solidFill>
                  <a:srgbClr val="00576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algn="ctr" defTabSz="1218565">
              <a:lnSpc>
                <a:spcPct val="150000"/>
              </a:lnSpc>
            </a:pPr>
            <a:r>
              <a:rPr kumimoji="1" lang="zh-CN" altLang="en-US" sz="3400" b="1" dirty="0"/>
              <a:t>以</a:t>
            </a:r>
            <a:r>
              <a:rPr kumimoji="1" lang="zh-CN" altLang="en-US" sz="3400" b="1" dirty="0">
                <a:solidFill>
                  <a:srgbClr val="FF0000"/>
                </a:solidFill>
              </a:rPr>
              <a:t>结果</a:t>
            </a:r>
            <a:r>
              <a:rPr kumimoji="1" lang="zh-CN" altLang="en-US" sz="3400" b="1" dirty="0"/>
              <a:t>为导向</a:t>
            </a:r>
          </a:p>
        </p:txBody>
      </p:sp>
      <p:sp>
        <p:nvSpPr>
          <p:cNvPr id="7" name="标题 2"/>
          <p:cNvSpPr>
            <a:spLocks noGrp="1"/>
          </p:cNvSpPr>
          <p:nvPr/>
        </p:nvSpPr>
        <p:spPr>
          <a:xfrm>
            <a:off x="1166707" y="376725"/>
            <a:ext cx="5601368" cy="1143000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i="0" kern="1200">
                <a:solidFill>
                  <a:srgbClr val="00576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defTabSz="1218565"/>
            <a:r>
              <a:rPr kumimoji="1" lang="zh-CN" altLang="en-US" sz="4000" b="1" dirty="0"/>
              <a:t>为何要这样设置管理点？</a:t>
            </a:r>
          </a:p>
        </p:txBody>
      </p:sp>
      <p:sp>
        <p:nvSpPr>
          <p:cNvPr id="8" name="矩形 7"/>
          <p:cNvSpPr/>
          <p:nvPr/>
        </p:nvSpPr>
        <p:spPr>
          <a:xfrm>
            <a:off x="-6633" y="671239"/>
            <a:ext cx="918057" cy="553973"/>
          </a:xfrm>
          <a:prstGeom prst="rect">
            <a:avLst/>
          </a:prstGeom>
          <a:solidFill>
            <a:srgbClr val="AE2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65"/>
            <a:endParaRPr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609600" y="1584960"/>
          <a:ext cx="109728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标题 2"/>
          <p:cNvSpPr>
            <a:spLocks noGrp="1"/>
          </p:cNvSpPr>
          <p:nvPr/>
        </p:nvSpPr>
        <p:spPr>
          <a:xfrm>
            <a:off x="1166707" y="376725"/>
            <a:ext cx="5601368" cy="1143000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i="0" kern="1200">
                <a:solidFill>
                  <a:srgbClr val="00576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defTabSz="1218565"/>
            <a:r>
              <a:rPr kumimoji="1" lang="zh-CN" altLang="en-US" sz="4000" b="1" dirty="0"/>
              <a:t>安全巡检线路图</a:t>
            </a:r>
          </a:p>
        </p:txBody>
      </p:sp>
      <p:sp>
        <p:nvSpPr>
          <p:cNvPr id="6" name="矩形 5"/>
          <p:cNvSpPr/>
          <p:nvPr/>
        </p:nvSpPr>
        <p:spPr>
          <a:xfrm>
            <a:off x="-6633" y="671239"/>
            <a:ext cx="918057" cy="553973"/>
          </a:xfrm>
          <a:prstGeom prst="rect">
            <a:avLst/>
          </a:prstGeom>
          <a:solidFill>
            <a:srgbClr val="AE2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65"/>
            <a:endParaRPr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585</Words>
  <Application>Microsoft Office PowerPoint</Application>
  <PresentationFormat>宽屏</PresentationFormat>
  <Paragraphs>174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等线</vt:lpstr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当前存在的问题？</vt:lpstr>
      <vt:lpstr>华中师大教育管理体系架构</vt:lpstr>
      <vt:lpstr>华中师大智能管理巡检系统， 让一切简单有序， 解放管理者与被管理者！</vt:lpstr>
      <vt:lpstr>PowerPoint 演示文稿</vt:lpstr>
      <vt:lpstr>安全巡检流程</vt:lpstr>
      <vt:lpstr>安全巡检时间安排表</vt:lpstr>
      <vt:lpstr>从家长入园的感受为中心 从服务员工的角度为中心 从管理者的检查、考核的角度为中心</vt:lpstr>
      <vt:lpstr>PowerPoint 演示文稿</vt:lpstr>
      <vt:lpstr>PowerPoint 演示文稿</vt:lpstr>
      <vt:lpstr>PowerPoint 演示文稿</vt:lpstr>
      <vt:lpstr>幼儿园管理巡检系统介绍</vt:lpstr>
      <vt:lpstr>巡检系统配置</vt:lpstr>
      <vt:lpstr>巡检日常工作流程</vt:lpstr>
      <vt:lpstr>巡检分析报表</vt:lpstr>
      <vt:lpstr>安全巡检系统操作演示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幼儿园巡检系统介绍</dc:title>
  <dc:creator>陈 红浪</dc:creator>
  <cp:lastModifiedBy>陈 红浪</cp:lastModifiedBy>
  <cp:revision>59</cp:revision>
  <dcterms:created xsi:type="dcterms:W3CDTF">2018-06-27T02:18:00Z</dcterms:created>
  <dcterms:modified xsi:type="dcterms:W3CDTF">2018-06-29T03:27:17Z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2052-10.1.0.6747</vt:lpwstr>
  </property>
</Properties>
</file>