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3" r:id="rId3"/>
  </p:sldMasterIdLst>
  <p:notesMasterIdLst>
    <p:notesMasterId r:id="rId21"/>
  </p:notesMasterIdLst>
  <p:sldIdLst>
    <p:sldId id="266" r:id="rId4"/>
    <p:sldId id="317" r:id="rId5"/>
    <p:sldId id="286" r:id="rId6"/>
    <p:sldId id="332" r:id="rId7"/>
    <p:sldId id="318" r:id="rId8"/>
    <p:sldId id="348" r:id="rId9"/>
    <p:sldId id="336" r:id="rId10"/>
    <p:sldId id="337" r:id="rId11"/>
    <p:sldId id="333" r:id="rId12"/>
    <p:sldId id="463" r:id="rId13"/>
    <p:sldId id="461" r:id="rId14"/>
    <p:sldId id="309" r:id="rId15"/>
    <p:sldId id="462" r:id="rId16"/>
    <p:sldId id="464" r:id="rId17"/>
    <p:sldId id="346" r:id="rId18"/>
    <p:sldId id="465" r:id="rId19"/>
    <p:sldId id="46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#2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#1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#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#3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#2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CA3904-4279-42FF-BDA5-86BD40A0B8D0}" type="doc">
      <dgm:prSet loTypeId="urn:microsoft.com/office/officeart/2005/8/layout/hierarchy2#1" loCatId="hierarchy" qsTypeId="urn:microsoft.com/office/officeart/2005/8/quickstyle/simple1#2" qsCatId="simple" csTypeId="urn:microsoft.com/office/officeart/2005/8/colors/colorful3#2" csCatId="colorful" phldr="1"/>
      <dgm:spPr/>
      <dgm:t>
        <a:bodyPr/>
        <a:lstStyle/>
        <a:p>
          <a:endParaRPr lang="zh-CN" altLang="en-US"/>
        </a:p>
      </dgm:t>
    </dgm:pt>
    <dgm:pt modelId="{DD9C417B-AEF9-489F-B7A0-A510A5FEBAE8}">
      <dgm:prSet phldrT="[文本]"/>
      <dgm:spPr/>
      <dgm:t>
        <a:bodyPr/>
        <a:lstStyle/>
        <a:p>
          <a:r>
            <a:rPr lang="zh-CN" altLang="en-US" dirty="0"/>
            <a:t>大门口</a:t>
          </a:r>
        </a:p>
      </dgm:t>
    </dgm:pt>
    <dgm:pt modelId="{94EEDF3E-DF1F-45C9-8BC5-A85AE963C831}" type="parTrans" cxnId="{80FB16C8-6881-4E64-BB44-0FC0B6DC2C15}">
      <dgm:prSet/>
      <dgm:spPr/>
      <dgm:t>
        <a:bodyPr/>
        <a:lstStyle/>
        <a:p>
          <a:endParaRPr lang="zh-CN" altLang="en-US"/>
        </a:p>
      </dgm:t>
    </dgm:pt>
    <dgm:pt modelId="{A3190D30-A59D-427E-80F6-A3959805BC7F}" type="sibTrans" cxnId="{80FB16C8-6881-4E64-BB44-0FC0B6DC2C15}">
      <dgm:prSet/>
      <dgm:spPr/>
      <dgm:t>
        <a:bodyPr/>
        <a:lstStyle/>
        <a:p>
          <a:endParaRPr lang="zh-CN" altLang="en-US"/>
        </a:p>
      </dgm:t>
    </dgm:pt>
    <dgm:pt modelId="{A8E2A735-9402-4209-8EF8-000B8D13643B}">
      <dgm:prSet phldrT="[文本]"/>
      <dgm:spPr/>
      <dgm:t>
        <a:bodyPr/>
        <a:lstStyle/>
        <a:p>
          <a:r>
            <a:rPr lang="zh-CN" altLang="en-US" dirty="0"/>
            <a:t>来客管理</a:t>
          </a:r>
        </a:p>
      </dgm:t>
    </dgm:pt>
    <dgm:pt modelId="{2C0D1644-D365-4E5D-ACDD-1489FA5FFD85}" type="parTrans" cxnId="{9399C03B-F337-4A9F-B0DE-31C5BF837091}">
      <dgm:prSet/>
      <dgm:spPr/>
      <dgm:t>
        <a:bodyPr/>
        <a:lstStyle/>
        <a:p>
          <a:endParaRPr lang="zh-CN" altLang="en-US"/>
        </a:p>
      </dgm:t>
    </dgm:pt>
    <dgm:pt modelId="{494D4CAA-32FF-41FE-82F8-999748DE9795}" type="sibTrans" cxnId="{9399C03B-F337-4A9F-B0DE-31C5BF837091}">
      <dgm:prSet/>
      <dgm:spPr/>
      <dgm:t>
        <a:bodyPr/>
        <a:lstStyle/>
        <a:p>
          <a:endParaRPr lang="zh-CN" altLang="en-US"/>
        </a:p>
      </dgm:t>
    </dgm:pt>
    <dgm:pt modelId="{EF0ABA37-640C-4885-965F-E56B2B697098}">
      <dgm:prSet phldrT="[文本]"/>
      <dgm:spPr/>
      <dgm:t>
        <a:bodyPr/>
        <a:lstStyle/>
        <a:p>
          <a:r>
            <a:rPr lang="zh-CN" altLang="en-US" dirty="0"/>
            <a:t>入离园接送</a:t>
          </a:r>
        </a:p>
      </dgm:t>
    </dgm:pt>
    <dgm:pt modelId="{16243D8A-3F3D-47EF-9396-0091B6360708}" type="parTrans" cxnId="{1E04B05D-9B2D-40FE-80B1-739EB44CEAEC}">
      <dgm:prSet/>
      <dgm:spPr/>
      <dgm:t>
        <a:bodyPr/>
        <a:lstStyle/>
        <a:p>
          <a:endParaRPr lang="zh-CN" altLang="en-US"/>
        </a:p>
      </dgm:t>
    </dgm:pt>
    <dgm:pt modelId="{3CAE11AA-9B57-439C-886F-F8B014806608}" type="sibTrans" cxnId="{1E04B05D-9B2D-40FE-80B1-739EB44CEAEC}">
      <dgm:prSet/>
      <dgm:spPr/>
      <dgm:t>
        <a:bodyPr/>
        <a:lstStyle/>
        <a:p>
          <a:endParaRPr lang="zh-CN" altLang="en-US"/>
        </a:p>
      </dgm:t>
    </dgm:pt>
    <dgm:pt modelId="{0C48AEC8-4B44-40AF-91B7-7EF321891CE6}">
      <dgm:prSet phldrT="[文本]"/>
      <dgm:spPr/>
      <dgm:t>
        <a:bodyPr/>
        <a:lstStyle/>
        <a:p>
          <a:r>
            <a:rPr lang="zh-CN" altLang="en-US" dirty="0"/>
            <a:t>操场</a:t>
          </a:r>
        </a:p>
      </dgm:t>
    </dgm:pt>
    <dgm:pt modelId="{A4DA8AEB-FE4B-44C4-9E13-6DC0FC1A7453}" type="parTrans" cxnId="{AD2A7A70-4B9D-4A36-8674-77E4F804DF87}">
      <dgm:prSet/>
      <dgm:spPr/>
      <dgm:t>
        <a:bodyPr/>
        <a:lstStyle/>
        <a:p>
          <a:endParaRPr lang="zh-CN" altLang="en-US"/>
        </a:p>
      </dgm:t>
    </dgm:pt>
    <dgm:pt modelId="{E20AA544-A1CF-4323-9703-0A3E8026EA58}" type="sibTrans" cxnId="{AD2A7A70-4B9D-4A36-8674-77E4F804DF87}">
      <dgm:prSet/>
      <dgm:spPr/>
      <dgm:t>
        <a:bodyPr/>
        <a:lstStyle/>
        <a:p>
          <a:endParaRPr lang="zh-CN" altLang="en-US"/>
        </a:p>
      </dgm:t>
    </dgm:pt>
    <dgm:pt modelId="{3A8B4B75-7577-4B02-9F46-6221538EEA69}">
      <dgm:prSet phldrT="[文本]"/>
      <dgm:spPr/>
      <dgm:t>
        <a:bodyPr/>
        <a:lstStyle/>
        <a:p>
          <a:r>
            <a:rPr lang="zh-CN" altLang="en-US" dirty="0"/>
            <a:t>大型玩具</a:t>
          </a:r>
        </a:p>
      </dgm:t>
    </dgm:pt>
    <dgm:pt modelId="{7F05F75B-487A-410A-BBEB-B1AC05549B49}" type="parTrans" cxnId="{36E8D979-8B95-4A39-B501-1497E07495F4}">
      <dgm:prSet/>
      <dgm:spPr/>
      <dgm:t>
        <a:bodyPr/>
        <a:lstStyle/>
        <a:p>
          <a:endParaRPr lang="zh-CN" altLang="en-US"/>
        </a:p>
      </dgm:t>
    </dgm:pt>
    <dgm:pt modelId="{A90D00DB-9829-459A-9B3F-A0F8BF71FDCB}" type="sibTrans" cxnId="{36E8D979-8B95-4A39-B501-1497E07495F4}">
      <dgm:prSet/>
      <dgm:spPr/>
      <dgm:t>
        <a:bodyPr/>
        <a:lstStyle/>
        <a:p>
          <a:endParaRPr lang="zh-CN" altLang="en-US"/>
        </a:p>
      </dgm:t>
    </dgm:pt>
    <dgm:pt modelId="{8722F981-9B53-4597-869C-ECD154AD8818}">
      <dgm:prSet phldrT="[文本]"/>
      <dgm:spPr/>
      <dgm:t>
        <a:bodyPr/>
        <a:lstStyle/>
        <a:p>
          <a:r>
            <a:rPr lang="zh-CN" altLang="en-US" dirty="0"/>
            <a:t>岗位安全</a:t>
          </a:r>
        </a:p>
      </dgm:t>
    </dgm:pt>
    <dgm:pt modelId="{3E6E3008-7CAC-43E4-8FF5-E6DD70DD0028}" type="parTrans" cxnId="{704BB690-1067-4972-BF85-0410E96DFB04}">
      <dgm:prSet/>
      <dgm:spPr/>
      <dgm:t>
        <a:bodyPr/>
        <a:lstStyle/>
        <a:p>
          <a:endParaRPr lang="zh-CN" altLang="en-US"/>
        </a:p>
      </dgm:t>
    </dgm:pt>
    <dgm:pt modelId="{67FF88A6-C775-45C6-958C-92DA5853EAA7}" type="sibTrans" cxnId="{704BB690-1067-4972-BF85-0410E96DFB04}">
      <dgm:prSet/>
      <dgm:spPr/>
      <dgm:t>
        <a:bodyPr/>
        <a:lstStyle/>
        <a:p>
          <a:endParaRPr lang="zh-CN" altLang="en-US"/>
        </a:p>
      </dgm:t>
    </dgm:pt>
    <dgm:pt modelId="{1D5FB157-1CA1-41DD-A2CC-3D8D1C382BF7}">
      <dgm:prSet phldrT="[文本]"/>
      <dgm:spPr/>
      <dgm:t>
        <a:bodyPr/>
        <a:lstStyle/>
        <a:p>
          <a:r>
            <a:rPr lang="zh-CN" altLang="en-US" dirty="0"/>
            <a:t>监控器检视</a:t>
          </a:r>
        </a:p>
      </dgm:t>
    </dgm:pt>
    <dgm:pt modelId="{9BFAB7D5-0589-421C-BE4C-948127AEFF93}" type="parTrans" cxnId="{BBB913A0-C8B1-4FCA-9B22-40C4DA3AD2DC}">
      <dgm:prSet/>
      <dgm:spPr/>
      <dgm:t>
        <a:bodyPr/>
        <a:lstStyle/>
        <a:p>
          <a:endParaRPr lang="zh-CN" altLang="en-US"/>
        </a:p>
      </dgm:t>
    </dgm:pt>
    <dgm:pt modelId="{76038B96-C199-47AA-9B23-8400EA2F4B08}" type="sibTrans" cxnId="{BBB913A0-C8B1-4FCA-9B22-40C4DA3AD2DC}">
      <dgm:prSet/>
      <dgm:spPr/>
      <dgm:t>
        <a:bodyPr/>
        <a:lstStyle/>
        <a:p>
          <a:endParaRPr lang="zh-CN" altLang="en-US"/>
        </a:p>
      </dgm:t>
    </dgm:pt>
    <dgm:pt modelId="{0178AC16-4FA0-4E09-A6E9-F77BCA14E3F3}">
      <dgm:prSet phldrT="[文本]"/>
      <dgm:spPr/>
      <dgm:t>
        <a:bodyPr/>
        <a:lstStyle/>
        <a:p>
          <a:r>
            <a:rPr lang="zh-CN" altLang="en-US" dirty="0"/>
            <a:t>安全技能</a:t>
          </a:r>
        </a:p>
      </dgm:t>
    </dgm:pt>
    <dgm:pt modelId="{E430B5AA-0E2C-462C-AF02-CB268C1BD395}" type="parTrans" cxnId="{AD77B9AC-8386-4317-A7A0-C61A04615D96}">
      <dgm:prSet/>
      <dgm:spPr/>
      <dgm:t>
        <a:bodyPr/>
        <a:lstStyle/>
        <a:p>
          <a:endParaRPr lang="zh-CN" altLang="en-US"/>
        </a:p>
      </dgm:t>
    </dgm:pt>
    <dgm:pt modelId="{14EE8522-355F-40D6-A419-F70A1226F602}" type="sibTrans" cxnId="{AD77B9AC-8386-4317-A7A0-C61A04615D96}">
      <dgm:prSet/>
      <dgm:spPr/>
      <dgm:t>
        <a:bodyPr/>
        <a:lstStyle/>
        <a:p>
          <a:endParaRPr lang="zh-CN" altLang="en-US"/>
        </a:p>
      </dgm:t>
    </dgm:pt>
    <dgm:pt modelId="{6177C029-249A-40DF-A2D6-E5FEEAC97F37}">
      <dgm:prSet phldrT="[文本]"/>
      <dgm:spPr/>
      <dgm:t>
        <a:bodyPr/>
        <a:lstStyle/>
        <a:p>
          <a:r>
            <a:rPr lang="zh-CN" altLang="en-US" dirty="0"/>
            <a:t>消防设备</a:t>
          </a:r>
        </a:p>
      </dgm:t>
    </dgm:pt>
    <dgm:pt modelId="{3FB7639C-4155-4821-B4E4-FD6CDD2DB6F6}" type="parTrans" cxnId="{BCCC47A2-7CDB-4601-925F-CE9F755A5B78}">
      <dgm:prSet/>
      <dgm:spPr/>
      <dgm:t>
        <a:bodyPr/>
        <a:lstStyle/>
        <a:p>
          <a:endParaRPr lang="zh-CN" altLang="en-US"/>
        </a:p>
      </dgm:t>
    </dgm:pt>
    <dgm:pt modelId="{123A8E14-CE2F-46A4-A97B-16EE130B7DAB}" type="sibTrans" cxnId="{BCCC47A2-7CDB-4601-925F-CE9F755A5B78}">
      <dgm:prSet/>
      <dgm:spPr/>
      <dgm:t>
        <a:bodyPr/>
        <a:lstStyle/>
        <a:p>
          <a:endParaRPr lang="zh-CN" altLang="en-US"/>
        </a:p>
      </dgm:t>
    </dgm:pt>
    <dgm:pt modelId="{2172301E-834C-43B7-A108-A04C04786D18}">
      <dgm:prSet phldrT="[文本]"/>
      <dgm:spPr/>
      <dgm:t>
        <a:bodyPr/>
        <a:lstStyle/>
        <a:p>
          <a:r>
            <a:rPr lang="zh-CN" altLang="en-US" dirty="0"/>
            <a:t>户外地面</a:t>
          </a:r>
        </a:p>
      </dgm:t>
    </dgm:pt>
    <dgm:pt modelId="{7A425416-F5BD-43B9-88AF-80516CC13A04}" type="parTrans" cxnId="{43759210-A27F-4F1C-9DE1-DFA8C7DA6583}">
      <dgm:prSet/>
      <dgm:spPr/>
      <dgm:t>
        <a:bodyPr/>
        <a:lstStyle/>
        <a:p>
          <a:endParaRPr lang="zh-CN" altLang="en-US"/>
        </a:p>
      </dgm:t>
    </dgm:pt>
    <dgm:pt modelId="{B8673967-E5A1-4C33-8A84-1ACA28097A03}" type="sibTrans" cxnId="{43759210-A27F-4F1C-9DE1-DFA8C7DA6583}">
      <dgm:prSet/>
      <dgm:spPr/>
      <dgm:t>
        <a:bodyPr/>
        <a:lstStyle/>
        <a:p>
          <a:endParaRPr lang="zh-CN" altLang="en-US"/>
        </a:p>
      </dgm:t>
    </dgm:pt>
    <dgm:pt modelId="{2682D23B-83A9-4E54-A264-2A9CEE3BDFD6}">
      <dgm:prSet phldrT="[文本]"/>
      <dgm:spPr/>
      <dgm:t>
        <a:bodyPr/>
        <a:lstStyle/>
        <a:p>
          <a:r>
            <a:rPr lang="zh-CN" altLang="en-US" dirty="0"/>
            <a:t>户外种植区</a:t>
          </a:r>
        </a:p>
      </dgm:t>
    </dgm:pt>
    <dgm:pt modelId="{F409E8E3-8F34-45D8-975C-A0F74C0CCDFF}" type="parTrans" cxnId="{181B6319-1475-4223-900F-86DC218D99F0}">
      <dgm:prSet/>
      <dgm:spPr/>
      <dgm:t>
        <a:bodyPr/>
        <a:lstStyle/>
        <a:p>
          <a:endParaRPr lang="zh-CN" altLang="en-US"/>
        </a:p>
      </dgm:t>
    </dgm:pt>
    <dgm:pt modelId="{D5693601-2402-43EB-BFB5-DA6ACD2344D0}" type="sibTrans" cxnId="{181B6319-1475-4223-900F-86DC218D99F0}">
      <dgm:prSet/>
      <dgm:spPr/>
      <dgm:t>
        <a:bodyPr/>
        <a:lstStyle/>
        <a:p>
          <a:endParaRPr lang="zh-CN" altLang="en-US"/>
        </a:p>
      </dgm:t>
    </dgm:pt>
    <dgm:pt modelId="{44245579-9DED-4C0D-9609-111C280F0351}">
      <dgm:prSet phldrT="[文本]"/>
      <dgm:spPr/>
      <dgm:t>
        <a:bodyPr/>
        <a:lstStyle/>
        <a:p>
          <a:r>
            <a:rPr lang="zh-CN" altLang="en-US" dirty="0"/>
            <a:t>户外围栏</a:t>
          </a:r>
        </a:p>
      </dgm:t>
    </dgm:pt>
    <dgm:pt modelId="{EB795833-2F61-4352-BBDD-DE0D4EA010F1}" type="parTrans" cxnId="{85B0D9E9-CF0C-42E9-87ED-627080110BBF}">
      <dgm:prSet/>
      <dgm:spPr/>
      <dgm:t>
        <a:bodyPr/>
        <a:lstStyle/>
        <a:p>
          <a:endParaRPr lang="zh-CN" altLang="en-US"/>
        </a:p>
      </dgm:t>
    </dgm:pt>
    <dgm:pt modelId="{FF18D08F-2DBD-401D-897B-8369A0856788}" type="sibTrans" cxnId="{85B0D9E9-CF0C-42E9-87ED-627080110BBF}">
      <dgm:prSet/>
      <dgm:spPr/>
      <dgm:t>
        <a:bodyPr/>
        <a:lstStyle/>
        <a:p>
          <a:endParaRPr lang="zh-CN" altLang="en-US"/>
        </a:p>
      </dgm:t>
    </dgm:pt>
    <dgm:pt modelId="{6E980C08-C5BE-4DA8-AD62-D4CD1B1D7BF9}" type="pres">
      <dgm:prSet presAssocID="{47CA3904-4279-42FF-BDA5-86BD40A0B8D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0F7A4AE-8D56-4EF4-BACF-1F0B31227930}" type="pres">
      <dgm:prSet presAssocID="{DD9C417B-AEF9-489F-B7A0-A510A5FEBAE8}" presName="root1" presStyleCnt="0"/>
      <dgm:spPr/>
    </dgm:pt>
    <dgm:pt modelId="{A0B3B17D-8C2C-4647-9D55-45EF73E99EA4}" type="pres">
      <dgm:prSet presAssocID="{DD9C417B-AEF9-489F-B7A0-A510A5FEBAE8}" presName="LevelOneTextNode" presStyleLbl="node0" presStyleIdx="0" presStyleCnt="2">
        <dgm:presLayoutVars>
          <dgm:chPref val="3"/>
        </dgm:presLayoutVars>
      </dgm:prSet>
      <dgm:spPr/>
    </dgm:pt>
    <dgm:pt modelId="{631397F0-2DF3-4F7B-A7B7-F842BC6D4866}" type="pres">
      <dgm:prSet presAssocID="{DD9C417B-AEF9-489F-B7A0-A510A5FEBAE8}" presName="level2hierChild" presStyleCnt="0"/>
      <dgm:spPr/>
    </dgm:pt>
    <dgm:pt modelId="{37D107CD-DD3D-4EFC-A5A0-F5B26C4D24FF}" type="pres">
      <dgm:prSet presAssocID="{2C0D1644-D365-4E5D-ACDD-1489FA5FFD85}" presName="conn2-1" presStyleLbl="parChTrans1D2" presStyleIdx="0" presStyleCnt="10"/>
      <dgm:spPr/>
    </dgm:pt>
    <dgm:pt modelId="{ECAAD8DB-F6B5-460D-9547-1C09193FDB2C}" type="pres">
      <dgm:prSet presAssocID="{2C0D1644-D365-4E5D-ACDD-1489FA5FFD85}" presName="connTx" presStyleLbl="parChTrans1D2" presStyleIdx="0" presStyleCnt="10"/>
      <dgm:spPr/>
    </dgm:pt>
    <dgm:pt modelId="{C113DA25-243A-4E01-84E0-BFC2B539F93D}" type="pres">
      <dgm:prSet presAssocID="{A8E2A735-9402-4209-8EF8-000B8D13643B}" presName="root2" presStyleCnt="0"/>
      <dgm:spPr/>
    </dgm:pt>
    <dgm:pt modelId="{C5AA7BA9-5FCB-4D5B-AB55-101D54923851}" type="pres">
      <dgm:prSet presAssocID="{A8E2A735-9402-4209-8EF8-000B8D13643B}" presName="LevelTwoTextNode" presStyleLbl="node2" presStyleIdx="0" presStyleCnt="10">
        <dgm:presLayoutVars>
          <dgm:chPref val="3"/>
        </dgm:presLayoutVars>
      </dgm:prSet>
      <dgm:spPr/>
    </dgm:pt>
    <dgm:pt modelId="{95D9CE41-E1B8-4F8E-8635-79421889A44F}" type="pres">
      <dgm:prSet presAssocID="{A8E2A735-9402-4209-8EF8-000B8D13643B}" presName="level3hierChild" presStyleCnt="0"/>
      <dgm:spPr/>
    </dgm:pt>
    <dgm:pt modelId="{56542769-B79C-409B-9A34-13D204477CB3}" type="pres">
      <dgm:prSet presAssocID="{16243D8A-3F3D-47EF-9396-0091B6360708}" presName="conn2-1" presStyleLbl="parChTrans1D2" presStyleIdx="1" presStyleCnt="10"/>
      <dgm:spPr/>
    </dgm:pt>
    <dgm:pt modelId="{C406AD7D-72B9-47F4-B835-48337A341675}" type="pres">
      <dgm:prSet presAssocID="{16243D8A-3F3D-47EF-9396-0091B6360708}" presName="connTx" presStyleLbl="parChTrans1D2" presStyleIdx="1" presStyleCnt="10"/>
      <dgm:spPr/>
    </dgm:pt>
    <dgm:pt modelId="{6051ED41-2E14-49A0-8C54-2F27E27B02F5}" type="pres">
      <dgm:prSet presAssocID="{EF0ABA37-640C-4885-965F-E56B2B697098}" presName="root2" presStyleCnt="0"/>
      <dgm:spPr/>
    </dgm:pt>
    <dgm:pt modelId="{8CF86A89-65CF-4089-9C52-17446686FC3C}" type="pres">
      <dgm:prSet presAssocID="{EF0ABA37-640C-4885-965F-E56B2B697098}" presName="LevelTwoTextNode" presStyleLbl="node2" presStyleIdx="1" presStyleCnt="10">
        <dgm:presLayoutVars>
          <dgm:chPref val="3"/>
        </dgm:presLayoutVars>
      </dgm:prSet>
      <dgm:spPr/>
    </dgm:pt>
    <dgm:pt modelId="{21C9D123-000E-4A1E-8240-B9137A6E6A2A}" type="pres">
      <dgm:prSet presAssocID="{EF0ABA37-640C-4885-965F-E56B2B697098}" presName="level3hierChild" presStyleCnt="0"/>
      <dgm:spPr/>
    </dgm:pt>
    <dgm:pt modelId="{78A9DDED-2A3D-4820-9A47-5194E8616877}" type="pres">
      <dgm:prSet presAssocID="{3E6E3008-7CAC-43E4-8FF5-E6DD70DD0028}" presName="conn2-1" presStyleLbl="parChTrans1D2" presStyleIdx="2" presStyleCnt="10"/>
      <dgm:spPr/>
    </dgm:pt>
    <dgm:pt modelId="{58B8D574-1720-4EEC-85C8-09B743032DF9}" type="pres">
      <dgm:prSet presAssocID="{3E6E3008-7CAC-43E4-8FF5-E6DD70DD0028}" presName="connTx" presStyleLbl="parChTrans1D2" presStyleIdx="2" presStyleCnt="10"/>
      <dgm:spPr/>
    </dgm:pt>
    <dgm:pt modelId="{A1B886E9-5A51-443C-8772-3D4891194790}" type="pres">
      <dgm:prSet presAssocID="{8722F981-9B53-4597-869C-ECD154AD8818}" presName="root2" presStyleCnt="0"/>
      <dgm:spPr/>
    </dgm:pt>
    <dgm:pt modelId="{A7A5AEAA-D622-412C-8D8F-486ADE2A2E2A}" type="pres">
      <dgm:prSet presAssocID="{8722F981-9B53-4597-869C-ECD154AD8818}" presName="LevelTwoTextNode" presStyleLbl="node2" presStyleIdx="2" presStyleCnt="10">
        <dgm:presLayoutVars>
          <dgm:chPref val="3"/>
        </dgm:presLayoutVars>
      </dgm:prSet>
      <dgm:spPr/>
    </dgm:pt>
    <dgm:pt modelId="{D1A0E6F3-7BC6-4CDF-977B-B4F1955206AA}" type="pres">
      <dgm:prSet presAssocID="{8722F981-9B53-4597-869C-ECD154AD8818}" presName="level3hierChild" presStyleCnt="0"/>
      <dgm:spPr/>
    </dgm:pt>
    <dgm:pt modelId="{7FD2F5A1-D0C0-4F55-A790-546EF3A5021D}" type="pres">
      <dgm:prSet presAssocID="{9BFAB7D5-0589-421C-BE4C-948127AEFF93}" presName="conn2-1" presStyleLbl="parChTrans1D2" presStyleIdx="3" presStyleCnt="10"/>
      <dgm:spPr/>
    </dgm:pt>
    <dgm:pt modelId="{2864416A-CC12-4CAC-8FAC-CA5885D1CAA8}" type="pres">
      <dgm:prSet presAssocID="{9BFAB7D5-0589-421C-BE4C-948127AEFF93}" presName="connTx" presStyleLbl="parChTrans1D2" presStyleIdx="3" presStyleCnt="10"/>
      <dgm:spPr/>
    </dgm:pt>
    <dgm:pt modelId="{8BF8FB44-CAAD-4822-AAB8-FF0515951413}" type="pres">
      <dgm:prSet presAssocID="{1D5FB157-1CA1-41DD-A2CC-3D8D1C382BF7}" presName="root2" presStyleCnt="0"/>
      <dgm:spPr/>
    </dgm:pt>
    <dgm:pt modelId="{C7788301-8D82-4707-A010-5CFCD0B3C2FC}" type="pres">
      <dgm:prSet presAssocID="{1D5FB157-1CA1-41DD-A2CC-3D8D1C382BF7}" presName="LevelTwoTextNode" presStyleLbl="node2" presStyleIdx="3" presStyleCnt="10">
        <dgm:presLayoutVars>
          <dgm:chPref val="3"/>
        </dgm:presLayoutVars>
      </dgm:prSet>
      <dgm:spPr/>
    </dgm:pt>
    <dgm:pt modelId="{C1BFD53A-2136-4468-A6FE-76D4C8CD605C}" type="pres">
      <dgm:prSet presAssocID="{1D5FB157-1CA1-41DD-A2CC-3D8D1C382BF7}" presName="level3hierChild" presStyleCnt="0"/>
      <dgm:spPr/>
    </dgm:pt>
    <dgm:pt modelId="{D63B2A81-560A-4751-991E-55096C6AA9BF}" type="pres">
      <dgm:prSet presAssocID="{E430B5AA-0E2C-462C-AF02-CB268C1BD395}" presName="conn2-1" presStyleLbl="parChTrans1D2" presStyleIdx="4" presStyleCnt="10"/>
      <dgm:spPr/>
    </dgm:pt>
    <dgm:pt modelId="{BDF53E36-8996-40B7-8A89-E43E4AE91DFD}" type="pres">
      <dgm:prSet presAssocID="{E430B5AA-0E2C-462C-AF02-CB268C1BD395}" presName="connTx" presStyleLbl="parChTrans1D2" presStyleIdx="4" presStyleCnt="10"/>
      <dgm:spPr/>
    </dgm:pt>
    <dgm:pt modelId="{70BA56A2-FEBA-4454-9134-8A36D6E6EB78}" type="pres">
      <dgm:prSet presAssocID="{0178AC16-4FA0-4E09-A6E9-F77BCA14E3F3}" presName="root2" presStyleCnt="0"/>
      <dgm:spPr/>
    </dgm:pt>
    <dgm:pt modelId="{17F15B51-CF9B-4901-B890-03451E1852B2}" type="pres">
      <dgm:prSet presAssocID="{0178AC16-4FA0-4E09-A6E9-F77BCA14E3F3}" presName="LevelTwoTextNode" presStyleLbl="node2" presStyleIdx="4" presStyleCnt="10">
        <dgm:presLayoutVars>
          <dgm:chPref val="3"/>
        </dgm:presLayoutVars>
      </dgm:prSet>
      <dgm:spPr/>
    </dgm:pt>
    <dgm:pt modelId="{0F63FD0A-ACFF-4E58-90F5-84703040FD1B}" type="pres">
      <dgm:prSet presAssocID="{0178AC16-4FA0-4E09-A6E9-F77BCA14E3F3}" presName="level3hierChild" presStyleCnt="0"/>
      <dgm:spPr/>
    </dgm:pt>
    <dgm:pt modelId="{5B0ACD2A-8607-4C42-9F69-EB4CBFDF076F}" type="pres">
      <dgm:prSet presAssocID="{3FB7639C-4155-4821-B4E4-FD6CDD2DB6F6}" presName="conn2-1" presStyleLbl="parChTrans1D2" presStyleIdx="5" presStyleCnt="10"/>
      <dgm:spPr/>
    </dgm:pt>
    <dgm:pt modelId="{12766B06-84B0-4F49-B7D9-C9E285684E42}" type="pres">
      <dgm:prSet presAssocID="{3FB7639C-4155-4821-B4E4-FD6CDD2DB6F6}" presName="connTx" presStyleLbl="parChTrans1D2" presStyleIdx="5" presStyleCnt="10"/>
      <dgm:spPr/>
    </dgm:pt>
    <dgm:pt modelId="{6A98B92B-5840-4810-B38A-2A84DED67EBE}" type="pres">
      <dgm:prSet presAssocID="{6177C029-249A-40DF-A2D6-E5FEEAC97F37}" presName="root2" presStyleCnt="0"/>
      <dgm:spPr/>
    </dgm:pt>
    <dgm:pt modelId="{0E48F1BF-6878-4B1B-B322-D40AC928DB6F}" type="pres">
      <dgm:prSet presAssocID="{6177C029-249A-40DF-A2D6-E5FEEAC97F37}" presName="LevelTwoTextNode" presStyleLbl="node2" presStyleIdx="5" presStyleCnt="10">
        <dgm:presLayoutVars>
          <dgm:chPref val="3"/>
        </dgm:presLayoutVars>
      </dgm:prSet>
      <dgm:spPr/>
    </dgm:pt>
    <dgm:pt modelId="{85315F0E-5EE9-4EA9-ACD9-CC74334003FA}" type="pres">
      <dgm:prSet presAssocID="{6177C029-249A-40DF-A2D6-E5FEEAC97F37}" presName="level3hierChild" presStyleCnt="0"/>
      <dgm:spPr/>
    </dgm:pt>
    <dgm:pt modelId="{978020FD-C9CB-4100-8782-5B00637EFD9C}" type="pres">
      <dgm:prSet presAssocID="{0C48AEC8-4B44-40AF-91B7-7EF321891CE6}" presName="root1" presStyleCnt="0"/>
      <dgm:spPr/>
    </dgm:pt>
    <dgm:pt modelId="{379D7E6F-F550-4185-95C4-23BB9B68D368}" type="pres">
      <dgm:prSet presAssocID="{0C48AEC8-4B44-40AF-91B7-7EF321891CE6}" presName="LevelOneTextNode" presStyleLbl="node0" presStyleIdx="1" presStyleCnt="2">
        <dgm:presLayoutVars>
          <dgm:chPref val="3"/>
        </dgm:presLayoutVars>
      </dgm:prSet>
      <dgm:spPr/>
    </dgm:pt>
    <dgm:pt modelId="{996A4E82-CD86-4C56-A629-E9F3B5CAC70E}" type="pres">
      <dgm:prSet presAssocID="{0C48AEC8-4B44-40AF-91B7-7EF321891CE6}" presName="level2hierChild" presStyleCnt="0"/>
      <dgm:spPr/>
    </dgm:pt>
    <dgm:pt modelId="{FBCE6FB5-DC0D-4ABE-954A-E8478E7AB13D}" type="pres">
      <dgm:prSet presAssocID="{7F05F75B-487A-410A-BBEB-B1AC05549B49}" presName="conn2-1" presStyleLbl="parChTrans1D2" presStyleIdx="6" presStyleCnt="10"/>
      <dgm:spPr/>
    </dgm:pt>
    <dgm:pt modelId="{E29602C2-23E9-483B-BA4A-DB9706153DED}" type="pres">
      <dgm:prSet presAssocID="{7F05F75B-487A-410A-BBEB-B1AC05549B49}" presName="connTx" presStyleLbl="parChTrans1D2" presStyleIdx="6" presStyleCnt="10"/>
      <dgm:spPr/>
    </dgm:pt>
    <dgm:pt modelId="{4BF97DD9-6482-402C-A89A-AE23BD456236}" type="pres">
      <dgm:prSet presAssocID="{3A8B4B75-7577-4B02-9F46-6221538EEA69}" presName="root2" presStyleCnt="0"/>
      <dgm:spPr/>
    </dgm:pt>
    <dgm:pt modelId="{6818A90D-3DD9-4F5F-BC72-6687DE2DA379}" type="pres">
      <dgm:prSet presAssocID="{3A8B4B75-7577-4B02-9F46-6221538EEA69}" presName="LevelTwoTextNode" presStyleLbl="node2" presStyleIdx="6" presStyleCnt="10">
        <dgm:presLayoutVars>
          <dgm:chPref val="3"/>
        </dgm:presLayoutVars>
      </dgm:prSet>
      <dgm:spPr/>
    </dgm:pt>
    <dgm:pt modelId="{5222E908-50DC-450B-91A5-44CA41A038AC}" type="pres">
      <dgm:prSet presAssocID="{3A8B4B75-7577-4B02-9F46-6221538EEA69}" presName="level3hierChild" presStyleCnt="0"/>
      <dgm:spPr/>
    </dgm:pt>
    <dgm:pt modelId="{36DEC051-270F-4539-9C18-BBF8125EB030}" type="pres">
      <dgm:prSet presAssocID="{7A425416-F5BD-43B9-88AF-80516CC13A04}" presName="conn2-1" presStyleLbl="parChTrans1D2" presStyleIdx="7" presStyleCnt="10"/>
      <dgm:spPr/>
    </dgm:pt>
    <dgm:pt modelId="{CF1DC9AC-AC3D-4660-9990-4AA1E8014E5F}" type="pres">
      <dgm:prSet presAssocID="{7A425416-F5BD-43B9-88AF-80516CC13A04}" presName="connTx" presStyleLbl="parChTrans1D2" presStyleIdx="7" presStyleCnt="10"/>
      <dgm:spPr/>
    </dgm:pt>
    <dgm:pt modelId="{7D75B15C-388C-4101-A798-C565B678C84E}" type="pres">
      <dgm:prSet presAssocID="{2172301E-834C-43B7-A108-A04C04786D18}" presName="root2" presStyleCnt="0"/>
      <dgm:spPr/>
    </dgm:pt>
    <dgm:pt modelId="{FBBAFC81-472B-4243-B926-E0F5B9DD2649}" type="pres">
      <dgm:prSet presAssocID="{2172301E-834C-43B7-A108-A04C04786D18}" presName="LevelTwoTextNode" presStyleLbl="node2" presStyleIdx="7" presStyleCnt="10">
        <dgm:presLayoutVars>
          <dgm:chPref val="3"/>
        </dgm:presLayoutVars>
      </dgm:prSet>
      <dgm:spPr/>
    </dgm:pt>
    <dgm:pt modelId="{CA12B6B3-F32F-465E-83E4-F9BE89E8C818}" type="pres">
      <dgm:prSet presAssocID="{2172301E-834C-43B7-A108-A04C04786D18}" presName="level3hierChild" presStyleCnt="0"/>
      <dgm:spPr/>
    </dgm:pt>
    <dgm:pt modelId="{15E1C9B7-E8A2-46CE-BE1F-8EA261B70F6C}" type="pres">
      <dgm:prSet presAssocID="{F409E8E3-8F34-45D8-975C-A0F74C0CCDFF}" presName="conn2-1" presStyleLbl="parChTrans1D2" presStyleIdx="8" presStyleCnt="10"/>
      <dgm:spPr/>
    </dgm:pt>
    <dgm:pt modelId="{068DCF68-F6F1-4A34-B300-C2BB311557A8}" type="pres">
      <dgm:prSet presAssocID="{F409E8E3-8F34-45D8-975C-A0F74C0CCDFF}" presName="connTx" presStyleLbl="parChTrans1D2" presStyleIdx="8" presStyleCnt="10"/>
      <dgm:spPr/>
    </dgm:pt>
    <dgm:pt modelId="{5325E622-6F2A-4653-AB15-A26B845BC4C9}" type="pres">
      <dgm:prSet presAssocID="{2682D23B-83A9-4E54-A264-2A9CEE3BDFD6}" presName="root2" presStyleCnt="0"/>
      <dgm:spPr/>
    </dgm:pt>
    <dgm:pt modelId="{3A4C18CF-5004-4432-9010-36D70EE2968F}" type="pres">
      <dgm:prSet presAssocID="{2682D23B-83A9-4E54-A264-2A9CEE3BDFD6}" presName="LevelTwoTextNode" presStyleLbl="node2" presStyleIdx="8" presStyleCnt="10">
        <dgm:presLayoutVars>
          <dgm:chPref val="3"/>
        </dgm:presLayoutVars>
      </dgm:prSet>
      <dgm:spPr/>
    </dgm:pt>
    <dgm:pt modelId="{E7C59341-7EF8-40C8-8E1A-8E09B11549FB}" type="pres">
      <dgm:prSet presAssocID="{2682D23B-83A9-4E54-A264-2A9CEE3BDFD6}" presName="level3hierChild" presStyleCnt="0"/>
      <dgm:spPr/>
    </dgm:pt>
    <dgm:pt modelId="{467F4EFD-6D5D-430C-8347-7EDF92E3617A}" type="pres">
      <dgm:prSet presAssocID="{EB795833-2F61-4352-BBDD-DE0D4EA010F1}" presName="conn2-1" presStyleLbl="parChTrans1D2" presStyleIdx="9" presStyleCnt="10"/>
      <dgm:spPr/>
    </dgm:pt>
    <dgm:pt modelId="{DBE1BA2D-A6ED-4FC4-9C0F-FB564059CE23}" type="pres">
      <dgm:prSet presAssocID="{EB795833-2F61-4352-BBDD-DE0D4EA010F1}" presName="connTx" presStyleLbl="parChTrans1D2" presStyleIdx="9" presStyleCnt="10"/>
      <dgm:spPr/>
    </dgm:pt>
    <dgm:pt modelId="{34B19A1E-F5FD-42CB-B9D9-93B507875A6B}" type="pres">
      <dgm:prSet presAssocID="{44245579-9DED-4C0D-9609-111C280F0351}" presName="root2" presStyleCnt="0"/>
      <dgm:spPr/>
    </dgm:pt>
    <dgm:pt modelId="{D2334F81-BE64-48D3-A2FF-993B55F2E615}" type="pres">
      <dgm:prSet presAssocID="{44245579-9DED-4C0D-9609-111C280F0351}" presName="LevelTwoTextNode" presStyleLbl="node2" presStyleIdx="9" presStyleCnt="10">
        <dgm:presLayoutVars>
          <dgm:chPref val="3"/>
        </dgm:presLayoutVars>
      </dgm:prSet>
      <dgm:spPr/>
    </dgm:pt>
    <dgm:pt modelId="{3446381B-1243-4BBB-8933-316F7E216F46}" type="pres">
      <dgm:prSet presAssocID="{44245579-9DED-4C0D-9609-111C280F0351}" presName="level3hierChild" presStyleCnt="0"/>
      <dgm:spPr/>
    </dgm:pt>
  </dgm:ptLst>
  <dgm:cxnLst>
    <dgm:cxn modelId="{263F3400-DF17-483D-A86D-802B1091E76C}" type="presOf" srcId="{3A8B4B75-7577-4B02-9F46-6221538EEA69}" destId="{6818A90D-3DD9-4F5F-BC72-6687DE2DA379}" srcOrd="0" destOrd="0" presId="urn:microsoft.com/office/officeart/2005/8/layout/hierarchy2#1"/>
    <dgm:cxn modelId="{5A666802-5585-4FF8-96EE-B05EEF37C224}" type="presOf" srcId="{7A425416-F5BD-43B9-88AF-80516CC13A04}" destId="{36DEC051-270F-4539-9C18-BBF8125EB030}" srcOrd="0" destOrd="0" presId="urn:microsoft.com/office/officeart/2005/8/layout/hierarchy2#1"/>
    <dgm:cxn modelId="{43759210-A27F-4F1C-9DE1-DFA8C7DA6583}" srcId="{0C48AEC8-4B44-40AF-91B7-7EF321891CE6}" destId="{2172301E-834C-43B7-A108-A04C04786D18}" srcOrd="1" destOrd="0" parTransId="{7A425416-F5BD-43B9-88AF-80516CC13A04}" sibTransId="{B8673967-E5A1-4C33-8A84-1ACA28097A03}"/>
    <dgm:cxn modelId="{0A930B17-D944-4E01-938E-331B26D1EEC6}" type="presOf" srcId="{7F05F75B-487A-410A-BBEB-B1AC05549B49}" destId="{E29602C2-23E9-483B-BA4A-DB9706153DED}" srcOrd="1" destOrd="0" presId="urn:microsoft.com/office/officeart/2005/8/layout/hierarchy2#1"/>
    <dgm:cxn modelId="{A9948817-A088-4797-8422-42AE855F14F3}" type="presOf" srcId="{F409E8E3-8F34-45D8-975C-A0F74C0CCDFF}" destId="{068DCF68-F6F1-4A34-B300-C2BB311557A8}" srcOrd="1" destOrd="0" presId="urn:microsoft.com/office/officeart/2005/8/layout/hierarchy2#1"/>
    <dgm:cxn modelId="{181B6319-1475-4223-900F-86DC218D99F0}" srcId="{0C48AEC8-4B44-40AF-91B7-7EF321891CE6}" destId="{2682D23B-83A9-4E54-A264-2A9CEE3BDFD6}" srcOrd="2" destOrd="0" parTransId="{F409E8E3-8F34-45D8-975C-A0F74C0CCDFF}" sibTransId="{D5693601-2402-43EB-BFB5-DA6ACD2344D0}"/>
    <dgm:cxn modelId="{ECE10321-56EC-48F7-854E-0BB4D22580FC}" type="presOf" srcId="{E430B5AA-0E2C-462C-AF02-CB268C1BD395}" destId="{BDF53E36-8996-40B7-8A89-E43E4AE91DFD}" srcOrd="1" destOrd="0" presId="urn:microsoft.com/office/officeart/2005/8/layout/hierarchy2#1"/>
    <dgm:cxn modelId="{4FA75924-B728-4F44-9E26-8E8BD2D606EF}" type="presOf" srcId="{2C0D1644-D365-4E5D-ACDD-1489FA5FFD85}" destId="{37D107CD-DD3D-4EFC-A5A0-F5B26C4D24FF}" srcOrd="0" destOrd="0" presId="urn:microsoft.com/office/officeart/2005/8/layout/hierarchy2#1"/>
    <dgm:cxn modelId="{531AD224-21D1-4CF4-814C-3CF237F8561D}" type="presOf" srcId="{3FB7639C-4155-4821-B4E4-FD6CDD2DB6F6}" destId="{12766B06-84B0-4F49-B7D9-C9E285684E42}" srcOrd="1" destOrd="0" presId="urn:microsoft.com/office/officeart/2005/8/layout/hierarchy2#1"/>
    <dgm:cxn modelId="{01B78A29-0959-42A2-8EA9-497B34EFB4AE}" type="presOf" srcId="{6177C029-249A-40DF-A2D6-E5FEEAC97F37}" destId="{0E48F1BF-6878-4B1B-B322-D40AC928DB6F}" srcOrd="0" destOrd="0" presId="urn:microsoft.com/office/officeart/2005/8/layout/hierarchy2#1"/>
    <dgm:cxn modelId="{228F872A-F4B2-4528-83CC-83B39A33039A}" type="presOf" srcId="{F409E8E3-8F34-45D8-975C-A0F74C0CCDFF}" destId="{15E1C9B7-E8A2-46CE-BE1F-8EA261B70F6C}" srcOrd="0" destOrd="0" presId="urn:microsoft.com/office/officeart/2005/8/layout/hierarchy2#1"/>
    <dgm:cxn modelId="{DDA9E92F-E2A6-4D1B-BFF8-C0D562C20D74}" type="presOf" srcId="{2172301E-834C-43B7-A108-A04C04786D18}" destId="{FBBAFC81-472B-4243-B926-E0F5B9DD2649}" srcOrd="0" destOrd="0" presId="urn:microsoft.com/office/officeart/2005/8/layout/hierarchy2#1"/>
    <dgm:cxn modelId="{92D3B831-392D-4623-A344-A306EEB2E890}" type="presOf" srcId="{0C48AEC8-4B44-40AF-91B7-7EF321891CE6}" destId="{379D7E6F-F550-4185-95C4-23BB9B68D368}" srcOrd="0" destOrd="0" presId="urn:microsoft.com/office/officeart/2005/8/layout/hierarchy2#1"/>
    <dgm:cxn modelId="{9399C03B-F337-4A9F-B0DE-31C5BF837091}" srcId="{DD9C417B-AEF9-489F-B7A0-A510A5FEBAE8}" destId="{A8E2A735-9402-4209-8EF8-000B8D13643B}" srcOrd="0" destOrd="0" parTransId="{2C0D1644-D365-4E5D-ACDD-1489FA5FFD85}" sibTransId="{494D4CAA-32FF-41FE-82F8-999748DE9795}"/>
    <dgm:cxn modelId="{1E04B05D-9B2D-40FE-80B1-739EB44CEAEC}" srcId="{DD9C417B-AEF9-489F-B7A0-A510A5FEBAE8}" destId="{EF0ABA37-640C-4885-965F-E56B2B697098}" srcOrd="1" destOrd="0" parTransId="{16243D8A-3F3D-47EF-9396-0091B6360708}" sibTransId="{3CAE11AA-9B57-439C-886F-F8B014806608}"/>
    <dgm:cxn modelId="{A810B062-E5D4-41B2-8D8C-831DBE91D12C}" type="presOf" srcId="{EB795833-2F61-4352-BBDD-DE0D4EA010F1}" destId="{467F4EFD-6D5D-430C-8347-7EDF92E3617A}" srcOrd="0" destOrd="0" presId="urn:microsoft.com/office/officeart/2005/8/layout/hierarchy2#1"/>
    <dgm:cxn modelId="{D4BC0B43-94D9-44DF-BF6B-B6F8FF9DE66C}" type="presOf" srcId="{A8E2A735-9402-4209-8EF8-000B8D13643B}" destId="{C5AA7BA9-5FCB-4D5B-AB55-101D54923851}" srcOrd="0" destOrd="0" presId="urn:microsoft.com/office/officeart/2005/8/layout/hierarchy2#1"/>
    <dgm:cxn modelId="{F5B17F46-FC6C-41C0-82EE-625D44724F16}" type="presOf" srcId="{47CA3904-4279-42FF-BDA5-86BD40A0B8D0}" destId="{6E980C08-C5BE-4DA8-AD62-D4CD1B1D7BF9}" srcOrd="0" destOrd="0" presId="urn:microsoft.com/office/officeart/2005/8/layout/hierarchy2#1"/>
    <dgm:cxn modelId="{AD2A7A70-4B9D-4A36-8674-77E4F804DF87}" srcId="{47CA3904-4279-42FF-BDA5-86BD40A0B8D0}" destId="{0C48AEC8-4B44-40AF-91B7-7EF321891CE6}" srcOrd="1" destOrd="0" parTransId="{A4DA8AEB-FE4B-44C4-9E13-6DC0FC1A7453}" sibTransId="{E20AA544-A1CF-4323-9703-0A3E8026EA58}"/>
    <dgm:cxn modelId="{DFC2D451-3707-41F8-9228-DD69A42F7A89}" type="presOf" srcId="{2C0D1644-D365-4E5D-ACDD-1489FA5FFD85}" destId="{ECAAD8DB-F6B5-460D-9547-1C09193FDB2C}" srcOrd="1" destOrd="0" presId="urn:microsoft.com/office/officeart/2005/8/layout/hierarchy2#1"/>
    <dgm:cxn modelId="{481CFB73-1E02-41C2-BC5B-08F355B419C1}" type="presOf" srcId="{E430B5AA-0E2C-462C-AF02-CB268C1BD395}" destId="{D63B2A81-560A-4751-991E-55096C6AA9BF}" srcOrd="0" destOrd="0" presId="urn:microsoft.com/office/officeart/2005/8/layout/hierarchy2#1"/>
    <dgm:cxn modelId="{7CBDC455-F047-40F6-988B-EC0CEF5CB37B}" type="presOf" srcId="{7F05F75B-487A-410A-BBEB-B1AC05549B49}" destId="{FBCE6FB5-DC0D-4ABE-954A-E8478E7AB13D}" srcOrd="0" destOrd="0" presId="urn:microsoft.com/office/officeart/2005/8/layout/hierarchy2#1"/>
    <dgm:cxn modelId="{36E8D979-8B95-4A39-B501-1497E07495F4}" srcId="{0C48AEC8-4B44-40AF-91B7-7EF321891CE6}" destId="{3A8B4B75-7577-4B02-9F46-6221538EEA69}" srcOrd="0" destOrd="0" parTransId="{7F05F75B-487A-410A-BBEB-B1AC05549B49}" sibTransId="{A90D00DB-9829-459A-9B3F-A0F8BF71FDCB}"/>
    <dgm:cxn modelId="{AE17F681-DE8E-450C-B419-56A649E395B1}" type="presOf" srcId="{7A425416-F5BD-43B9-88AF-80516CC13A04}" destId="{CF1DC9AC-AC3D-4660-9990-4AA1E8014E5F}" srcOrd="1" destOrd="0" presId="urn:microsoft.com/office/officeart/2005/8/layout/hierarchy2#1"/>
    <dgm:cxn modelId="{704BB690-1067-4972-BF85-0410E96DFB04}" srcId="{DD9C417B-AEF9-489F-B7A0-A510A5FEBAE8}" destId="{8722F981-9B53-4597-869C-ECD154AD8818}" srcOrd="2" destOrd="0" parTransId="{3E6E3008-7CAC-43E4-8FF5-E6DD70DD0028}" sibTransId="{67FF88A6-C775-45C6-958C-92DA5853EAA7}"/>
    <dgm:cxn modelId="{548D9596-BFF1-45EF-8CB5-463F00967A64}" type="presOf" srcId="{0178AC16-4FA0-4E09-A6E9-F77BCA14E3F3}" destId="{17F15B51-CF9B-4901-B890-03451E1852B2}" srcOrd="0" destOrd="0" presId="urn:microsoft.com/office/officeart/2005/8/layout/hierarchy2#1"/>
    <dgm:cxn modelId="{ED545D98-57B0-4E54-A086-240EB8EB5C73}" type="presOf" srcId="{16243D8A-3F3D-47EF-9396-0091B6360708}" destId="{56542769-B79C-409B-9A34-13D204477CB3}" srcOrd="0" destOrd="0" presId="urn:microsoft.com/office/officeart/2005/8/layout/hierarchy2#1"/>
    <dgm:cxn modelId="{BBB913A0-C8B1-4FCA-9B22-40C4DA3AD2DC}" srcId="{DD9C417B-AEF9-489F-B7A0-A510A5FEBAE8}" destId="{1D5FB157-1CA1-41DD-A2CC-3D8D1C382BF7}" srcOrd="3" destOrd="0" parTransId="{9BFAB7D5-0589-421C-BE4C-948127AEFF93}" sibTransId="{76038B96-C199-47AA-9B23-8400EA2F4B08}"/>
    <dgm:cxn modelId="{39EBF1A0-94C0-4297-8A10-AC82717BDF9B}" type="presOf" srcId="{9BFAB7D5-0589-421C-BE4C-948127AEFF93}" destId="{2864416A-CC12-4CAC-8FAC-CA5885D1CAA8}" srcOrd="1" destOrd="0" presId="urn:microsoft.com/office/officeart/2005/8/layout/hierarchy2#1"/>
    <dgm:cxn modelId="{BCCC47A2-7CDB-4601-925F-CE9F755A5B78}" srcId="{DD9C417B-AEF9-489F-B7A0-A510A5FEBAE8}" destId="{6177C029-249A-40DF-A2D6-E5FEEAC97F37}" srcOrd="5" destOrd="0" parTransId="{3FB7639C-4155-4821-B4E4-FD6CDD2DB6F6}" sibTransId="{123A8E14-CE2F-46A4-A97B-16EE130B7DAB}"/>
    <dgm:cxn modelId="{AD77B9AC-8386-4317-A7A0-C61A04615D96}" srcId="{DD9C417B-AEF9-489F-B7A0-A510A5FEBAE8}" destId="{0178AC16-4FA0-4E09-A6E9-F77BCA14E3F3}" srcOrd="4" destOrd="0" parTransId="{E430B5AA-0E2C-462C-AF02-CB268C1BD395}" sibTransId="{14EE8522-355F-40D6-A419-F70A1226F602}"/>
    <dgm:cxn modelId="{357A1AB0-7BCF-46F9-9DEE-576D97561312}" type="presOf" srcId="{8722F981-9B53-4597-869C-ECD154AD8818}" destId="{A7A5AEAA-D622-412C-8D8F-486ADE2A2E2A}" srcOrd="0" destOrd="0" presId="urn:microsoft.com/office/officeart/2005/8/layout/hierarchy2#1"/>
    <dgm:cxn modelId="{431327BA-989A-47C2-B370-AF37589E4F80}" type="presOf" srcId="{44245579-9DED-4C0D-9609-111C280F0351}" destId="{D2334F81-BE64-48D3-A2FF-993B55F2E615}" srcOrd="0" destOrd="0" presId="urn:microsoft.com/office/officeart/2005/8/layout/hierarchy2#1"/>
    <dgm:cxn modelId="{80FB16C8-6881-4E64-BB44-0FC0B6DC2C15}" srcId="{47CA3904-4279-42FF-BDA5-86BD40A0B8D0}" destId="{DD9C417B-AEF9-489F-B7A0-A510A5FEBAE8}" srcOrd="0" destOrd="0" parTransId="{94EEDF3E-DF1F-45C9-8BC5-A85AE963C831}" sibTransId="{A3190D30-A59D-427E-80F6-A3959805BC7F}"/>
    <dgm:cxn modelId="{A0FD25C8-8208-480B-A609-0515F78A386F}" type="presOf" srcId="{DD9C417B-AEF9-489F-B7A0-A510A5FEBAE8}" destId="{A0B3B17D-8C2C-4647-9D55-45EF73E99EA4}" srcOrd="0" destOrd="0" presId="urn:microsoft.com/office/officeart/2005/8/layout/hierarchy2#1"/>
    <dgm:cxn modelId="{A80FD3D7-6D59-4B52-BEA1-19CE5809BFC8}" type="presOf" srcId="{9BFAB7D5-0589-421C-BE4C-948127AEFF93}" destId="{7FD2F5A1-D0C0-4F55-A790-546EF3A5021D}" srcOrd="0" destOrd="0" presId="urn:microsoft.com/office/officeart/2005/8/layout/hierarchy2#1"/>
    <dgm:cxn modelId="{90160CD8-2377-4253-8609-DA3A43DC5132}" type="presOf" srcId="{3E6E3008-7CAC-43E4-8FF5-E6DD70DD0028}" destId="{58B8D574-1720-4EEC-85C8-09B743032DF9}" srcOrd="1" destOrd="0" presId="urn:microsoft.com/office/officeart/2005/8/layout/hierarchy2#1"/>
    <dgm:cxn modelId="{684D2ADA-1698-4752-A47B-F1F49AE9C1C6}" type="presOf" srcId="{16243D8A-3F3D-47EF-9396-0091B6360708}" destId="{C406AD7D-72B9-47F4-B835-48337A341675}" srcOrd="1" destOrd="0" presId="urn:microsoft.com/office/officeart/2005/8/layout/hierarchy2#1"/>
    <dgm:cxn modelId="{FB9CF8DA-3459-4441-B0FF-0D69533E754C}" type="presOf" srcId="{3E6E3008-7CAC-43E4-8FF5-E6DD70DD0028}" destId="{78A9DDED-2A3D-4820-9A47-5194E8616877}" srcOrd="0" destOrd="0" presId="urn:microsoft.com/office/officeart/2005/8/layout/hierarchy2#1"/>
    <dgm:cxn modelId="{2DB857DE-E515-4A2B-9064-749F4232823A}" type="presOf" srcId="{2682D23B-83A9-4E54-A264-2A9CEE3BDFD6}" destId="{3A4C18CF-5004-4432-9010-36D70EE2968F}" srcOrd="0" destOrd="0" presId="urn:microsoft.com/office/officeart/2005/8/layout/hierarchy2#1"/>
    <dgm:cxn modelId="{1E8777DF-A2E3-4B58-91C5-5B93DE7D1200}" type="presOf" srcId="{3FB7639C-4155-4821-B4E4-FD6CDD2DB6F6}" destId="{5B0ACD2A-8607-4C42-9F69-EB4CBFDF076F}" srcOrd="0" destOrd="0" presId="urn:microsoft.com/office/officeart/2005/8/layout/hierarchy2#1"/>
    <dgm:cxn modelId="{D1C9BEE7-84D8-4F2B-B45C-322C0FA2F580}" type="presOf" srcId="{1D5FB157-1CA1-41DD-A2CC-3D8D1C382BF7}" destId="{C7788301-8D82-4707-A010-5CFCD0B3C2FC}" srcOrd="0" destOrd="0" presId="urn:microsoft.com/office/officeart/2005/8/layout/hierarchy2#1"/>
    <dgm:cxn modelId="{85B0D9E9-CF0C-42E9-87ED-627080110BBF}" srcId="{0C48AEC8-4B44-40AF-91B7-7EF321891CE6}" destId="{44245579-9DED-4C0D-9609-111C280F0351}" srcOrd="3" destOrd="0" parTransId="{EB795833-2F61-4352-BBDD-DE0D4EA010F1}" sibTransId="{FF18D08F-2DBD-401D-897B-8369A0856788}"/>
    <dgm:cxn modelId="{A8C998EA-EE61-4846-A147-DBCAEFE1AB5C}" type="presOf" srcId="{EB795833-2F61-4352-BBDD-DE0D4EA010F1}" destId="{DBE1BA2D-A6ED-4FC4-9C0F-FB564059CE23}" srcOrd="1" destOrd="0" presId="urn:microsoft.com/office/officeart/2005/8/layout/hierarchy2#1"/>
    <dgm:cxn modelId="{2826A3F3-D93A-4223-82A2-AC7CBD9BDA2B}" type="presOf" srcId="{EF0ABA37-640C-4885-965F-E56B2B697098}" destId="{8CF86A89-65CF-4089-9C52-17446686FC3C}" srcOrd="0" destOrd="0" presId="urn:microsoft.com/office/officeart/2005/8/layout/hierarchy2#1"/>
    <dgm:cxn modelId="{7A2A19F9-D749-48B1-8A05-AE8B2FC18471}" type="presParOf" srcId="{6E980C08-C5BE-4DA8-AD62-D4CD1B1D7BF9}" destId="{B0F7A4AE-8D56-4EF4-BACF-1F0B31227930}" srcOrd="0" destOrd="0" presId="urn:microsoft.com/office/officeart/2005/8/layout/hierarchy2#1"/>
    <dgm:cxn modelId="{F9A43750-15EF-464C-A51A-E58257DA18A7}" type="presParOf" srcId="{B0F7A4AE-8D56-4EF4-BACF-1F0B31227930}" destId="{A0B3B17D-8C2C-4647-9D55-45EF73E99EA4}" srcOrd="0" destOrd="0" presId="urn:microsoft.com/office/officeart/2005/8/layout/hierarchy2#1"/>
    <dgm:cxn modelId="{F0C2A2DD-2F8B-41A9-82FB-810FF2B15D83}" type="presParOf" srcId="{B0F7A4AE-8D56-4EF4-BACF-1F0B31227930}" destId="{631397F0-2DF3-4F7B-A7B7-F842BC6D4866}" srcOrd="1" destOrd="0" presId="urn:microsoft.com/office/officeart/2005/8/layout/hierarchy2#1"/>
    <dgm:cxn modelId="{8644CB5D-8D26-429D-AE36-9CB9C9B0CBD9}" type="presParOf" srcId="{631397F0-2DF3-4F7B-A7B7-F842BC6D4866}" destId="{37D107CD-DD3D-4EFC-A5A0-F5B26C4D24FF}" srcOrd="0" destOrd="0" presId="urn:microsoft.com/office/officeart/2005/8/layout/hierarchy2#1"/>
    <dgm:cxn modelId="{3D9B2293-6634-4C8A-A03B-0749C3B07B37}" type="presParOf" srcId="{37D107CD-DD3D-4EFC-A5A0-F5B26C4D24FF}" destId="{ECAAD8DB-F6B5-460D-9547-1C09193FDB2C}" srcOrd="0" destOrd="0" presId="urn:microsoft.com/office/officeart/2005/8/layout/hierarchy2#1"/>
    <dgm:cxn modelId="{939CB358-4B2E-47A8-BCF0-0FD7975E8705}" type="presParOf" srcId="{631397F0-2DF3-4F7B-A7B7-F842BC6D4866}" destId="{C113DA25-243A-4E01-84E0-BFC2B539F93D}" srcOrd="1" destOrd="0" presId="urn:microsoft.com/office/officeart/2005/8/layout/hierarchy2#1"/>
    <dgm:cxn modelId="{3E1CDE47-E65B-42D9-AFA5-2285FA5CF721}" type="presParOf" srcId="{C113DA25-243A-4E01-84E0-BFC2B539F93D}" destId="{C5AA7BA9-5FCB-4D5B-AB55-101D54923851}" srcOrd="0" destOrd="0" presId="urn:microsoft.com/office/officeart/2005/8/layout/hierarchy2#1"/>
    <dgm:cxn modelId="{AF9A7AB7-29D0-4EA5-86A7-2ADF0261825E}" type="presParOf" srcId="{C113DA25-243A-4E01-84E0-BFC2B539F93D}" destId="{95D9CE41-E1B8-4F8E-8635-79421889A44F}" srcOrd="1" destOrd="0" presId="urn:microsoft.com/office/officeart/2005/8/layout/hierarchy2#1"/>
    <dgm:cxn modelId="{F3258AC5-7246-44F6-BD82-9EC8F71918D9}" type="presParOf" srcId="{631397F0-2DF3-4F7B-A7B7-F842BC6D4866}" destId="{56542769-B79C-409B-9A34-13D204477CB3}" srcOrd="2" destOrd="0" presId="urn:microsoft.com/office/officeart/2005/8/layout/hierarchy2#1"/>
    <dgm:cxn modelId="{1EED9936-60FC-4EA2-9C9D-7F61BD601F17}" type="presParOf" srcId="{56542769-B79C-409B-9A34-13D204477CB3}" destId="{C406AD7D-72B9-47F4-B835-48337A341675}" srcOrd="0" destOrd="0" presId="urn:microsoft.com/office/officeart/2005/8/layout/hierarchy2#1"/>
    <dgm:cxn modelId="{2E8599CB-7148-4213-99A9-D749F2780E04}" type="presParOf" srcId="{631397F0-2DF3-4F7B-A7B7-F842BC6D4866}" destId="{6051ED41-2E14-49A0-8C54-2F27E27B02F5}" srcOrd="3" destOrd="0" presId="urn:microsoft.com/office/officeart/2005/8/layout/hierarchy2#1"/>
    <dgm:cxn modelId="{3DED6657-9501-4C11-B52B-B9FD9D21CAE0}" type="presParOf" srcId="{6051ED41-2E14-49A0-8C54-2F27E27B02F5}" destId="{8CF86A89-65CF-4089-9C52-17446686FC3C}" srcOrd="0" destOrd="0" presId="urn:microsoft.com/office/officeart/2005/8/layout/hierarchy2#1"/>
    <dgm:cxn modelId="{4C14C562-830E-44B1-83C5-C8B8DAFB21D6}" type="presParOf" srcId="{6051ED41-2E14-49A0-8C54-2F27E27B02F5}" destId="{21C9D123-000E-4A1E-8240-B9137A6E6A2A}" srcOrd="1" destOrd="0" presId="urn:microsoft.com/office/officeart/2005/8/layout/hierarchy2#1"/>
    <dgm:cxn modelId="{BA715E44-CFF3-4475-88A1-BFDFEDD4EC07}" type="presParOf" srcId="{631397F0-2DF3-4F7B-A7B7-F842BC6D4866}" destId="{78A9DDED-2A3D-4820-9A47-5194E8616877}" srcOrd="4" destOrd="0" presId="urn:microsoft.com/office/officeart/2005/8/layout/hierarchy2#1"/>
    <dgm:cxn modelId="{C498D668-7AF2-4441-B152-34A0630E3017}" type="presParOf" srcId="{78A9DDED-2A3D-4820-9A47-5194E8616877}" destId="{58B8D574-1720-4EEC-85C8-09B743032DF9}" srcOrd="0" destOrd="0" presId="urn:microsoft.com/office/officeart/2005/8/layout/hierarchy2#1"/>
    <dgm:cxn modelId="{C9846348-3997-4906-9F08-3CD87C9E1E6D}" type="presParOf" srcId="{631397F0-2DF3-4F7B-A7B7-F842BC6D4866}" destId="{A1B886E9-5A51-443C-8772-3D4891194790}" srcOrd="5" destOrd="0" presId="urn:microsoft.com/office/officeart/2005/8/layout/hierarchy2#1"/>
    <dgm:cxn modelId="{852DC2D5-111D-4329-98D9-FB63BA6BC74F}" type="presParOf" srcId="{A1B886E9-5A51-443C-8772-3D4891194790}" destId="{A7A5AEAA-D622-412C-8D8F-486ADE2A2E2A}" srcOrd="0" destOrd="0" presId="urn:microsoft.com/office/officeart/2005/8/layout/hierarchy2#1"/>
    <dgm:cxn modelId="{5C77C2A6-1466-47FE-BCF8-89D1EA1D00FC}" type="presParOf" srcId="{A1B886E9-5A51-443C-8772-3D4891194790}" destId="{D1A0E6F3-7BC6-4CDF-977B-B4F1955206AA}" srcOrd="1" destOrd="0" presId="urn:microsoft.com/office/officeart/2005/8/layout/hierarchy2#1"/>
    <dgm:cxn modelId="{33AB7DF9-420D-447D-A730-82306C13DC37}" type="presParOf" srcId="{631397F0-2DF3-4F7B-A7B7-F842BC6D4866}" destId="{7FD2F5A1-D0C0-4F55-A790-546EF3A5021D}" srcOrd="6" destOrd="0" presId="urn:microsoft.com/office/officeart/2005/8/layout/hierarchy2#1"/>
    <dgm:cxn modelId="{147476BA-F8C3-4A21-A786-98B62589DB5C}" type="presParOf" srcId="{7FD2F5A1-D0C0-4F55-A790-546EF3A5021D}" destId="{2864416A-CC12-4CAC-8FAC-CA5885D1CAA8}" srcOrd="0" destOrd="0" presId="urn:microsoft.com/office/officeart/2005/8/layout/hierarchy2#1"/>
    <dgm:cxn modelId="{C0CFE309-03D2-4231-A60E-2041409B68C2}" type="presParOf" srcId="{631397F0-2DF3-4F7B-A7B7-F842BC6D4866}" destId="{8BF8FB44-CAAD-4822-AAB8-FF0515951413}" srcOrd="7" destOrd="0" presId="urn:microsoft.com/office/officeart/2005/8/layout/hierarchy2#1"/>
    <dgm:cxn modelId="{C20F5E75-E3C3-409A-A0D9-E98829B24C75}" type="presParOf" srcId="{8BF8FB44-CAAD-4822-AAB8-FF0515951413}" destId="{C7788301-8D82-4707-A010-5CFCD0B3C2FC}" srcOrd="0" destOrd="0" presId="urn:microsoft.com/office/officeart/2005/8/layout/hierarchy2#1"/>
    <dgm:cxn modelId="{6F8112A7-C3CF-4816-A10D-281679723A71}" type="presParOf" srcId="{8BF8FB44-CAAD-4822-AAB8-FF0515951413}" destId="{C1BFD53A-2136-4468-A6FE-76D4C8CD605C}" srcOrd="1" destOrd="0" presId="urn:microsoft.com/office/officeart/2005/8/layout/hierarchy2#1"/>
    <dgm:cxn modelId="{D2F3D09F-0FB1-4B94-B02D-7A13D3640329}" type="presParOf" srcId="{631397F0-2DF3-4F7B-A7B7-F842BC6D4866}" destId="{D63B2A81-560A-4751-991E-55096C6AA9BF}" srcOrd="8" destOrd="0" presId="urn:microsoft.com/office/officeart/2005/8/layout/hierarchy2#1"/>
    <dgm:cxn modelId="{875E4BB9-A998-4E40-9624-DFA7112D69C8}" type="presParOf" srcId="{D63B2A81-560A-4751-991E-55096C6AA9BF}" destId="{BDF53E36-8996-40B7-8A89-E43E4AE91DFD}" srcOrd="0" destOrd="0" presId="urn:microsoft.com/office/officeart/2005/8/layout/hierarchy2#1"/>
    <dgm:cxn modelId="{AB72B015-D476-4038-9BBD-5824354E1B90}" type="presParOf" srcId="{631397F0-2DF3-4F7B-A7B7-F842BC6D4866}" destId="{70BA56A2-FEBA-4454-9134-8A36D6E6EB78}" srcOrd="9" destOrd="0" presId="urn:microsoft.com/office/officeart/2005/8/layout/hierarchy2#1"/>
    <dgm:cxn modelId="{B2B5632F-499B-4F2B-A495-CC8D01AE4C77}" type="presParOf" srcId="{70BA56A2-FEBA-4454-9134-8A36D6E6EB78}" destId="{17F15B51-CF9B-4901-B890-03451E1852B2}" srcOrd="0" destOrd="0" presId="urn:microsoft.com/office/officeart/2005/8/layout/hierarchy2#1"/>
    <dgm:cxn modelId="{01E6A540-B1DD-4607-9806-85243F8B7583}" type="presParOf" srcId="{70BA56A2-FEBA-4454-9134-8A36D6E6EB78}" destId="{0F63FD0A-ACFF-4E58-90F5-84703040FD1B}" srcOrd="1" destOrd="0" presId="urn:microsoft.com/office/officeart/2005/8/layout/hierarchy2#1"/>
    <dgm:cxn modelId="{B8323744-7FE6-4551-A9EF-7D2D9DE3B455}" type="presParOf" srcId="{631397F0-2DF3-4F7B-A7B7-F842BC6D4866}" destId="{5B0ACD2A-8607-4C42-9F69-EB4CBFDF076F}" srcOrd="10" destOrd="0" presId="urn:microsoft.com/office/officeart/2005/8/layout/hierarchy2#1"/>
    <dgm:cxn modelId="{6D1AA1EC-407A-4FE7-B59A-D4B95AA1BD95}" type="presParOf" srcId="{5B0ACD2A-8607-4C42-9F69-EB4CBFDF076F}" destId="{12766B06-84B0-4F49-B7D9-C9E285684E42}" srcOrd="0" destOrd="0" presId="urn:microsoft.com/office/officeart/2005/8/layout/hierarchy2#1"/>
    <dgm:cxn modelId="{0A0A1800-DAF5-4D59-B33D-5AD44ECFF736}" type="presParOf" srcId="{631397F0-2DF3-4F7B-A7B7-F842BC6D4866}" destId="{6A98B92B-5840-4810-B38A-2A84DED67EBE}" srcOrd="11" destOrd="0" presId="urn:microsoft.com/office/officeart/2005/8/layout/hierarchy2#1"/>
    <dgm:cxn modelId="{F36A9B90-E643-4BCE-BC2F-94DEAC9449EA}" type="presParOf" srcId="{6A98B92B-5840-4810-B38A-2A84DED67EBE}" destId="{0E48F1BF-6878-4B1B-B322-D40AC928DB6F}" srcOrd="0" destOrd="0" presId="urn:microsoft.com/office/officeart/2005/8/layout/hierarchy2#1"/>
    <dgm:cxn modelId="{48BB7443-69ED-469C-A966-7617FD7C43B5}" type="presParOf" srcId="{6A98B92B-5840-4810-B38A-2A84DED67EBE}" destId="{85315F0E-5EE9-4EA9-ACD9-CC74334003FA}" srcOrd="1" destOrd="0" presId="urn:microsoft.com/office/officeart/2005/8/layout/hierarchy2#1"/>
    <dgm:cxn modelId="{15770194-187D-4C30-8A25-1B22083ABDE8}" type="presParOf" srcId="{6E980C08-C5BE-4DA8-AD62-D4CD1B1D7BF9}" destId="{978020FD-C9CB-4100-8782-5B00637EFD9C}" srcOrd="1" destOrd="0" presId="urn:microsoft.com/office/officeart/2005/8/layout/hierarchy2#1"/>
    <dgm:cxn modelId="{BA964BF2-C591-490F-A51F-878E1E978C5F}" type="presParOf" srcId="{978020FD-C9CB-4100-8782-5B00637EFD9C}" destId="{379D7E6F-F550-4185-95C4-23BB9B68D368}" srcOrd="0" destOrd="0" presId="urn:microsoft.com/office/officeart/2005/8/layout/hierarchy2#1"/>
    <dgm:cxn modelId="{9A1DD537-61FE-4D7E-BDCB-A5C3E05C8779}" type="presParOf" srcId="{978020FD-C9CB-4100-8782-5B00637EFD9C}" destId="{996A4E82-CD86-4C56-A629-E9F3B5CAC70E}" srcOrd="1" destOrd="0" presId="urn:microsoft.com/office/officeart/2005/8/layout/hierarchy2#1"/>
    <dgm:cxn modelId="{9563A935-6C42-4061-B34B-0340E16C8AB5}" type="presParOf" srcId="{996A4E82-CD86-4C56-A629-E9F3B5CAC70E}" destId="{FBCE6FB5-DC0D-4ABE-954A-E8478E7AB13D}" srcOrd="0" destOrd="0" presId="urn:microsoft.com/office/officeart/2005/8/layout/hierarchy2#1"/>
    <dgm:cxn modelId="{312DB27B-BC59-4CBD-B0FA-3C967F4C3256}" type="presParOf" srcId="{FBCE6FB5-DC0D-4ABE-954A-E8478E7AB13D}" destId="{E29602C2-23E9-483B-BA4A-DB9706153DED}" srcOrd="0" destOrd="0" presId="urn:microsoft.com/office/officeart/2005/8/layout/hierarchy2#1"/>
    <dgm:cxn modelId="{37C75B34-216E-4DA7-8CDC-F0ACEABE2C5E}" type="presParOf" srcId="{996A4E82-CD86-4C56-A629-E9F3B5CAC70E}" destId="{4BF97DD9-6482-402C-A89A-AE23BD456236}" srcOrd="1" destOrd="0" presId="urn:microsoft.com/office/officeart/2005/8/layout/hierarchy2#1"/>
    <dgm:cxn modelId="{9439D29F-4D47-4681-A3E4-5F5A61844FD5}" type="presParOf" srcId="{4BF97DD9-6482-402C-A89A-AE23BD456236}" destId="{6818A90D-3DD9-4F5F-BC72-6687DE2DA379}" srcOrd="0" destOrd="0" presId="urn:microsoft.com/office/officeart/2005/8/layout/hierarchy2#1"/>
    <dgm:cxn modelId="{C3B1BD24-D1E9-4AEE-B91A-26A66ACC2A7C}" type="presParOf" srcId="{4BF97DD9-6482-402C-A89A-AE23BD456236}" destId="{5222E908-50DC-450B-91A5-44CA41A038AC}" srcOrd="1" destOrd="0" presId="urn:microsoft.com/office/officeart/2005/8/layout/hierarchy2#1"/>
    <dgm:cxn modelId="{5634C36B-3EB9-4CF0-93FB-F54E27552AD6}" type="presParOf" srcId="{996A4E82-CD86-4C56-A629-E9F3B5CAC70E}" destId="{36DEC051-270F-4539-9C18-BBF8125EB030}" srcOrd="2" destOrd="0" presId="urn:microsoft.com/office/officeart/2005/8/layout/hierarchy2#1"/>
    <dgm:cxn modelId="{88DC6248-E065-4282-99FB-629CC6F69144}" type="presParOf" srcId="{36DEC051-270F-4539-9C18-BBF8125EB030}" destId="{CF1DC9AC-AC3D-4660-9990-4AA1E8014E5F}" srcOrd="0" destOrd="0" presId="urn:microsoft.com/office/officeart/2005/8/layout/hierarchy2#1"/>
    <dgm:cxn modelId="{A9D0419F-B923-4C98-AE50-425B2B3B41F6}" type="presParOf" srcId="{996A4E82-CD86-4C56-A629-E9F3B5CAC70E}" destId="{7D75B15C-388C-4101-A798-C565B678C84E}" srcOrd="3" destOrd="0" presId="urn:microsoft.com/office/officeart/2005/8/layout/hierarchy2#1"/>
    <dgm:cxn modelId="{FDEE1A30-11C1-4A06-AF79-0E14C55E9B03}" type="presParOf" srcId="{7D75B15C-388C-4101-A798-C565B678C84E}" destId="{FBBAFC81-472B-4243-B926-E0F5B9DD2649}" srcOrd="0" destOrd="0" presId="urn:microsoft.com/office/officeart/2005/8/layout/hierarchy2#1"/>
    <dgm:cxn modelId="{98532664-002A-4127-925E-51B375794084}" type="presParOf" srcId="{7D75B15C-388C-4101-A798-C565B678C84E}" destId="{CA12B6B3-F32F-465E-83E4-F9BE89E8C818}" srcOrd="1" destOrd="0" presId="urn:microsoft.com/office/officeart/2005/8/layout/hierarchy2#1"/>
    <dgm:cxn modelId="{13C383AD-9A0F-4425-920B-9C13113F53F7}" type="presParOf" srcId="{996A4E82-CD86-4C56-A629-E9F3B5CAC70E}" destId="{15E1C9B7-E8A2-46CE-BE1F-8EA261B70F6C}" srcOrd="4" destOrd="0" presId="urn:microsoft.com/office/officeart/2005/8/layout/hierarchy2#1"/>
    <dgm:cxn modelId="{21EF04B2-D929-45AD-8FF7-54CB4072CB42}" type="presParOf" srcId="{15E1C9B7-E8A2-46CE-BE1F-8EA261B70F6C}" destId="{068DCF68-F6F1-4A34-B300-C2BB311557A8}" srcOrd="0" destOrd="0" presId="urn:microsoft.com/office/officeart/2005/8/layout/hierarchy2#1"/>
    <dgm:cxn modelId="{2B59A2FF-1360-4F44-9F72-3C75550BEC14}" type="presParOf" srcId="{996A4E82-CD86-4C56-A629-E9F3B5CAC70E}" destId="{5325E622-6F2A-4653-AB15-A26B845BC4C9}" srcOrd="5" destOrd="0" presId="urn:microsoft.com/office/officeart/2005/8/layout/hierarchy2#1"/>
    <dgm:cxn modelId="{5AEB0325-41C7-445E-923E-41307C9654FA}" type="presParOf" srcId="{5325E622-6F2A-4653-AB15-A26B845BC4C9}" destId="{3A4C18CF-5004-4432-9010-36D70EE2968F}" srcOrd="0" destOrd="0" presId="urn:microsoft.com/office/officeart/2005/8/layout/hierarchy2#1"/>
    <dgm:cxn modelId="{25CDF717-BF3C-4DAF-A34B-D1B1AF9B57CD}" type="presParOf" srcId="{5325E622-6F2A-4653-AB15-A26B845BC4C9}" destId="{E7C59341-7EF8-40C8-8E1A-8E09B11549FB}" srcOrd="1" destOrd="0" presId="urn:microsoft.com/office/officeart/2005/8/layout/hierarchy2#1"/>
    <dgm:cxn modelId="{E02B5CD5-6E73-4DAA-8E16-7521C840B60C}" type="presParOf" srcId="{996A4E82-CD86-4C56-A629-E9F3B5CAC70E}" destId="{467F4EFD-6D5D-430C-8347-7EDF92E3617A}" srcOrd="6" destOrd="0" presId="urn:microsoft.com/office/officeart/2005/8/layout/hierarchy2#1"/>
    <dgm:cxn modelId="{394E5A25-DEF9-4494-930C-B9EE6DB4027B}" type="presParOf" srcId="{467F4EFD-6D5D-430C-8347-7EDF92E3617A}" destId="{DBE1BA2D-A6ED-4FC4-9C0F-FB564059CE23}" srcOrd="0" destOrd="0" presId="urn:microsoft.com/office/officeart/2005/8/layout/hierarchy2#1"/>
    <dgm:cxn modelId="{07AB1545-54B8-457D-AB0B-2F5B96A7528A}" type="presParOf" srcId="{996A4E82-CD86-4C56-A629-E9F3B5CAC70E}" destId="{34B19A1E-F5FD-42CB-B9D9-93B507875A6B}" srcOrd="7" destOrd="0" presId="urn:microsoft.com/office/officeart/2005/8/layout/hierarchy2#1"/>
    <dgm:cxn modelId="{F7FA880B-A3E1-4F51-BB25-DFA903F7187D}" type="presParOf" srcId="{34B19A1E-F5FD-42CB-B9D9-93B507875A6B}" destId="{D2334F81-BE64-48D3-A2FF-993B55F2E615}" srcOrd="0" destOrd="0" presId="urn:microsoft.com/office/officeart/2005/8/layout/hierarchy2#1"/>
    <dgm:cxn modelId="{0229D68D-198C-4305-BE95-559A506588A9}" type="presParOf" srcId="{34B19A1E-F5FD-42CB-B9D9-93B507875A6B}" destId="{3446381B-1243-4BBB-8933-316F7E216F46}" srcOrd="1" destOrd="0" presId="urn:microsoft.com/office/officeart/2005/8/layout/hierarchy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CA3904-4279-42FF-BDA5-86BD40A0B8D0}" type="doc">
      <dgm:prSet loTypeId="urn:microsoft.com/office/officeart/2005/8/layout/hierarchy2#2" loCatId="hierarchy" qsTypeId="urn:microsoft.com/office/officeart/2005/8/quickstyle/simple1#3" qsCatId="simple" csTypeId="urn:microsoft.com/office/officeart/2005/8/colors/colorful4#1" csCatId="colorful" phldr="1"/>
      <dgm:spPr/>
      <dgm:t>
        <a:bodyPr/>
        <a:lstStyle/>
        <a:p>
          <a:endParaRPr lang="zh-CN" altLang="en-US"/>
        </a:p>
      </dgm:t>
    </dgm:pt>
    <dgm:pt modelId="{DD9C417B-AEF9-489F-B7A0-A510A5FEBAE8}">
      <dgm:prSet phldrT="[文本]"/>
      <dgm:spPr/>
      <dgm:t>
        <a:bodyPr/>
        <a:lstStyle/>
        <a:p>
          <a:r>
            <a:rPr lang="zh-CN" altLang="en-US" dirty="0"/>
            <a:t>校车</a:t>
          </a:r>
        </a:p>
      </dgm:t>
    </dgm:pt>
    <dgm:pt modelId="{94EEDF3E-DF1F-45C9-8BC5-A85AE963C831}" type="parTrans" cxnId="{80FB16C8-6881-4E64-BB44-0FC0B6DC2C15}">
      <dgm:prSet/>
      <dgm:spPr/>
      <dgm:t>
        <a:bodyPr/>
        <a:lstStyle/>
        <a:p>
          <a:endParaRPr lang="zh-CN" altLang="en-US"/>
        </a:p>
      </dgm:t>
    </dgm:pt>
    <dgm:pt modelId="{A3190D30-A59D-427E-80F6-A3959805BC7F}" type="sibTrans" cxnId="{80FB16C8-6881-4E64-BB44-0FC0B6DC2C15}">
      <dgm:prSet/>
      <dgm:spPr/>
      <dgm:t>
        <a:bodyPr/>
        <a:lstStyle/>
        <a:p>
          <a:endParaRPr lang="zh-CN" altLang="en-US"/>
        </a:p>
      </dgm:t>
    </dgm:pt>
    <dgm:pt modelId="{A8E2A735-9402-4209-8EF8-000B8D13643B}">
      <dgm:prSet phldrT="[文本]"/>
      <dgm:spPr/>
      <dgm:t>
        <a:bodyPr/>
        <a:lstStyle/>
        <a:p>
          <a:r>
            <a:rPr lang="zh-CN" altLang="en-US" dirty="0"/>
            <a:t>来客管理</a:t>
          </a:r>
        </a:p>
      </dgm:t>
    </dgm:pt>
    <dgm:pt modelId="{2C0D1644-D365-4E5D-ACDD-1489FA5FFD85}" type="parTrans" cxnId="{9399C03B-F337-4A9F-B0DE-31C5BF837091}">
      <dgm:prSet/>
      <dgm:spPr/>
      <dgm:t>
        <a:bodyPr/>
        <a:lstStyle/>
        <a:p>
          <a:endParaRPr lang="zh-CN" altLang="en-US"/>
        </a:p>
      </dgm:t>
    </dgm:pt>
    <dgm:pt modelId="{494D4CAA-32FF-41FE-82F8-999748DE9795}" type="sibTrans" cxnId="{9399C03B-F337-4A9F-B0DE-31C5BF837091}">
      <dgm:prSet/>
      <dgm:spPr/>
      <dgm:t>
        <a:bodyPr/>
        <a:lstStyle/>
        <a:p>
          <a:endParaRPr lang="zh-CN" altLang="en-US"/>
        </a:p>
      </dgm:t>
    </dgm:pt>
    <dgm:pt modelId="{EF0ABA37-640C-4885-965F-E56B2B697098}">
      <dgm:prSet phldrT="[文本]"/>
      <dgm:spPr/>
      <dgm:t>
        <a:bodyPr/>
        <a:lstStyle/>
        <a:p>
          <a:r>
            <a:rPr lang="zh-CN" altLang="en-US" dirty="0"/>
            <a:t>悬挂物安全</a:t>
          </a:r>
        </a:p>
      </dgm:t>
    </dgm:pt>
    <dgm:pt modelId="{16243D8A-3F3D-47EF-9396-0091B6360708}" type="parTrans" cxnId="{1E04B05D-9B2D-40FE-80B1-739EB44CEAEC}">
      <dgm:prSet/>
      <dgm:spPr/>
      <dgm:t>
        <a:bodyPr/>
        <a:lstStyle/>
        <a:p>
          <a:endParaRPr lang="zh-CN" altLang="en-US"/>
        </a:p>
      </dgm:t>
    </dgm:pt>
    <dgm:pt modelId="{3CAE11AA-9B57-439C-886F-F8B014806608}" type="sibTrans" cxnId="{1E04B05D-9B2D-40FE-80B1-739EB44CEAEC}">
      <dgm:prSet/>
      <dgm:spPr/>
      <dgm:t>
        <a:bodyPr/>
        <a:lstStyle/>
        <a:p>
          <a:endParaRPr lang="zh-CN" altLang="en-US"/>
        </a:p>
      </dgm:t>
    </dgm:pt>
    <dgm:pt modelId="{8722F981-9B53-4597-869C-ECD154AD8818}">
      <dgm:prSet phldrT="[文本]"/>
      <dgm:spPr/>
      <dgm:t>
        <a:bodyPr/>
        <a:lstStyle/>
        <a:p>
          <a:r>
            <a:rPr lang="zh-CN" altLang="en-US" dirty="0"/>
            <a:t>岗位安全</a:t>
          </a:r>
        </a:p>
      </dgm:t>
    </dgm:pt>
    <dgm:pt modelId="{3E6E3008-7CAC-43E4-8FF5-E6DD70DD0028}" type="parTrans" cxnId="{704BB690-1067-4972-BF85-0410E96DFB04}">
      <dgm:prSet/>
      <dgm:spPr/>
      <dgm:t>
        <a:bodyPr/>
        <a:lstStyle/>
        <a:p>
          <a:endParaRPr lang="zh-CN" altLang="en-US"/>
        </a:p>
      </dgm:t>
    </dgm:pt>
    <dgm:pt modelId="{67FF88A6-C775-45C6-958C-92DA5853EAA7}" type="sibTrans" cxnId="{704BB690-1067-4972-BF85-0410E96DFB04}">
      <dgm:prSet/>
      <dgm:spPr/>
      <dgm:t>
        <a:bodyPr/>
        <a:lstStyle/>
        <a:p>
          <a:endParaRPr lang="zh-CN" altLang="en-US"/>
        </a:p>
      </dgm:t>
    </dgm:pt>
    <dgm:pt modelId="{1D5FB157-1CA1-41DD-A2CC-3D8D1C382BF7}">
      <dgm:prSet phldrT="[文本]"/>
      <dgm:spPr/>
      <dgm:t>
        <a:bodyPr/>
        <a:lstStyle/>
        <a:p>
          <a:r>
            <a:rPr lang="zh-CN" altLang="en-US" dirty="0"/>
            <a:t>文件安全</a:t>
          </a:r>
        </a:p>
      </dgm:t>
    </dgm:pt>
    <dgm:pt modelId="{9BFAB7D5-0589-421C-BE4C-948127AEFF93}" type="parTrans" cxnId="{BBB913A0-C8B1-4FCA-9B22-40C4DA3AD2DC}">
      <dgm:prSet/>
      <dgm:spPr/>
      <dgm:t>
        <a:bodyPr/>
        <a:lstStyle/>
        <a:p>
          <a:endParaRPr lang="zh-CN" altLang="en-US"/>
        </a:p>
      </dgm:t>
    </dgm:pt>
    <dgm:pt modelId="{76038B96-C199-47AA-9B23-8400EA2F4B08}" type="sibTrans" cxnId="{BBB913A0-C8B1-4FCA-9B22-40C4DA3AD2DC}">
      <dgm:prSet/>
      <dgm:spPr/>
      <dgm:t>
        <a:bodyPr/>
        <a:lstStyle/>
        <a:p>
          <a:endParaRPr lang="zh-CN" altLang="en-US"/>
        </a:p>
      </dgm:t>
    </dgm:pt>
    <dgm:pt modelId="{6177C029-249A-40DF-A2D6-E5FEEAC97F37}">
      <dgm:prSet phldrT="[文本]"/>
      <dgm:spPr/>
      <dgm:t>
        <a:bodyPr/>
        <a:lstStyle/>
        <a:p>
          <a:r>
            <a:rPr lang="zh-CN" altLang="en-US" dirty="0"/>
            <a:t>消防设备</a:t>
          </a:r>
        </a:p>
      </dgm:t>
    </dgm:pt>
    <dgm:pt modelId="{3FB7639C-4155-4821-B4E4-FD6CDD2DB6F6}" type="parTrans" cxnId="{BCCC47A2-7CDB-4601-925F-CE9F755A5B78}">
      <dgm:prSet/>
      <dgm:spPr/>
      <dgm:t>
        <a:bodyPr/>
        <a:lstStyle/>
        <a:p>
          <a:endParaRPr lang="zh-CN" altLang="en-US"/>
        </a:p>
      </dgm:t>
    </dgm:pt>
    <dgm:pt modelId="{123A8E14-CE2F-46A4-A97B-16EE130B7DAB}" type="sibTrans" cxnId="{BCCC47A2-7CDB-4601-925F-CE9F755A5B78}">
      <dgm:prSet/>
      <dgm:spPr/>
      <dgm:t>
        <a:bodyPr/>
        <a:lstStyle/>
        <a:p>
          <a:endParaRPr lang="zh-CN" altLang="en-US"/>
        </a:p>
      </dgm:t>
    </dgm:pt>
    <dgm:pt modelId="{24F1A144-1587-4F8F-98CC-669C7BB4794B}">
      <dgm:prSet phldrT="[文本]"/>
      <dgm:spPr/>
      <dgm:t>
        <a:bodyPr/>
        <a:lstStyle/>
        <a:p>
          <a:r>
            <a:rPr lang="zh-CN" altLang="en-US" dirty="0"/>
            <a:t>车辆停放</a:t>
          </a:r>
        </a:p>
      </dgm:t>
    </dgm:pt>
    <dgm:pt modelId="{CCBACE8A-B699-4F24-BEF3-60111C09FD55}" type="parTrans" cxnId="{0462B352-216B-46BB-94D4-1133D1CAC9C1}">
      <dgm:prSet/>
      <dgm:spPr/>
      <dgm:t>
        <a:bodyPr/>
        <a:lstStyle/>
        <a:p>
          <a:endParaRPr lang="zh-CN" altLang="en-US"/>
        </a:p>
      </dgm:t>
    </dgm:pt>
    <dgm:pt modelId="{301543ED-09FD-45B7-BCBF-D17BB94586E8}" type="sibTrans" cxnId="{0462B352-216B-46BB-94D4-1133D1CAC9C1}">
      <dgm:prSet/>
      <dgm:spPr/>
      <dgm:t>
        <a:bodyPr/>
        <a:lstStyle/>
        <a:p>
          <a:endParaRPr lang="zh-CN" altLang="en-US"/>
        </a:p>
      </dgm:t>
    </dgm:pt>
    <dgm:pt modelId="{EEC16A72-E908-49AD-BB4B-097264779899}">
      <dgm:prSet phldrT="[文本]"/>
      <dgm:spPr/>
      <dgm:t>
        <a:bodyPr/>
        <a:lstStyle/>
        <a:p>
          <a:r>
            <a:rPr lang="zh-CN" altLang="en-US" dirty="0"/>
            <a:t>证件管理</a:t>
          </a:r>
        </a:p>
      </dgm:t>
    </dgm:pt>
    <dgm:pt modelId="{1C71D8FC-9BCE-4BA0-8F23-D4A767AAF59B}" type="parTrans" cxnId="{71C63B6F-A5CB-45E5-84AD-500BCEA07991}">
      <dgm:prSet/>
      <dgm:spPr/>
      <dgm:t>
        <a:bodyPr/>
        <a:lstStyle/>
        <a:p>
          <a:endParaRPr lang="zh-CN" altLang="en-US"/>
        </a:p>
      </dgm:t>
    </dgm:pt>
    <dgm:pt modelId="{0E30A66D-7CA6-4556-A72D-5B0316DEEC53}" type="sibTrans" cxnId="{71C63B6F-A5CB-45E5-84AD-500BCEA07991}">
      <dgm:prSet/>
      <dgm:spPr/>
      <dgm:t>
        <a:bodyPr/>
        <a:lstStyle/>
        <a:p>
          <a:endParaRPr lang="zh-CN" altLang="en-US"/>
        </a:p>
      </dgm:t>
    </dgm:pt>
    <dgm:pt modelId="{727BC37F-A774-49E2-8546-4A07094282FE}">
      <dgm:prSet phldrT="[文本]"/>
      <dgm:spPr/>
      <dgm:t>
        <a:bodyPr/>
        <a:lstStyle/>
        <a:p>
          <a:r>
            <a:rPr lang="zh-CN" altLang="en-US" dirty="0"/>
            <a:t>交接安全</a:t>
          </a:r>
        </a:p>
      </dgm:t>
    </dgm:pt>
    <dgm:pt modelId="{B2FEBFF2-9F74-43B1-8A34-6FCBBD0EC960}" type="parTrans" cxnId="{A066AD8E-808C-4581-A912-86EEFA980E2F}">
      <dgm:prSet/>
      <dgm:spPr/>
      <dgm:t>
        <a:bodyPr/>
        <a:lstStyle/>
        <a:p>
          <a:endParaRPr lang="zh-CN" altLang="en-US"/>
        </a:p>
      </dgm:t>
    </dgm:pt>
    <dgm:pt modelId="{ADCCB78E-327D-49F7-9818-D4F00D11CB7F}" type="sibTrans" cxnId="{A066AD8E-808C-4581-A912-86EEFA980E2F}">
      <dgm:prSet/>
      <dgm:spPr/>
      <dgm:t>
        <a:bodyPr/>
        <a:lstStyle/>
        <a:p>
          <a:endParaRPr lang="zh-CN" altLang="en-US"/>
        </a:p>
      </dgm:t>
    </dgm:pt>
    <dgm:pt modelId="{45377906-D1BF-4D9C-B867-66232F4C80EC}">
      <dgm:prSet phldrT="[文本]"/>
      <dgm:spPr/>
      <dgm:t>
        <a:bodyPr/>
        <a:lstStyle/>
        <a:p>
          <a:r>
            <a:rPr lang="zh-CN" altLang="en-US" dirty="0"/>
            <a:t>行车服药</a:t>
          </a:r>
        </a:p>
      </dgm:t>
    </dgm:pt>
    <dgm:pt modelId="{A4256649-6268-4935-85BE-691B8D6128B2}" type="parTrans" cxnId="{465EAF35-0E5C-4496-8277-795B82AFF79A}">
      <dgm:prSet/>
      <dgm:spPr/>
      <dgm:t>
        <a:bodyPr/>
        <a:lstStyle/>
        <a:p>
          <a:endParaRPr lang="zh-CN" altLang="en-US"/>
        </a:p>
      </dgm:t>
    </dgm:pt>
    <dgm:pt modelId="{0164E758-9E71-45DD-8175-679FC99A30E4}" type="sibTrans" cxnId="{465EAF35-0E5C-4496-8277-795B82AFF79A}">
      <dgm:prSet/>
      <dgm:spPr/>
      <dgm:t>
        <a:bodyPr/>
        <a:lstStyle/>
        <a:p>
          <a:endParaRPr lang="zh-CN" altLang="en-US"/>
        </a:p>
      </dgm:t>
    </dgm:pt>
    <dgm:pt modelId="{B616EAFF-DE1F-4810-A4FF-E2AB4DE685BC}">
      <dgm:prSet phldrT="[文本]"/>
      <dgm:spPr/>
      <dgm:t>
        <a:bodyPr/>
        <a:lstStyle/>
        <a:p>
          <a:r>
            <a:rPr lang="zh-CN" altLang="en-US" dirty="0"/>
            <a:t>消防设备</a:t>
          </a:r>
        </a:p>
      </dgm:t>
    </dgm:pt>
    <dgm:pt modelId="{2D291CC0-DF98-4948-9F63-50E99056BE6E}" type="parTrans" cxnId="{B85D07E1-32A3-426F-AFA8-F9F99C493749}">
      <dgm:prSet/>
      <dgm:spPr/>
      <dgm:t>
        <a:bodyPr/>
        <a:lstStyle/>
        <a:p>
          <a:endParaRPr lang="zh-CN" altLang="en-US"/>
        </a:p>
      </dgm:t>
    </dgm:pt>
    <dgm:pt modelId="{D286F692-C114-4E03-A4D0-A246CC7A52EC}" type="sibTrans" cxnId="{B85D07E1-32A3-426F-AFA8-F9F99C493749}">
      <dgm:prSet/>
      <dgm:spPr/>
      <dgm:t>
        <a:bodyPr/>
        <a:lstStyle/>
        <a:p>
          <a:endParaRPr lang="zh-CN" altLang="en-US"/>
        </a:p>
      </dgm:t>
    </dgm:pt>
    <dgm:pt modelId="{2694F2B7-0E87-4C75-BA6B-17FA0BE8CF3B}">
      <dgm:prSet phldrT="[文本]"/>
      <dgm:spPr/>
      <dgm:t>
        <a:bodyPr/>
        <a:lstStyle/>
        <a:p>
          <a:r>
            <a:rPr lang="zh-CN" altLang="en-US"/>
            <a:t>大厅</a:t>
          </a:r>
          <a:endParaRPr lang="zh-CN" altLang="en-US" dirty="0"/>
        </a:p>
      </dgm:t>
    </dgm:pt>
    <dgm:pt modelId="{3B056566-E9C2-44D0-8201-24CBFB092474}" type="parTrans" cxnId="{01E9EE3A-69AC-4517-B1C7-A9DA6F7C76CC}">
      <dgm:prSet/>
      <dgm:spPr/>
      <dgm:t>
        <a:bodyPr/>
        <a:lstStyle/>
        <a:p>
          <a:endParaRPr lang="zh-CN" altLang="en-US"/>
        </a:p>
      </dgm:t>
    </dgm:pt>
    <dgm:pt modelId="{45A8E9B9-B387-44C2-8455-9869E88994F3}" type="sibTrans" cxnId="{01E9EE3A-69AC-4517-B1C7-A9DA6F7C76CC}">
      <dgm:prSet/>
      <dgm:spPr/>
      <dgm:t>
        <a:bodyPr/>
        <a:lstStyle/>
        <a:p>
          <a:endParaRPr lang="zh-CN" altLang="en-US"/>
        </a:p>
      </dgm:t>
    </dgm:pt>
    <dgm:pt modelId="{6E980C08-C5BE-4DA8-AD62-D4CD1B1D7BF9}" type="pres">
      <dgm:prSet presAssocID="{47CA3904-4279-42FF-BDA5-86BD40A0B8D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0F7A4AE-8D56-4EF4-BACF-1F0B31227930}" type="pres">
      <dgm:prSet presAssocID="{DD9C417B-AEF9-489F-B7A0-A510A5FEBAE8}" presName="root1" presStyleCnt="0"/>
      <dgm:spPr/>
    </dgm:pt>
    <dgm:pt modelId="{A0B3B17D-8C2C-4647-9D55-45EF73E99EA4}" type="pres">
      <dgm:prSet presAssocID="{DD9C417B-AEF9-489F-B7A0-A510A5FEBAE8}" presName="LevelOneTextNode" presStyleLbl="node0" presStyleIdx="0" presStyleCnt="2">
        <dgm:presLayoutVars>
          <dgm:chPref val="3"/>
        </dgm:presLayoutVars>
      </dgm:prSet>
      <dgm:spPr/>
    </dgm:pt>
    <dgm:pt modelId="{631397F0-2DF3-4F7B-A7B7-F842BC6D4866}" type="pres">
      <dgm:prSet presAssocID="{DD9C417B-AEF9-489F-B7A0-A510A5FEBAE8}" presName="level2hierChild" presStyleCnt="0"/>
      <dgm:spPr/>
    </dgm:pt>
    <dgm:pt modelId="{C173A1F5-5717-44C3-A11D-585F254EDE60}" type="pres">
      <dgm:prSet presAssocID="{CCBACE8A-B699-4F24-BEF3-60111C09FD55}" presName="conn2-1" presStyleLbl="parChTrans1D2" presStyleIdx="0" presStyleCnt="10"/>
      <dgm:spPr/>
    </dgm:pt>
    <dgm:pt modelId="{5184B2D9-6C2C-4F01-B3ED-22331A636986}" type="pres">
      <dgm:prSet presAssocID="{CCBACE8A-B699-4F24-BEF3-60111C09FD55}" presName="connTx" presStyleLbl="parChTrans1D2" presStyleIdx="0" presStyleCnt="10"/>
      <dgm:spPr/>
    </dgm:pt>
    <dgm:pt modelId="{48BD809F-ACFF-4997-9FC7-492915DCC94C}" type="pres">
      <dgm:prSet presAssocID="{24F1A144-1587-4F8F-98CC-669C7BB4794B}" presName="root2" presStyleCnt="0"/>
      <dgm:spPr/>
    </dgm:pt>
    <dgm:pt modelId="{5B92CC28-2075-4319-A2E3-F156BC83F166}" type="pres">
      <dgm:prSet presAssocID="{24F1A144-1587-4F8F-98CC-669C7BB4794B}" presName="LevelTwoTextNode" presStyleLbl="node2" presStyleIdx="0" presStyleCnt="10">
        <dgm:presLayoutVars>
          <dgm:chPref val="3"/>
        </dgm:presLayoutVars>
      </dgm:prSet>
      <dgm:spPr/>
    </dgm:pt>
    <dgm:pt modelId="{864F85A2-9BFF-40C4-92B8-9743293584B6}" type="pres">
      <dgm:prSet presAssocID="{24F1A144-1587-4F8F-98CC-669C7BB4794B}" presName="level3hierChild" presStyleCnt="0"/>
      <dgm:spPr/>
    </dgm:pt>
    <dgm:pt modelId="{FDBE48DE-247B-4EA0-96A0-880D086E16F1}" type="pres">
      <dgm:prSet presAssocID="{1C71D8FC-9BCE-4BA0-8F23-D4A767AAF59B}" presName="conn2-1" presStyleLbl="parChTrans1D2" presStyleIdx="1" presStyleCnt="10"/>
      <dgm:spPr/>
    </dgm:pt>
    <dgm:pt modelId="{988F607B-828A-44A8-8E34-513F8DCB7F42}" type="pres">
      <dgm:prSet presAssocID="{1C71D8FC-9BCE-4BA0-8F23-D4A767AAF59B}" presName="connTx" presStyleLbl="parChTrans1D2" presStyleIdx="1" presStyleCnt="10"/>
      <dgm:spPr/>
    </dgm:pt>
    <dgm:pt modelId="{436A11F4-C810-40E0-BE3F-A28D77DCB2AD}" type="pres">
      <dgm:prSet presAssocID="{EEC16A72-E908-49AD-BB4B-097264779899}" presName="root2" presStyleCnt="0"/>
      <dgm:spPr/>
    </dgm:pt>
    <dgm:pt modelId="{6104ACDB-FDA2-41EC-89D1-B557FEC8E9A7}" type="pres">
      <dgm:prSet presAssocID="{EEC16A72-E908-49AD-BB4B-097264779899}" presName="LevelTwoTextNode" presStyleLbl="node2" presStyleIdx="1" presStyleCnt="10">
        <dgm:presLayoutVars>
          <dgm:chPref val="3"/>
        </dgm:presLayoutVars>
      </dgm:prSet>
      <dgm:spPr/>
    </dgm:pt>
    <dgm:pt modelId="{9EBA2290-6E66-4C75-8667-06DC3D700074}" type="pres">
      <dgm:prSet presAssocID="{EEC16A72-E908-49AD-BB4B-097264779899}" presName="level3hierChild" presStyleCnt="0"/>
      <dgm:spPr/>
    </dgm:pt>
    <dgm:pt modelId="{CD05F584-1262-42C5-BA2F-8F801863FACD}" type="pres">
      <dgm:prSet presAssocID="{B2FEBFF2-9F74-43B1-8A34-6FCBBD0EC960}" presName="conn2-1" presStyleLbl="parChTrans1D2" presStyleIdx="2" presStyleCnt="10"/>
      <dgm:spPr/>
    </dgm:pt>
    <dgm:pt modelId="{BDC64431-7131-4255-A1C5-9E56E842E5CB}" type="pres">
      <dgm:prSet presAssocID="{B2FEBFF2-9F74-43B1-8A34-6FCBBD0EC960}" presName="connTx" presStyleLbl="parChTrans1D2" presStyleIdx="2" presStyleCnt="10"/>
      <dgm:spPr/>
    </dgm:pt>
    <dgm:pt modelId="{71596A8C-0C4F-4A30-867F-42865C973251}" type="pres">
      <dgm:prSet presAssocID="{727BC37F-A774-49E2-8546-4A07094282FE}" presName="root2" presStyleCnt="0"/>
      <dgm:spPr/>
    </dgm:pt>
    <dgm:pt modelId="{B9A268AB-ACB8-410D-AC22-2DB872FE7615}" type="pres">
      <dgm:prSet presAssocID="{727BC37F-A774-49E2-8546-4A07094282FE}" presName="LevelTwoTextNode" presStyleLbl="node2" presStyleIdx="2" presStyleCnt="10">
        <dgm:presLayoutVars>
          <dgm:chPref val="3"/>
        </dgm:presLayoutVars>
      </dgm:prSet>
      <dgm:spPr/>
    </dgm:pt>
    <dgm:pt modelId="{E4E42A62-C2E7-4B55-B5ED-72939A2D1E30}" type="pres">
      <dgm:prSet presAssocID="{727BC37F-A774-49E2-8546-4A07094282FE}" presName="level3hierChild" presStyleCnt="0"/>
      <dgm:spPr/>
    </dgm:pt>
    <dgm:pt modelId="{E3A2B167-BF81-43CC-868B-8C18B559F5FD}" type="pres">
      <dgm:prSet presAssocID="{A4256649-6268-4935-85BE-691B8D6128B2}" presName="conn2-1" presStyleLbl="parChTrans1D2" presStyleIdx="3" presStyleCnt="10"/>
      <dgm:spPr/>
    </dgm:pt>
    <dgm:pt modelId="{363639E3-D70E-4F01-834F-18A63C69C990}" type="pres">
      <dgm:prSet presAssocID="{A4256649-6268-4935-85BE-691B8D6128B2}" presName="connTx" presStyleLbl="parChTrans1D2" presStyleIdx="3" presStyleCnt="10"/>
      <dgm:spPr/>
    </dgm:pt>
    <dgm:pt modelId="{D33BC065-C1DF-4D0A-905B-9F22703CF46C}" type="pres">
      <dgm:prSet presAssocID="{45377906-D1BF-4D9C-B867-66232F4C80EC}" presName="root2" presStyleCnt="0"/>
      <dgm:spPr/>
    </dgm:pt>
    <dgm:pt modelId="{6195F296-423E-4FF6-A2DF-7AC6617B7785}" type="pres">
      <dgm:prSet presAssocID="{45377906-D1BF-4D9C-B867-66232F4C80EC}" presName="LevelTwoTextNode" presStyleLbl="node2" presStyleIdx="3" presStyleCnt="10">
        <dgm:presLayoutVars>
          <dgm:chPref val="3"/>
        </dgm:presLayoutVars>
      </dgm:prSet>
      <dgm:spPr/>
    </dgm:pt>
    <dgm:pt modelId="{B97874E8-EE5F-4AC7-B0A7-586E9F4E4F7F}" type="pres">
      <dgm:prSet presAssocID="{45377906-D1BF-4D9C-B867-66232F4C80EC}" presName="level3hierChild" presStyleCnt="0"/>
      <dgm:spPr/>
    </dgm:pt>
    <dgm:pt modelId="{40E1202E-9A4F-49DD-8F59-D1DBE80F9DAD}" type="pres">
      <dgm:prSet presAssocID="{2D291CC0-DF98-4948-9F63-50E99056BE6E}" presName="conn2-1" presStyleLbl="parChTrans1D2" presStyleIdx="4" presStyleCnt="10"/>
      <dgm:spPr/>
    </dgm:pt>
    <dgm:pt modelId="{29C2A095-AA56-4B04-B3C5-92DD3AE93155}" type="pres">
      <dgm:prSet presAssocID="{2D291CC0-DF98-4948-9F63-50E99056BE6E}" presName="connTx" presStyleLbl="parChTrans1D2" presStyleIdx="4" presStyleCnt="10"/>
      <dgm:spPr/>
    </dgm:pt>
    <dgm:pt modelId="{F4E68E23-AE51-4A0F-90C4-6F38B4543CF2}" type="pres">
      <dgm:prSet presAssocID="{B616EAFF-DE1F-4810-A4FF-E2AB4DE685BC}" presName="root2" presStyleCnt="0"/>
      <dgm:spPr/>
    </dgm:pt>
    <dgm:pt modelId="{23C7A103-88FE-4669-9D84-5E16CD6A6BB5}" type="pres">
      <dgm:prSet presAssocID="{B616EAFF-DE1F-4810-A4FF-E2AB4DE685BC}" presName="LevelTwoTextNode" presStyleLbl="node2" presStyleIdx="4" presStyleCnt="10">
        <dgm:presLayoutVars>
          <dgm:chPref val="3"/>
        </dgm:presLayoutVars>
      </dgm:prSet>
      <dgm:spPr/>
    </dgm:pt>
    <dgm:pt modelId="{DDE7A9E3-AFFA-49A4-A91B-216178939547}" type="pres">
      <dgm:prSet presAssocID="{B616EAFF-DE1F-4810-A4FF-E2AB4DE685BC}" presName="level3hierChild" presStyleCnt="0"/>
      <dgm:spPr/>
    </dgm:pt>
    <dgm:pt modelId="{B238CA21-26B6-46D2-91F5-DF3377B78D3A}" type="pres">
      <dgm:prSet presAssocID="{2694F2B7-0E87-4C75-BA6B-17FA0BE8CF3B}" presName="root1" presStyleCnt="0"/>
      <dgm:spPr/>
    </dgm:pt>
    <dgm:pt modelId="{7DBDCC19-9C35-443D-9440-F8E1DFDFB482}" type="pres">
      <dgm:prSet presAssocID="{2694F2B7-0E87-4C75-BA6B-17FA0BE8CF3B}" presName="LevelOneTextNode" presStyleLbl="node0" presStyleIdx="1" presStyleCnt="2">
        <dgm:presLayoutVars>
          <dgm:chPref val="3"/>
        </dgm:presLayoutVars>
      </dgm:prSet>
      <dgm:spPr/>
    </dgm:pt>
    <dgm:pt modelId="{4B15241C-D8A0-4EDA-95CA-34AFC7596447}" type="pres">
      <dgm:prSet presAssocID="{2694F2B7-0E87-4C75-BA6B-17FA0BE8CF3B}" presName="level2hierChild" presStyleCnt="0"/>
      <dgm:spPr/>
    </dgm:pt>
    <dgm:pt modelId="{37D107CD-DD3D-4EFC-A5A0-F5B26C4D24FF}" type="pres">
      <dgm:prSet presAssocID="{2C0D1644-D365-4E5D-ACDD-1489FA5FFD85}" presName="conn2-1" presStyleLbl="parChTrans1D2" presStyleIdx="5" presStyleCnt="10"/>
      <dgm:spPr/>
    </dgm:pt>
    <dgm:pt modelId="{ECAAD8DB-F6B5-460D-9547-1C09193FDB2C}" type="pres">
      <dgm:prSet presAssocID="{2C0D1644-D365-4E5D-ACDD-1489FA5FFD85}" presName="connTx" presStyleLbl="parChTrans1D2" presStyleIdx="5" presStyleCnt="10"/>
      <dgm:spPr/>
    </dgm:pt>
    <dgm:pt modelId="{C113DA25-243A-4E01-84E0-BFC2B539F93D}" type="pres">
      <dgm:prSet presAssocID="{A8E2A735-9402-4209-8EF8-000B8D13643B}" presName="root2" presStyleCnt="0"/>
      <dgm:spPr/>
    </dgm:pt>
    <dgm:pt modelId="{C5AA7BA9-5FCB-4D5B-AB55-101D54923851}" type="pres">
      <dgm:prSet presAssocID="{A8E2A735-9402-4209-8EF8-000B8D13643B}" presName="LevelTwoTextNode" presStyleLbl="node2" presStyleIdx="5" presStyleCnt="10">
        <dgm:presLayoutVars>
          <dgm:chPref val="3"/>
        </dgm:presLayoutVars>
      </dgm:prSet>
      <dgm:spPr/>
    </dgm:pt>
    <dgm:pt modelId="{95D9CE41-E1B8-4F8E-8635-79421889A44F}" type="pres">
      <dgm:prSet presAssocID="{A8E2A735-9402-4209-8EF8-000B8D13643B}" presName="level3hierChild" presStyleCnt="0"/>
      <dgm:spPr/>
    </dgm:pt>
    <dgm:pt modelId="{56542769-B79C-409B-9A34-13D204477CB3}" type="pres">
      <dgm:prSet presAssocID="{16243D8A-3F3D-47EF-9396-0091B6360708}" presName="conn2-1" presStyleLbl="parChTrans1D2" presStyleIdx="6" presStyleCnt="10"/>
      <dgm:spPr/>
    </dgm:pt>
    <dgm:pt modelId="{C406AD7D-72B9-47F4-B835-48337A341675}" type="pres">
      <dgm:prSet presAssocID="{16243D8A-3F3D-47EF-9396-0091B6360708}" presName="connTx" presStyleLbl="parChTrans1D2" presStyleIdx="6" presStyleCnt="10"/>
      <dgm:spPr/>
    </dgm:pt>
    <dgm:pt modelId="{6051ED41-2E14-49A0-8C54-2F27E27B02F5}" type="pres">
      <dgm:prSet presAssocID="{EF0ABA37-640C-4885-965F-E56B2B697098}" presName="root2" presStyleCnt="0"/>
      <dgm:spPr/>
    </dgm:pt>
    <dgm:pt modelId="{8CF86A89-65CF-4089-9C52-17446686FC3C}" type="pres">
      <dgm:prSet presAssocID="{EF0ABA37-640C-4885-965F-E56B2B697098}" presName="LevelTwoTextNode" presStyleLbl="node2" presStyleIdx="6" presStyleCnt="10">
        <dgm:presLayoutVars>
          <dgm:chPref val="3"/>
        </dgm:presLayoutVars>
      </dgm:prSet>
      <dgm:spPr/>
    </dgm:pt>
    <dgm:pt modelId="{21C9D123-000E-4A1E-8240-B9137A6E6A2A}" type="pres">
      <dgm:prSet presAssocID="{EF0ABA37-640C-4885-965F-E56B2B697098}" presName="level3hierChild" presStyleCnt="0"/>
      <dgm:spPr/>
    </dgm:pt>
    <dgm:pt modelId="{78A9DDED-2A3D-4820-9A47-5194E8616877}" type="pres">
      <dgm:prSet presAssocID="{3E6E3008-7CAC-43E4-8FF5-E6DD70DD0028}" presName="conn2-1" presStyleLbl="parChTrans1D2" presStyleIdx="7" presStyleCnt="10"/>
      <dgm:spPr/>
    </dgm:pt>
    <dgm:pt modelId="{58B8D574-1720-4EEC-85C8-09B743032DF9}" type="pres">
      <dgm:prSet presAssocID="{3E6E3008-7CAC-43E4-8FF5-E6DD70DD0028}" presName="connTx" presStyleLbl="parChTrans1D2" presStyleIdx="7" presStyleCnt="10"/>
      <dgm:spPr/>
    </dgm:pt>
    <dgm:pt modelId="{A1B886E9-5A51-443C-8772-3D4891194790}" type="pres">
      <dgm:prSet presAssocID="{8722F981-9B53-4597-869C-ECD154AD8818}" presName="root2" presStyleCnt="0"/>
      <dgm:spPr/>
    </dgm:pt>
    <dgm:pt modelId="{A7A5AEAA-D622-412C-8D8F-486ADE2A2E2A}" type="pres">
      <dgm:prSet presAssocID="{8722F981-9B53-4597-869C-ECD154AD8818}" presName="LevelTwoTextNode" presStyleLbl="node2" presStyleIdx="7" presStyleCnt="10">
        <dgm:presLayoutVars>
          <dgm:chPref val="3"/>
        </dgm:presLayoutVars>
      </dgm:prSet>
      <dgm:spPr/>
    </dgm:pt>
    <dgm:pt modelId="{D1A0E6F3-7BC6-4CDF-977B-B4F1955206AA}" type="pres">
      <dgm:prSet presAssocID="{8722F981-9B53-4597-869C-ECD154AD8818}" presName="level3hierChild" presStyleCnt="0"/>
      <dgm:spPr/>
    </dgm:pt>
    <dgm:pt modelId="{7FD2F5A1-D0C0-4F55-A790-546EF3A5021D}" type="pres">
      <dgm:prSet presAssocID="{9BFAB7D5-0589-421C-BE4C-948127AEFF93}" presName="conn2-1" presStyleLbl="parChTrans1D2" presStyleIdx="8" presStyleCnt="10"/>
      <dgm:spPr/>
    </dgm:pt>
    <dgm:pt modelId="{2864416A-CC12-4CAC-8FAC-CA5885D1CAA8}" type="pres">
      <dgm:prSet presAssocID="{9BFAB7D5-0589-421C-BE4C-948127AEFF93}" presName="connTx" presStyleLbl="parChTrans1D2" presStyleIdx="8" presStyleCnt="10"/>
      <dgm:spPr/>
    </dgm:pt>
    <dgm:pt modelId="{8BF8FB44-CAAD-4822-AAB8-FF0515951413}" type="pres">
      <dgm:prSet presAssocID="{1D5FB157-1CA1-41DD-A2CC-3D8D1C382BF7}" presName="root2" presStyleCnt="0"/>
      <dgm:spPr/>
    </dgm:pt>
    <dgm:pt modelId="{C7788301-8D82-4707-A010-5CFCD0B3C2FC}" type="pres">
      <dgm:prSet presAssocID="{1D5FB157-1CA1-41DD-A2CC-3D8D1C382BF7}" presName="LevelTwoTextNode" presStyleLbl="node2" presStyleIdx="8" presStyleCnt="10">
        <dgm:presLayoutVars>
          <dgm:chPref val="3"/>
        </dgm:presLayoutVars>
      </dgm:prSet>
      <dgm:spPr/>
    </dgm:pt>
    <dgm:pt modelId="{C1BFD53A-2136-4468-A6FE-76D4C8CD605C}" type="pres">
      <dgm:prSet presAssocID="{1D5FB157-1CA1-41DD-A2CC-3D8D1C382BF7}" presName="level3hierChild" presStyleCnt="0"/>
      <dgm:spPr/>
    </dgm:pt>
    <dgm:pt modelId="{5D000B22-E9D4-42F1-8792-41A7C3DBD70F}" type="pres">
      <dgm:prSet presAssocID="{3FB7639C-4155-4821-B4E4-FD6CDD2DB6F6}" presName="conn2-1" presStyleLbl="parChTrans1D2" presStyleIdx="9" presStyleCnt="10"/>
      <dgm:spPr/>
    </dgm:pt>
    <dgm:pt modelId="{07E31549-A282-483D-A9FC-3D9F03369E21}" type="pres">
      <dgm:prSet presAssocID="{3FB7639C-4155-4821-B4E4-FD6CDD2DB6F6}" presName="connTx" presStyleLbl="parChTrans1D2" presStyleIdx="9" presStyleCnt="10"/>
      <dgm:spPr/>
    </dgm:pt>
    <dgm:pt modelId="{2266FA4B-21BF-4FB6-8E5A-D839D3D955F1}" type="pres">
      <dgm:prSet presAssocID="{6177C029-249A-40DF-A2D6-E5FEEAC97F37}" presName="root2" presStyleCnt="0"/>
      <dgm:spPr/>
    </dgm:pt>
    <dgm:pt modelId="{25BFFDCB-7150-471D-8076-FC3C9B063F2F}" type="pres">
      <dgm:prSet presAssocID="{6177C029-249A-40DF-A2D6-E5FEEAC97F37}" presName="LevelTwoTextNode" presStyleLbl="node2" presStyleIdx="9" presStyleCnt="10">
        <dgm:presLayoutVars>
          <dgm:chPref val="3"/>
        </dgm:presLayoutVars>
      </dgm:prSet>
      <dgm:spPr/>
    </dgm:pt>
    <dgm:pt modelId="{8B1E0AAC-16F5-4151-9F0A-F0E5055229E7}" type="pres">
      <dgm:prSet presAssocID="{6177C029-249A-40DF-A2D6-E5FEEAC97F37}" presName="level3hierChild" presStyleCnt="0"/>
      <dgm:spPr/>
    </dgm:pt>
  </dgm:ptLst>
  <dgm:cxnLst>
    <dgm:cxn modelId="{7E186606-FEF2-4256-9F17-EE9021FFBFF2}" type="presOf" srcId="{9BFAB7D5-0589-421C-BE4C-948127AEFF93}" destId="{2864416A-CC12-4CAC-8FAC-CA5885D1CAA8}" srcOrd="1" destOrd="0" presId="urn:microsoft.com/office/officeart/2005/8/layout/hierarchy2#2"/>
    <dgm:cxn modelId="{DD9FA807-3A29-4293-B408-4D5AE85D63EB}" type="presOf" srcId="{A8E2A735-9402-4209-8EF8-000B8D13643B}" destId="{C5AA7BA9-5FCB-4D5B-AB55-101D54923851}" srcOrd="0" destOrd="0" presId="urn:microsoft.com/office/officeart/2005/8/layout/hierarchy2#2"/>
    <dgm:cxn modelId="{BD712D0D-3DC2-4178-AFE8-8E9A3FD7EFF7}" type="presOf" srcId="{1D5FB157-1CA1-41DD-A2CC-3D8D1C382BF7}" destId="{C7788301-8D82-4707-A010-5CFCD0B3C2FC}" srcOrd="0" destOrd="0" presId="urn:microsoft.com/office/officeart/2005/8/layout/hierarchy2#2"/>
    <dgm:cxn modelId="{9F5BCB1C-0AA0-4E61-875C-2D5208B8227A}" type="presOf" srcId="{3FB7639C-4155-4821-B4E4-FD6CDD2DB6F6}" destId="{07E31549-A282-483D-A9FC-3D9F03369E21}" srcOrd="1" destOrd="0" presId="urn:microsoft.com/office/officeart/2005/8/layout/hierarchy2#2"/>
    <dgm:cxn modelId="{4E521E1D-7CCC-4E61-82BA-A45A87CD6CC2}" type="presOf" srcId="{EF0ABA37-640C-4885-965F-E56B2B697098}" destId="{8CF86A89-65CF-4089-9C52-17446686FC3C}" srcOrd="0" destOrd="0" presId="urn:microsoft.com/office/officeart/2005/8/layout/hierarchy2#2"/>
    <dgm:cxn modelId="{0E069F1D-FB3B-45D5-8A4E-8228F60B6A07}" type="presOf" srcId="{2D291CC0-DF98-4948-9F63-50E99056BE6E}" destId="{40E1202E-9A4F-49DD-8F59-D1DBE80F9DAD}" srcOrd="0" destOrd="0" presId="urn:microsoft.com/office/officeart/2005/8/layout/hierarchy2#2"/>
    <dgm:cxn modelId="{7B9F391E-F1B2-475F-84D9-C0EA1AA340D2}" type="presOf" srcId="{B2FEBFF2-9F74-43B1-8A34-6FCBBD0EC960}" destId="{BDC64431-7131-4255-A1C5-9E56E842E5CB}" srcOrd="1" destOrd="0" presId="urn:microsoft.com/office/officeart/2005/8/layout/hierarchy2#2"/>
    <dgm:cxn modelId="{917B9421-2D48-422D-BE5C-D907B2E161EF}" type="presOf" srcId="{16243D8A-3F3D-47EF-9396-0091B6360708}" destId="{56542769-B79C-409B-9A34-13D204477CB3}" srcOrd="0" destOrd="0" presId="urn:microsoft.com/office/officeart/2005/8/layout/hierarchy2#2"/>
    <dgm:cxn modelId="{C265E825-DE3B-4C62-9C10-91ED704DE0B2}" type="presOf" srcId="{6177C029-249A-40DF-A2D6-E5FEEAC97F37}" destId="{25BFFDCB-7150-471D-8076-FC3C9B063F2F}" srcOrd="0" destOrd="0" presId="urn:microsoft.com/office/officeart/2005/8/layout/hierarchy2#2"/>
    <dgm:cxn modelId="{4B137831-9100-4574-A2A7-60EB09B4970A}" type="presOf" srcId="{EEC16A72-E908-49AD-BB4B-097264779899}" destId="{6104ACDB-FDA2-41EC-89D1-B557FEC8E9A7}" srcOrd="0" destOrd="0" presId="urn:microsoft.com/office/officeart/2005/8/layout/hierarchy2#2"/>
    <dgm:cxn modelId="{C2F35D34-3194-4EFD-97BA-A7102B7E949F}" type="presOf" srcId="{B616EAFF-DE1F-4810-A4FF-E2AB4DE685BC}" destId="{23C7A103-88FE-4669-9D84-5E16CD6A6BB5}" srcOrd="0" destOrd="0" presId="urn:microsoft.com/office/officeart/2005/8/layout/hierarchy2#2"/>
    <dgm:cxn modelId="{465EAF35-0E5C-4496-8277-795B82AFF79A}" srcId="{DD9C417B-AEF9-489F-B7A0-A510A5FEBAE8}" destId="{45377906-D1BF-4D9C-B867-66232F4C80EC}" srcOrd="3" destOrd="0" parTransId="{A4256649-6268-4935-85BE-691B8D6128B2}" sibTransId="{0164E758-9E71-45DD-8175-679FC99A30E4}"/>
    <dgm:cxn modelId="{01E9EE3A-69AC-4517-B1C7-A9DA6F7C76CC}" srcId="{47CA3904-4279-42FF-BDA5-86BD40A0B8D0}" destId="{2694F2B7-0E87-4C75-BA6B-17FA0BE8CF3B}" srcOrd="1" destOrd="0" parTransId="{3B056566-E9C2-44D0-8201-24CBFB092474}" sibTransId="{45A8E9B9-B387-44C2-8455-9869E88994F3}"/>
    <dgm:cxn modelId="{9399C03B-F337-4A9F-B0DE-31C5BF837091}" srcId="{2694F2B7-0E87-4C75-BA6B-17FA0BE8CF3B}" destId="{A8E2A735-9402-4209-8EF8-000B8D13643B}" srcOrd="0" destOrd="0" parTransId="{2C0D1644-D365-4E5D-ACDD-1489FA5FFD85}" sibTransId="{494D4CAA-32FF-41FE-82F8-999748DE9795}"/>
    <dgm:cxn modelId="{1E04B05D-9B2D-40FE-80B1-739EB44CEAEC}" srcId="{2694F2B7-0E87-4C75-BA6B-17FA0BE8CF3B}" destId="{EF0ABA37-640C-4885-965F-E56B2B697098}" srcOrd="1" destOrd="0" parTransId="{16243D8A-3F3D-47EF-9396-0091B6360708}" sibTransId="{3CAE11AA-9B57-439C-886F-F8B014806608}"/>
    <dgm:cxn modelId="{5120EA41-0C0B-4EDF-9A74-59D0BCF53E60}" type="presOf" srcId="{2D291CC0-DF98-4948-9F63-50E99056BE6E}" destId="{29C2A095-AA56-4B04-B3C5-92DD3AE93155}" srcOrd="1" destOrd="0" presId="urn:microsoft.com/office/officeart/2005/8/layout/hierarchy2#2"/>
    <dgm:cxn modelId="{54EDF963-7643-4D68-9105-A76E3DB61593}" type="presOf" srcId="{727BC37F-A774-49E2-8546-4A07094282FE}" destId="{B9A268AB-ACB8-410D-AC22-2DB872FE7615}" srcOrd="0" destOrd="0" presId="urn:microsoft.com/office/officeart/2005/8/layout/hierarchy2#2"/>
    <dgm:cxn modelId="{F5B17F46-FC6C-41C0-82EE-625D44724F16}" type="presOf" srcId="{47CA3904-4279-42FF-BDA5-86BD40A0B8D0}" destId="{6E980C08-C5BE-4DA8-AD62-D4CD1B1D7BF9}" srcOrd="0" destOrd="0" presId="urn:microsoft.com/office/officeart/2005/8/layout/hierarchy2#2"/>
    <dgm:cxn modelId="{4C1D924A-E3A0-4571-A77F-E9AE6A1EFB47}" type="presOf" srcId="{3E6E3008-7CAC-43E4-8FF5-E6DD70DD0028}" destId="{78A9DDED-2A3D-4820-9A47-5194E8616877}" srcOrd="0" destOrd="0" presId="urn:microsoft.com/office/officeart/2005/8/layout/hierarchy2#2"/>
    <dgm:cxn modelId="{AEA7676B-132C-4FFB-ACB2-6D8C4CE98FF0}" type="presOf" srcId="{16243D8A-3F3D-47EF-9396-0091B6360708}" destId="{C406AD7D-72B9-47F4-B835-48337A341675}" srcOrd="1" destOrd="0" presId="urn:microsoft.com/office/officeart/2005/8/layout/hierarchy2#2"/>
    <dgm:cxn modelId="{C38FC46E-F29F-4518-B8E2-A7C58CC48BF6}" type="presOf" srcId="{1C71D8FC-9BCE-4BA0-8F23-D4A767AAF59B}" destId="{FDBE48DE-247B-4EA0-96A0-880D086E16F1}" srcOrd="0" destOrd="0" presId="urn:microsoft.com/office/officeart/2005/8/layout/hierarchy2#2"/>
    <dgm:cxn modelId="{71C63B6F-A5CB-45E5-84AD-500BCEA07991}" srcId="{DD9C417B-AEF9-489F-B7A0-A510A5FEBAE8}" destId="{EEC16A72-E908-49AD-BB4B-097264779899}" srcOrd="1" destOrd="0" parTransId="{1C71D8FC-9BCE-4BA0-8F23-D4A767AAF59B}" sibTransId="{0E30A66D-7CA6-4556-A72D-5B0316DEEC53}"/>
    <dgm:cxn modelId="{0462B352-216B-46BB-94D4-1133D1CAC9C1}" srcId="{DD9C417B-AEF9-489F-B7A0-A510A5FEBAE8}" destId="{24F1A144-1587-4F8F-98CC-669C7BB4794B}" srcOrd="0" destOrd="0" parTransId="{CCBACE8A-B699-4F24-BEF3-60111C09FD55}" sibTransId="{301543ED-09FD-45B7-BCBF-D17BB94586E8}"/>
    <dgm:cxn modelId="{DC9CCD78-D5EA-4AF5-9925-2DCBA558D2E1}" type="presOf" srcId="{CCBACE8A-B699-4F24-BEF3-60111C09FD55}" destId="{5184B2D9-6C2C-4F01-B3ED-22331A636986}" srcOrd="1" destOrd="0" presId="urn:microsoft.com/office/officeart/2005/8/layout/hierarchy2#2"/>
    <dgm:cxn modelId="{FC053D7E-2619-4D99-8ACB-F33A7C47904A}" type="presOf" srcId="{3E6E3008-7CAC-43E4-8FF5-E6DD70DD0028}" destId="{58B8D574-1720-4EEC-85C8-09B743032DF9}" srcOrd="1" destOrd="0" presId="urn:microsoft.com/office/officeart/2005/8/layout/hierarchy2#2"/>
    <dgm:cxn modelId="{6056787E-C4A7-4466-A292-7FEA71A16326}" type="presOf" srcId="{3FB7639C-4155-4821-B4E4-FD6CDD2DB6F6}" destId="{5D000B22-E9D4-42F1-8792-41A7C3DBD70F}" srcOrd="0" destOrd="0" presId="urn:microsoft.com/office/officeart/2005/8/layout/hierarchy2#2"/>
    <dgm:cxn modelId="{D8FC5D87-289C-4485-A3BD-A37BE4F49CF1}" type="presOf" srcId="{24F1A144-1587-4F8F-98CC-669C7BB4794B}" destId="{5B92CC28-2075-4319-A2E3-F156BC83F166}" srcOrd="0" destOrd="0" presId="urn:microsoft.com/office/officeart/2005/8/layout/hierarchy2#2"/>
    <dgm:cxn modelId="{A066AD8E-808C-4581-A912-86EEFA980E2F}" srcId="{DD9C417B-AEF9-489F-B7A0-A510A5FEBAE8}" destId="{727BC37F-A774-49E2-8546-4A07094282FE}" srcOrd="2" destOrd="0" parTransId="{B2FEBFF2-9F74-43B1-8A34-6FCBBD0EC960}" sibTransId="{ADCCB78E-327D-49F7-9818-D4F00D11CB7F}"/>
    <dgm:cxn modelId="{704BB690-1067-4972-BF85-0410E96DFB04}" srcId="{2694F2B7-0E87-4C75-BA6B-17FA0BE8CF3B}" destId="{8722F981-9B53-4597-869C-ECD154AD8818}" srcOrd="2" destOrd="0" parTransId="{3E6E3008-7CAC-43E4-8FF5-E6DD70DD0028}" sibTransId="{67FF88A6-C775-45C6-958C-92DA5853EAA7}"/>
    <dgm:cxn modelId="{BBB913A0-C8B1-4FCA-9B22-40C4DA3AD2DC}" srcId="{2694F2B7-0E87-4C75-BA6B-17FA0BE8CF3B}" destId="{1D5FB157-1CA1-41DD-A2CC-3D8D1C382BF7}" srcOrd="3" destOrd="0" parTransId="{9BFAB7D5-0589-421C-BE4C-948127AEFF93}" sibTransId="{76038B96-C199-47AA-9B23-8400EA2F4B08}"/>
    <dgm:cxn modelId="{BCCC47A2-7CDB-4601-925F-CE9F755A5B78}" srcId="{2694F2B7-0E87-4C75-BA6B-17FA0BE8CF3B}" destId="{6177C029-249A-40DF-A2D6-E5FEEAC97F37}" srcOrd="4" destOrd="0" parTransId="{3FB7639C-4155-4821-B4E4-FD6CDD2DB6F6}" sibTransId="{123A8E14-CE2F-46A4-A97B-16EE130B7DAB}"/>
    <dgm:cxn modelId="{4C6676AA-23EB-4032-8226-E57D5C713384}" type="presOf" srcId="{2C0D1644-D365-4E5D-ACDD-1489FA5FFD85}" destId="{37D107CD-DD3D-4EFC-A5A0-F5B26C4D24FF}" srcOrd="0" destOrd="0" presId="urn:microsoft.com/office/officeart/2005/8/layout/hierarchy2#2"/>
    <dgm:cxn modelId="{2223B6AD-0FB7-442A-8CA0-136324A8971A}" type="presOf" srcId="{B2FEBFF2-9F74-43B1-8A34-6FCBBD0EC960}" destId="{CD05F584-1262-42C5-BA2F-8F801863FACD}" srcOrd="0" destOrd="0" presId="urn:microsoft.com/office/officeart/2005/8/layout/hierarchy2#2"/>
    <dgm:cxn modelId="{70E4E0B9-EDE3-4DB9-812E-4D16F6EAB6B5}" type="presOf" srcId="{2694F2B7-0E87-4C75-BA6B-17FA0BE8CF3B}" destId="{7DBDCC19-9C35-443D-9440-F8E1DFDFB482}" srcOrd="0" destOrd="0" presId="urn:microsoft.com/office/officeart/2005/8/layout/hierarchy2#2"/>
    <dgm:cxn modelId="{D11D1FBB-842B-404C-96B0-E5CE0CE7165A}" type="presOf" srcId="{2C0D1644-D365-4E5D-ACDD-1489FA5FFD85}" destId="{ECAAD8DB-F6B5-460D-9547-1C09193FDB2C}" srcOrd="1" destOrd="0" presId="urn:microsoft.com/office/officeart/2005/8/layout/hierarchy2#2"/>
    <dgm:cxn modelId="{0B5F64BD-D6D7-4625-A004-31519ADDCBBE}" type="presOf" srcId="{45377906-D1BF-4D9C-B867-66232F4C80EC}" destId="{6195F296-423E-4FF6-A2DF-7AC6617B7785}" srcOrd="0" destOrd="0" presId="urn:microsoft.com/office/officeart/2005/8/layout/hierarchy2#2"/>
    <dgm:cxn modelId="{80FB16C8-6881-4E64-BB44-0FC0B6DC2C15}" srcId="{47CA3904-4279-42FF-BDA5-86BD40A0B8D0}" destId="{DD9C417B-AEF9-489F-B7A0-A510A5FEBAE8}" srcOrd="0" destOrd="0" parTransId="{94EEDF3E-DF1F-45C9-8BC5-A85AE963C831}" sibTransId="{A3190D30-A59D-427E-80F6-A3959805BC7F}"/>
    <dgm:cxn modelId="{A0FD25C8-8208-480B-A609-0515F78A386F}" type="presOf" srcId="{DD9C417B-AEF9-489F-B7A0-A510A5FEBAE8}" destId="{A0B3B17D-8C2C-4647-9D55-45EF73E99EA4}" srcOrd="0" destOrd="0" presId="urn:microsoft.com/office/officeart/2005/8/layout/hierarchy2#2"/>
    <dgm:cxn modelId="{1B7419CE-A849-4CFE-B6D7-5265619DD61F}" type="presOf" srcId="{8722F981-9B53-4597-869C-ECD154AD8818}" destId="{A7A5AEAA-D622-412C-8D8F-486ADE2A2E2A}" srcOrd="0" destOrd="0" presId="urn:microsoft.com/office/officeart/2005/8/layout/hierarchy2#2"/>
    <dgm:cxn modelId="{61D782D6-639B-4F36-BED7-8C8D9A92B3F5}" type="presOf" srcId="{A4256649-6268-4935-85BE-691B8D6128B2}" destId="{E3A2B167-BF81-43CC-868B-8C18B559F5FD}" srcOrd="0" destOrd="0" presId="urn:microsoft.com/office/officeart/2005/8/layout/hierarchy2#2"/>
    <dgm:cxn modelId="{B85D07E1-32A3-426F-AFA8-F9F99C493749}" srcId="{DD9C417B-AEF9-489F-B7A0-A510A5FEBAE8}" destId="{B616EAFF-DE1F-4810-A4FF-E2AB4DE685BC}" srcOrd="4" destOrd="0" parTransId="{2D291CC0-DF98-4948-9F63-50E99056BE6E}" sibTransId="{D286F692-C114-4E03-A4D0-A246CC7A52EC}"/>
    <dgm:cxn modelId="{CD80C0F4-02F9-4D1C-9D00-3BC072219AD1}" type="presOf" srcId="{CCBACE8A-B699-4F24-BEF3-60111C09FD55}" destId="{C173A1F5-5717-44C3-A11D-585F254EDE60}" srcOrd="0" destOrd="0" presId="urn:microsoft.com/office/officeart/2005/8/layout/hierarchy2#2"/>
    <dgm:cxn modelId="{E7762BF6-D267-4786-AF71-2BC553AB7540}" type="presOf" srcId="{A4256649-6268-4935-85BE-691B8D6128B2}" destId="{363639E3-D70E-4F01-834F-18A63C69C990}" srcOrd="1" destOrd="0" presId="urn:microsoft.com/office/officeart/2005/8/layout/hierarchy2#2"/>
    <dgm:cxn modelId="{9DC286FA-7F75-4B92-BC4D-D16FCC48DF0D}" type="presOf" srcId="{9BFAB7D5-0589-421C-BE4C-948127AEFF93}" destId="{7FD2F5A1-D0C0-4F55-A790-546EF3A5021D}" srcOrd="0" destOrd="0" presId="urn:microsoft.com/office/officeart/2005/8/layout/hierarchy2#2"/>
    <dgm:cxn modelId="{0CB799FF-0848-4DFC-BCB0-2609F98CFDD6}" type="presOf" srcId="{1C71D8FC-9BCE-4BA0-8F23-D4A767AAF59B}" destId="{988F607B-828A-44A8-8E34-513F8DCB7F42}" srcOrd="1" destOrd="0" presId="urn:microsoft.com/office/officeart/2005/8/layout/hierarchy2#2"/>
    <dgm:cxn modelId="{7A2A19F9-D749-48B1-8A05-AE8B2FC18471}" type="presParOf" srcId="{6E980C08-C5BE-4DA8-AD62-D4CD1B1D7BF9}" destId="{B0F7A4AE-8D56-4EF4-BACF-1F0B31227930}" srcOrd="0" destOrd="0" presId="urn:microsoft.com/office/officeart/2005/8/layout/hierarchy2#2"/>
    <dgm:cxn modelId="{F9A43750-15EF-464C-A51A-E58257DA18A7}" type="presParOf" srcId="{B0F7A4AE-8D56-4EF4-BACF-1F0B31227930}" destId="{A0B3B17D-8C2C-4647-9D55-45EF73E99EA4}" srcOrd="0" destOrd="0" presId="urn:microsoft.com/office/officeart/2005/8/layout/hierarchy2#2"/>
    <dgm:cxn modelId="{F0C2A2DD-2F8B-41A9-82FB-810FF2B15D83}" type="presParOf" srcId="{B0F7A4AE-8D56-4EF4-BACF-1F0B31227930}" destId="{631397F0-2DF3-4F7B-A7B7-F842BC6D4866}" srcOrd="1" destOrd="0" presId="urn:microsoft.com/office/officeart/2005/8/layout/hierarchy2#2"/>
    <dgm:cxn modelId="{EEE84DC9-DAB1-484C-9339-40B19DF5E58F}" type="presParOf" srcId="{631397F0-2DF3-4F7B-A7B7-F842BC6D4866}" destId="{C173A1F5-5717-44C3-A11D-585F254EDE60}" srcOrd="0" destOrd="0" presId="urn:microsoft.com/office/officeart/2005/8/layout/hierarchy2#2"/>
    <dgm:cxn modelId="{8A35B8C7-41AE-404A-81D1-BAC2C1084282}" type="presParOf" srcId="{C173A1F5-5717-44C3-A11D-585F254EDE60}" destId="{5184B2D9-6C2C-4F01-B3ED-22331A636986}" srcOrd="0" destOrd="0" presId="urn:microsoft.com/office/officeart/2005/8/layout/hierarchy2#2"/>
    <dgm:cxn modelId="{EE975160-BA9B-4BC6-A487-BA44B641F729}" type="presParOf" srcId="{631397F0-2DF3-4F7B-A7B7-F842BC6D4866}" destId="{48BD809F-ACFF-4997-9FC7-492915DCC94C}" srcOrd="1" destOrd="0" presId="urn:microsoft.com/office/officeart/2005/8/layout/hierarchy2#2"/>
    <dgm:cxn modelId="{45749732-A3E0-49A7-9186-26F11A7CA710}" type="presParOf" srcId="{48BD809F-ACFF-4997-9FC7-492915DCC94C}" destId="{5B92CC28-2075-4319-A2E3-F156BC83F166}" srcOrd="0" destOrd="0" presId="urn:microsoft.com/office/officeart/2005/8/layout/hierarchy2#2"/>
    <dgm:cxn modelId="{0DDF8B34-2A42-4B26-8986-4674E83110D8}" type="presParOf" srcId="{48BD809F-ACFF-4997-9FC7-492915DCC94C}" destId="{864F85A2-9BFF-40C4-92B8-9743293584B6}" srcOrd="1" destOrd="0" presId="urn:microsoft.com/office/officeart/2005/8/layout/hierarchy2#2"/>
    <dgm:cxn modelId="{2C8AABDE-5FDC-41D0-8F01-6195EA92A885}" type="presParOf" srcId="{631397F0-2DF3-4F7B-A7B7-F842BC6D4866}" destId="{FDBE48DE-247B-4EA0-96A0-880D086E16F1}" srcOrd="2" destOrd="0" presId="urn:microsoft.com/office/officeart/2005/8/layout/hierarchy2#2"/>
    <dgm:cxn modelId="{DD5B3DC9-F6D9-411E-A7F9-7E0A7B3D9EDD}" type="presParOf" srcId="{FDBE48DE-247B-4EA0-96A0-880D086E16F1}" destId="{988F607B-828A-44A8-8E34-513F8DCB7F42}" srcOrd="0" destOrd="0" presId="urn:microsoft.com/office/officeart/2005/8/layout/hierarchy2#2"/>
    <dgm:cxn modelId="{66812ED4-1194-47ED-AF92-8609DE4FB476}" type="presParOf" srcId="{631397F0-2DF3-4F7B-A7B7-F842BC6D4866}" destId="{436A11F4-C810-40E0-BE3F-A28D77DCB2AD}" srcOrd="3" destOrd="0" presId="urn:microsoft.com/office/officeart/2005/8/layout/hierarchy2#2"/>
    <dgm:cxn modelId="{80EBB4F8-6966-49BB-8C45-FDCD339BE313}" type="presParOf" srcId="{436A11F4-C810-40E0-BE3F-A28D77DCB2AD}" destId="{6104ACDB-FDA2-41EC-89D1-B557FEC8E9A7}" srcOrd="0" destOrd="0" presId="urn:microsoft.com/office/officeart/2005/8/layout/hierarchy2#2"/>
    <dgm:cxn modelId="{CD53F745-D5BD-445C-B241-88D4ED595655}" type="presParOf" srcId="{436A11F4-C810-40E0-BE3F-A28D77DCB2AD}" destId="{9EBA2290-6E66-4C75-8667-06DC3D700074}" srcOrd="1" destOrd="0" presId="urn:microsoft.com/office/officeart/2005/8/layout/hierarchy2#2"/>
    <dgm:cxn modelId="{A8F742A5-45E9-4FAF-990E-45540492F855}" type="presParOf" srcId="{631397F0-2DF3-4F7B-A7B7-F842BC6D4866}" destId="{CD05F584-1262-42C5-BA2F-8F801863FACD}" srcOrd="4" destOrd="0" presId="urn:microsoft.com/office/officeart/2005/8/layout/hierarchy2#2"/>
    <dgm:cxn modelId="{5932E952-4121-4038-B883-F6C4FB61E6DC}" type="presParOf" srcId="{CD05F584-1262-42C5-BA2F-8F801863FACD}" destId="{BDC64431-7131-4255-A1C5-9E56E842E5CB}" srcOrd="0" destOrd="0" presId="urn:microsoft.com/office/officeart/2005/8/layout/hierarchy2#2"/>
    <dgm:cxn modelId="{611A7BFD-0563-4076-8CB8-C85A084A59F1}" type="presParOf" srcId="{631397F0-2DF3-4F7B-A7B7-F842BC6D4866}" destId="{71596A8C-0C4F-4A30-867F-42865C973251}" srcOrd="5" destOrd="0" presId="urn:microsoft.com/office/officeart/2005/8/layout/hierarchy2#2"/>
    <dgm:cxn modelId="{07DA6574-9DEE-4A23-8FF8-D14A50EE3762}" type="presParOf" srcId="{71596A8C-0C4F-4A30-867F-42865C973251}" destId="{B9A268AB-ACB8-410D-AC22-2DB872FE7615}" srcOrd="0" destOrd="0" presId="urn:microsoft.com/office/officeart/2005/8/layout/hierarchy2#2"/>
    <dgm:cxn modelId="{9BF053F2-4BB5-459D-953A-6039166CB1BF}" type="presParOf" srcId="{71596A8C-0C4F-4A30-867F-42865C973251}" destId="{E4E42A62-C2E7-4B55-B5ED-72939A2D1E30}" srcOrd="1" destOrd="0" presId="urn:microsoft.com/office/officeart/2005/8/layout/hierarchy2#2"/>
    <dgm:cxn modelId="{FD4C18DC-1AB0-4CA9-BD8B-053A49FB4AC9}" type="presParOf" srcId="{631397F0-2DF3-4F7B-A7B7-F842BC6D4866}" destId="{E3A2B167-BF81-43CC-868B-8C18B559F5FD}" srcOrd="6" destOrd="0" presId="urn:microsoft.com/office/officeart/2005/8/layout/hierarchy2#2"/>
    <dgm:cxn modelId="{4A403BDE-3CF9-4480-9242-D36C8F1A1DB6}" type="presParOf" srcId="{E3A2B167-BF81-43CC-868B-8C18B559F5FD}" destId="{363639E3-D70E-4F01-834F-18A63C69C990}" srcOrd="0" destOrd="0" presId="urn:microsoft.com/office/officeart/2005/8/layout/hierarchy2#2"/>
    <dgm:cxn modelId="{1E35299E-F2DA-4F79-8AE3-77AF01539564}" type="presParOf" srcId="{631397F0-2DF3-4F7B-A7B7-F842BC6D4866}" destId="{D33BC065-C1DF-4D0A-905B-9F22703CF46C}" srcOrd="7" destOrd="0" presId="urn:microsoft.com/office/officeart/2005/8/layout/hierarchy2#2"/>
    <dgm:cxn modelId="{0B312D1D-C2B1-4D76-9795-29EF9DCC5879}" type="presParOf" srcId="{D33BC065-C1DF-4D0A-905B-9F22703CF46C}" destId="{6195F296-423E-4FF6-A2DF-7AC6617B7785}" srcOrd="0" destOrd="0" presId="urn:microsoft.com/office/officeart/2005/8/layout/hierarchy2#2"/>
    <dgm:cxn modelId="{24EB05BA-4527-4C6B-970C-459C88C9B0EE}" type="presParOf" srcId="{D33BC065-C1DF-4D0A-905B-9F22703CF46C}" destId="{B97874E8-EE5F-4AC7-B0A7-586E9F4E4F7F}" srcOrd="1" destOrd="0" presId="urn:microsoft.com/office/officeart/2005/8/layout/hierarchy2#2"/>
    <dgm:cxn modelId="{A227EB04-5B8D-4BB1-A47C-6C24815C7D6C}" type="presParOf" srcId="{631397F0-2DF3-4F7B-A7B7-F842BC6D4866}" destId="{40E1202E-9A4F-49DD-8F59-D1DBE80F9DAD}" srcOrd="8" destOrd="0" presId="urn:microsoft.com/office/officeart/2005/8/layout/hierarchy2#2"/>
    <dgm:cxn modelId="{6FC1AD7F-7772-490A-BF6E-951E06FFC71B}" type="presParOf" srcId="{40E1202E-9A4F-49DD-8F59-D1DBE80F9DAD}" destId="{29C2A095-AA56-4B04-B3C5-92DD3AE93155}" srcOrd="0" destOrd="0" presId="urn:microsoft.com/office/officeart/2005/8/layout/hierarchy2#2"/>
    <dgm:cxn modelId="{02101671-5526-4515-9054-52F0B2C96BA9}" type="presParOf" srcId="{631397F0-2DF3-4F7B-A7B7-F842BC6D4866}" destId="{F4E68E23-AE51-4A0F-90C4-6F38B4543CF2}" srcOrd="9" destOrd="0" presId="urn:microsoft.com/office/officeart/2005/8/layout/hierarchy2#2"/>
    <dgm:cxn modelId="{6BBF3082-07F1-4167-B410-4D7AB193ABD5}" type="presParOf" srcId="{F4E68E23-AE51-4A0F-90C4-6F38B4543CF2}" destId="{23C7A103-88FE-4669-9D84-5E16CD6A6BB5}" srcOrd="0" destOrd="0" presId="urn:microsoft.com/office/officeart/2005/8/layout/hierarchy2#2"/>
    <dgm:cxn modelId="{CE12069C-049D-4D41-8ED3-5EC61E5EB373}" type="presParOf" srcId="{F4E68E23-AE51-4A0F-90C4-6F38B4543CF2}" destId="{DDE7A9E3-AFFA-49A4-A91B-216178939547}" srcOrd="1" destOrd="0" presId="urn:microsoft.com/office/officeart/2005/8/layout/hierarchy2#2"/>
    <dgm:cxn modelId="{80FDB3C4-6951-47BE-89F4-176CEEE7B4A4}" type="presParOf" srcId="{6E980C08-C5BE-4DA8-AD62-D4CD1B1D7BF9}" destId="{B238CA21-26B6-46D2-91F5-DF3377B78D3A}" srcOrd="1" destOrd="0" presId="urn:microsoft.com/office/officeart/2005/8/layout/hierarchy2#2"/>
    <dgm:cxn modelId="{68B16AD2-BD55-4EE9-8FF1-5F723B7EE1A0}" type="presParOf" srcId="{B238CA21-26B6-46D2-91F5-DF3377B78D3A}" destId="{7DBDCC19-9C35-443D-9440-F8E1DFDFB482}" srcOrd="0" destOrd="0" presId="urn:microsoft.com/office/officeart/2005/8/layout/hierarchy2#2"/>
    <dgm:cxn modelId="{ED33B52C-5703-48AF-9F59-0600BBD21CCE}" type="presParOf" srcId="{B238CA21-26B6-46D2-91F5-DF3377B78D3A}" destId="{4B15241C-D8A0-4EDA-95CA-34AFC7596447}" srcOrd="1" destOrd="0" presId="urn:microsoft.com/office/officeart/2005/8/layout/hierarchy2#2"/>
    <dgm:cxn modelId="{3A5575C6-543D-4EA7-B937-F4DC4674CAC1}" type="presParOf" srcId="{4B15241C-D8A0-4EDA-95CA-34AFC7596447}" destId="{37D107CD-DD3D-4EFC-A5A0-F5B26C4D24FF}" srcOrd="0" destOrd="0" presId="urn:microsoft.com/office/officeart/2005/8/layout/hierarchy2#2"/>
    <dgm:cxn modelId="{C7A48DDA-DEBA-4BA5-8C36-C01EEB9B6FC8}" type="presParOf" srcId="{37D107CD-DD3D-4EFC-A5A0-F5B26C4D24FF}" destId="{ECAAD8DB-F6B5-460D-9547-1C09193FDB2C}" srcOrd="0" destOrd="0" presId="urn:microsoft.com/office/officeart/2005/8/layout/hierarchy2#2"/>
    <dgm:cxn modelId="{C5CF3C03-C250-4F76-BC70-261F1BA10409}" type="presParOf" srcId="{4B15241C-D8A0-4EDA-95CA-34AFC7596447}" destId="{C113DA25-243A-4E01-84E0-BFC2B539F93D}" srcOrd="1" destOrd="0" presId="urn:microsoft.com/office/officeart/2005/8/layout/hierarchy2#2"/>
    <dgm:cxn modelId="{9CA87FA8-085A-41E7-AABC-43C7D015F484}" type="presParOf" srcId="{C113DA25-243A-4E01-84E0-BFC2B539F93D}" destId="{C5AA7BA9-5FCB-4D5B-AB55-101D54923851}" srcOrd="0" destOrd="0" presId="urn:microsoft.com/office/officeart/2005/8/layout/hierarchy2#2"/>
    <dgm:cxn modelId="{A6D677BD-25BB-4B9A-8936-055239083567}" type="presParOf" srcId="{C113DA25-243A-4E01-84E0-BFC2B539F93D}" destId="{95D9CE41-E1B8-4F8E-8635-79421889A44F}" srcOrd="1" destOrd="0" presId="urn:microsoft.com/office/officeart/2005/8/layout/hierarchy2#2"/>
    <dgm:cxn modelId="{511B5A35-D7A6-4ADB-AD4E-7AC12E9705DE}" type="presParOf" srcId="{4B15241C-D8A0-4EDA-95CA-34AFC7596447}" destId="{56542769-B79C-409B-9A34-13D204477CB3}" srcOrd="2" destOrd="0" presId="urn:microsoft.com/office/officeart/2005/8/layout/hierarchy2#2"/>
    <dgm:cxn modelId="{BD0E9D73-F204-4C18-9D6A-AEEC8BC4503C}" type="presParOf" srcId="{56542769-B79C-409B-9A34-13D204477CB3}" destId="{C406AD7D-72B9-47F4-B835-48337A341675}" srcOrd="0" destOrd="0" presId="urn:microsoft.com/office/officeart/2005/8/layout/hierarchy2#2"/>
    <dgm:cxn modelId="{7FA90350-F8B5-47F7-AEB2-72F57C16694B}" type="presParOf" srcId="{4B15241C-D8A0-4EDA-95CA-34AFC7596447}" destId="{6051ED41-2E14-49A0-8C54-2F27E27B02F5}" srcOrd="3" destOrd="0" presId="urn:microsoft.com/office/officeart/2005/8/layout/hierarchy2#2"/>
    <dgm:cxn modelId="{7C650995-D0D6-447D-BC6F-E8CB39F4F9E7}" type="presParOf" srcId="{6051ED41-2E14-49A0-8C54-2F27E27B02F5}" destId="{8CF86A89-65CF-4089-9C52-17446686FC3C}" srcOrd="0" destOrd="0" presId="urn:microsoft.com/office/officeart/2005/8/layout/hierarchy2#2"/>
    <dgm:cxn modelId="{C56CC8C5-1AF1-4653-BCE3-59EA49CAFCEC}" type="presParOf" srcId="{6051ED41-2E14-49A0-8C54-2F27E27B02F5}" destId="{21C9D123-000E-4A1E-8240-B9137A6E6A2A}" srcOrd="1" destOrd="0" presId="urn:microsoft.com/office/officeart/2005/8/layout/hierarchy2#2"/>
    <dgm:cxn modelId="{E21D3742-044A-4815-A9D9-3FE37AD854D8}" type="presParOf" srcId="{4B15241C-D8A0-4EDA-95CA-34AFC7596447}" destId="{78A9DDED-2A3D-4820-9A47-5194E8616877}" srcOrd="4" destOrd="0" presId="urn:microsoft.com/office/officeart/2005/8/layout/hierarchy2#2"/>
    <dgm:cxn modelId="{B0BE1307-44D8-47ED-B48E-C72448B611F2}" type="presParOf" srcId="{78A9DDED-2A3D-4820-9A47-5194E8616877}" destId="{58B8D574-1720-4EEC-85C8-09B743032DF9}" srcOrd="0" destOrd="0" presId="urn:microsoft.com/office/officeart/2005/8/layout/hierarchy2#2"/>
    <dgm:cxn modelId="{BB3623EA-21CB-4093-BB43-E90CAB69228E}" type="presParOf" srcId="{4B15241C-D8A0-4EDA-95CA-34AFC7596447}" destId="{A1B886E9-5A51-443C-8772-3D4891194790}" srcOrd="5" destOrd="0" presId="urn:microsoft.com/office/officeart/2005/8/layout/hierarchy2#2"/>
    <dgm:cxn modelId="{99C95F64-10A5-401C-A300-084D670BF4C0}" type="presParOf" srcId="{A1B886E9-5A51-443C-8772-3D4891194790}" destId="{A7A5AEAA-D622-412C-8D8F-486ADE2A2E2A}" srcOrd="0" destOrd="0" presId="urn:microsoft.com/office/officeart/2005/8/layout/hierarchy2#2"/>
    <dgm:cxn modelId="{32D2F64E-B84C-4F79-A99F-5896E14FE72E}" type="presParOf" srcId="{A1B886E9-5A51-443C-8772-3D4891194790}" destId="{D1A0E6F3-7BC6-4CDF-977B-B4F1955206AA}" srcOrd="1" destOrd="0" presId="urn:microsoft.com/office/officeart/2005/8/layout/hierarchy2#2"/>
    <dgm:cxn modelId="{A85B7731-ED88-445B-B69D-5A6DFEC32E05}" type="presParOf" srcId="{4B15241C-D8A0-4EDA-95CA-34AFC7596447}" destId="{7FD2F5A1-D0C0-4F55-A790-546EF3A5021D}" srcOrd="6" destOrd="0" presId="urn:microsoft.com/office/officeart/2005/8/layout/hierarchy2#2"/>
    <dgm:cxn modelId="{3F0EE0C7-521F-4909-8F0C-56A789794741}" type="presParOf" srcId="{7FD2F5A1-D0C0-4F55-A790-546EF3A5021D}" destId="{2864416A-CC12-4CAC-8FAC-CA5885D1CAA8}" srcOrd="0" destOrd="0" presId="urn:microsoft.com/office/officeart/2005/8/layout/hierarchy2#2"/>
    <dgm:cxn modelId="{0794E300-B3E9-4A72-AD41-67FF4A954217}" type="presParOf" srcId="{4B15241C-D8A0-4EDA-95CA-34AFC7596447}" destId="{8BF8FB44-CAAD-4822-AAB8-FF0515951413}" srcOrd="7" destOrd="0" presId="urn:microsoft.com/office/officeart/2005/8/layout/hierarchy2#2"/>
    <dgm:cxn modelId="{94C8EEB8-3690-4F01-B32D-487B1137AAFD}" type="presParOf" srcId="{8BF8FB44-CAAD-4822-AAB8-FF0515951413}" destId="{C7788301-8D82-4707-A010-5CFCD0B3C2FC}" srcOrd="0" destOrd="0" presId="urn:microsoft.com/office/officeart/2005/8/layout/hierarchy2#2"/>
    <dgm:cxn modelId="{5285132B-4AE2-4B36-B4DA-C46B09AFF38B}" type="presParOf" srcId="{8BF8FB44-CAAD-4822-AAB8-FF0515951413}" destId="{C1BFD53A-2136-4468-A6FE-76D4C8CD605C}" srcOrd="1" destOrd="0" presId="urn:microsoft.com/office/officeart/2005/8/layout/hierarchy2#2"/>
    <dgm:cxn modelId="{16CA8F87-45C7-487B-8089-CDD710A4D634}" type="presParOf" srcId="{4B15241C-D8A0-4EDA-95CA-34AFC7596447}" destId="{5D000B22-E9D4-42F1-8792-41A7C3DBD70F}" srcOrd="8" destOrd="0" presId="urn:microsoft.com/office/officeart/2005/8/layout/hierarchy2#2"/>
    <dgm:cxn modelId="{6181274F-1A22-4696-8E88-2BB5DABC4FB4}" type="presParOf" srcId="{5D000B22-E9D4-42F1-8792-41A7C3DBD70F}" destId="{07E31549-A282-483D-A9FC-3D9F03369E21}" srcOrd="0" destOrd="0" presId="urn:microsoft.com/office/officeart/2005/8/layout/hierarchy2#2"/>
    <dgm:cxn modelId="{245CA33F-B520-461C-B4B6-BBA773C7F84B}" type="presParOf" srcId="{4B15241C-D8A0-4EDA-95CA-34AFC7596447}" destId="{2266FA4B-21BF-4FB6-8E5A-D839D3D955F1}" srcOrd="9" destOrd="0" presId="urn:microsoft.com/office/officeart/2005/8/layout/hierarchy2#2"/>
    <dgm:cxn modelId="{815A4D29-FEA1-4AA1-8E3D-BCD4CD73A4B3}" type="presParOf" srcId="{2266FA4B-21BF-4FB6-8E5A-D839D3D955F1}" destId="{25BFFDCB-7150-471D-8076-FC3C9B063F2F}" srcOrd="0" destOrd="0" presId="urn:microsoft.com/office/officeart/2005/8/layout/hierarchy2#2"/>
    <dgm:cxn modelId="{92669F31-78E2-49B3-A3C2-1889E1701D7E}" type="presParOf" srcId="{2266FA4B-21BF-4FB6-8E5A-D839D3D955F1}" destId="{8B1E0AAC-16F5-4151-9F0A-F0E5055229E7}" srcOrd="1" destOrd="0" presId="urn:microsoft.com/office/officeart/2005/8/layout/hierarchy2#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CA3904-4279-42FF-BDA5-86BD40A0B8D0}" type="doc">
      <dgm:prSet loTypeId="urn:microsoft.com/office/officeart/2005/8/layout/hierarchy2#3" loCatId="hierarchy" qsTypeId="urn:microsoft.com/office/officeart/2005/8/quickstyle/simple1#4" qsCatId="simple" csTypeId="urn:microsoft.com/office/officeart/2005/8/colors/colorful5#1" csCatId="colorful" phldr="1"/>
      <dgm:spPr/>
      <dgm:t>
        <a:bodyPr/>
        <a:lstStyle/>
        <a:p>
          <a:endParaRPr lang="zh-CN" altLang="en-US"/>
        </a:p>
      </dgm:t>
    </dgm:pt>
    <dgm:pt modelId="{0C48AEC8-4B44-40AF-91B7-7EF321891CE6}">
      <dgm:prSet phldrT="[文本]"/>
      <dgm:spPr/>
      <dgm:t>
        <a:bodyPr/>
        <a:lstStyle/>
        <a:p>
          <a:r>
            <a:rPr lang="zh-CN" altLang="en-US" dirty="0"/>
            <a:t>楼道</a:t>
          </a:r>
        </a:p>
      </dgm:t>
    </dgm:pt>
    <dgm:pt modelId="{A4DA8AEB-FE4B-44C4-9E13-6DC0FC1A7453}" type="parTrans" cxnId="{AD2A7A70-4B9D-4A36-8674-77E4F804DF87}">
      <dgm:prSet/>
      <dgm:spPr/>
      <dgm:t>
        <a:bodyPr/>
        <a:lstStyle/>
        <a:p>
          <a:endParaRPr lang="zh-CN" altLang="en-US"/>
        </a:p>
      </dgm:t>
    </dgm:pt>
    <dgm:pt modelId="{E20AA544-A1CF-4323-9703-0A3E8026EA58}" type="sibTrans" cxnId="{AD2A7A70-4B9D-4A36-8674-77E4F804DF87}">
      <dgm:prSet/>
      <dgm:spPr/>
      <dgm:t>
        <a:bodyPr/>
        <a:lstStyle/>
        <a:p>
          <a:endParaRPr lang="zh-CN" altLang="en-US"/>
        </a:p>
      </dgm:t>
    </dgm:pt>
    <dgm:pt modelId="{3A8B4B75-7577-4B02-9F46-6221538EEA69}">
      <dgm:prSet phldrT="[文本]"/>
      <dgm:spPr/>
      <dgm:t>
        <a:bodyPr/>
        <a:lstStyle/>
        <a:p>
          <a:r>
            <a:rPr lang="zh-CN" altLang="en-US" dirty="0"/>
            <a:t>悬挂物安全</a:t>
          </a:r>
        </a:p>
      </dgm:t>
    </dgm:pt>
    <dgm:pt modelId="{7F05F75B-487A-410A-BBEB-B1AC05549B49}" type="parTrans" cxnId="{36E8D979-8B95-4A39-B501-1497E07495F4}">
      <dgm:prSet/>
      <dgm:spPr/>
      <dgm:t>
        <a:bodyPr/>
        <a:lstStyle/>
        <a:p>
          <a:endParaRPr lang="zh-CN" altLang="en-US"/>
        </a:p>
      </dgm:t>
    </dgm:pt>
    <dgm:pt modelId="{A90D00DB-9829-459A-9B3F-A0F8BF71FDCB}" type="sibTrans" cxnId="{36E8D979-8B95-4A39-B501-1497E07495F4}">
      <dgm:prSet/>
      <dgm:spPr/>
      <dgm:t>
        <a:bodyPr/>
        <a:lstStyle/>
        <a:p>
          <a:endParaRPr lang="zh-CN" altLang="en-US"/>
        </a:p>
      </dgm:t>
    </dgm:pt>
    <dgm:pt modelId="{E51C7479-E010-4780-B0A1-2BE511C17E4D}">
      <dgm:prSet phldrT="[文本]"/>
      <dgm:spPr/>
      <dgm:t>
        <a:bodyPr/>
        <a:lstStyle/>
        <a:p>
          <a:r>
            <a:rPr lang="zh-CN" altLang="en-US" dirty="0"/>
            <a:t>班级</a:t>
          </a:r>
        </a:p>
      </dgm:t>
    </dgm:pt>
    <dgm:pt modelId="{0DABD5B9-84B2-4B0D-AB61-59174CEBA982}" type="parTrans" cxnId="{23BE2545-FC9F-4C08-AD8D-C91B09B5F5FB}">
      <dgm:prSet/>
      <dgm:spPr/>
      <dgm:t>
        <a:bodyPr/>
        <a:lstStyle/>
        <a:p>
          <a:endParaRPr lang="zh-CN" altLang="en-US"/>
        </a:p>
      </dgm:t>
    </dgm:pt>
    <dgm:pt modelId="{8765F884-DCD8-477D-A582-A42FC87F8FE2}" type="sibTrans" cxnId="{23BE2545-FC9F-4C08-AD8D-C91B09B5F5FB}">
      <dgm:prSet/>
      <dgm:spPr/>
      <dgm:t>
        <a:bodyPr/>
        <a:lstStyle/>
        <a:p>
          <a:endParaRPr lang="zh-CN" altLang="en-US"/>
        </a:p>
      </dgm:t>
    </dgm:pt>
    <dgm:pt modelId="{2172301E-834C-43B7-A108-A04C04786D18}">
      <dgm:prSet phldrT="[文本]"/>
      <dgm:spPr/>
      <dgm:t>
        <a:bodyPr/>
        <a:lstStyle/>
        <a:p>
          <a:r>
            <a:rPr lang="zh-CN" altLang="en-US" dirty="0"/>
            <a:t>灭火器消防栓</a:t>
          </a:r>
        </a:p>
      </dgm:t>
    </dgm:pt>
    <dgm:pt modelId="{7A425416-F5BD-43B9-88AF-80516CC13A04}" type="parTrans" cxnId="{43759210-A27F-4F1C-9DE1-DFA8C7DA6583}">
      <dgm:prSet/>
      <dgm:spPr/>
      <dgm:t>
        <a:bodyPr/>
        <a:lstStyle/>
        <a:p>
          <a:endParaRPr lang="zh-CN" altLang="en-US"/>
        </a:p>
      </dgm:t>
    </dgm:pt>
    <dgm:pt modelId="{B8673967-E5A1-4C33-8A84-1ACA28097A03}" type="sibTrans" cxnId="{43759210-A27F-4F1C-9DE1-DFA8C7DA6583}">
      <dgm:prSet/>
      <dgm:spPr/>
      <dgm:t>
        <a:bodyPr/>
        <a:lstStyle/>
        <a:p>
          <a:endParaRPr lang="zh-CN" altLang="en-US"/>
        </a:p>
      </dgm:t>
    </dgm:pt>
    <dgm:pt modelId="{2682D23B-83A9-4E54-A264-2A9CEE3BDFD6}">
      <dgm:prSet phldrT="[文本]"/>
      <dgm:spPr/>
      <dgm:t>
        <a:bodyPr/>
        <a:lstStyle/>
        <a:p>
          <a:r>
            <a:rPr lang="zh-CN" altLang="en-US" dirty="0"/>
            <a:t>应急灯</a:t>
          </a:r>
        </a:p>
      </dgm:t>
    </dgm:pt>
    <dgm:pt modelId="{F409E8E3-8F34-45D8-975C-A0F74C0CCDFF}" type="parTrans" cxnId="{181B6319-1475-4223-900F-86DC218D99F0}">
      <dgm:prSet/>
      <dgm:spPr/>
      <dgm:t>
        <a:bodyPr/>
        <a:lstStyle/>
        <a:p>
          <a:endParaRPr lang="zh-CN" altLang="en-US"/>
        </a:p>
      </dgm:t>
    </dgm:pt>
    <dgm:pt modelId="{D5693601-2402-43EB-BFB5-DA6ACD2344D0}" type="sibTrans" cxnId="{181B6319-1475-4223-900F-86DC218D99F0}">
      <dgm:prSet/>
      <dgm:spPr/>
      <dgm:t>
        <a:bodyPr/>
        <a:lstStyle/>
        <a:p>
          <a:endParaRPr lang="zh-CN" altLang="en-US"/>
        </a:p>
      </dgm:t>
    </dgm:pt>
    <dgm:pt modelId="{44245579-9DED-4C0D-9609-111C280F0351}">
      <dgm:prSet phldrT="[文本]"/>
      <dgm:spPr/>
      <dgm:t>
        <a:bodyPr/>
        <a:lstStyle/>
        <a:p>
          <a:r>
            <a:rPr lang="zh-CN" altLang="en-US" dirty="0"/>
            <a:t>安全疏散图</a:t>
          </a:r>
        </a:p>
      </dgm:t>
    </dgm:pt>
    <dgm:pt modelId="{EB795833-2F61-4352-BBDD-DE0D4EA010F1}" type="parTrans" cxnId="{85B0D9E9-CF0C-42E9-87ED-627080110BBF}">
      <dgm:prSet/>
      <dgm:spPr/>
      <dgm:t>
        <a:bodyPr/>
        <a:lstStyle/>
        <a:p>
          <a:endParaRPr lang="zh-CN" altLang="en-US"/>
        </a:p>
      </dgm:t>
    </dgm:pt>
    <dgm:pt modelId="{FF18D08F-2DBD-401D-897B-8369A0856788}" type="sibTrans" cxnId="{85B0D9E9-CF0C-42E9-87ED-627080110BBF}">
      <dgm:prSet/>
      <dgm:spPr/>
      <dgm:t>
        <a:bodyPr/>
        <a:lstStyle/>
        <a:p>
          <a:endParaRPr lang="zh-CN" altLang="en-US"/>
        </a:p>
      </dgm:t>
    </dgm:pt>
    <dgm:pt modelId="{E0084DA2-BB36-440F-942E-C64A939CF515}">
      <dgm:prSet phldrT="[文本]"/>
      <dgm:spPr/>
      <dgm:t>
        <a:bodyPr/>
        <a:lstStyle/>
        <a:p>
          <a:r>
            <a:rPr lang="zh-CN" altLang="en-US" dirty="0"/>
            <a:t>安全疏散图</a:t>
          </a:r>
        </a:p>
      </dgm:t>
    </dgm:pt>
    <dgm:pt modelId="{861121F8-18E6-4376-BDA0-44907D3C50ED}" type="parTrans" cxnId="{26E62F1A-2DAE-467D-9CC3-1FFDB036A5E7}">
      <dgm:prSet/>
      <dgm:spPr/>
      <dgm:t>
        <a:bodyPr/>
        <a:lstStyle/>
        <a:p>
          <a:endParaRPr lang="zh-CN" altLang="en-US"/>
        </a:p>
      </dgm:t>
    </dgm:pt>
    <dgm:pt modelId="{768E7AED-B424-4A84-82AD-C65D2E3B953E}" type="sibTrans" cxnId="{26E62F1A-2DAE-467D-9CC3-1FFDB036A5E7}">
      <dgm:prSet/>
      <dgm:spPr/>
      <dgm:t>
        <a:bodyPr/>
        <a:lstStyle/>
        <a:p>
          <a:endParaRPr lang="zh-CN" altLang="en-US"/>
        </a:p>
      </dgm:t>
    </dgm:pt>
    <dgm:pt modelId="{683D04DA-978E-4FFD-BD1E-E7838CA00090}">
      <dgm:prSet phldrT="[文本]"/>
      <dgm:spPr/>
      <dgm:t>
        <a:bodyPr/>
        <a:lstStyle/>
        <a:p>
          <a:r>
            <a:rPr lang="zh-CN" altLang="en-US" dirty="0"/>
            <a:t>幼儿安全</a:t>
          </a:r>
        </a:p>
      </dgm:t>
    </dgm:pt>
    <dgm:pt modelId="{BF77EDB1-976D-48C7-8857-CDD99EBA6203}" type="parTrans" cxnId="{3E35F08A-818F-41C2-9054-61F7FC3552CA}">
      <dgm:prSet/>
      <dgm:spPr/>
      <dgm:t>
        <a:bodyPr/>
        <a:lstStyle/>
        <a:p>
          <a:endParaRPr lang="zh-CN" altLang="en-US"/>
        </a:p>
      </dgm:t>
    </dgm:pt>
    <dgm:pt modelId="{97C3D671-8885-4FE9-A92C-42301D0EE4D3}" type="sibTrans" cxnId="{3E35F08A-818F-41C2-9054-61F7FC3552CA}">
      <dgm:prSet/>
      <dgm:spPr/>
      <dgm:t>
        <a:bodyPr/>
        <a:lstStyle/>
        <a:p>
          <a:endParaRPr lang="zh-CN" altLang="en-US"/>
        </a:p>
      </dgm:t>
    </dgm:pt>
    <dgm:pt modelId="{5957A2F8-8860-4347-9FD3-013241B78FCD}">
      <dgm:prSet phldrT="[文本]"/>
      <dgm:spPr/>
      <dgm:t>
        <a:bodyPr/>
        <a:lstStyle/>
        <a:p>
          <a:r>
            <a:rPr lang="zh-CN" altLang="en-US" dirty="0"/>
            <a:t>区角安全</a:t>
          </a:r>
        </a:p>
      </dgm:t>
    </dgm:pt>
    <dgm:pt modelId="{B545B295-C6E7-43AF-9D9E-2857951A68A0}" type="parTrans" cxnId="{0B907B51-B457-440C-BD0A-BAD755E74FC1}">
      <dgm:prSet/>
      <dgm:spPr/>
      <dgm:t>
        <a:bodyPr/>
        <a:lstStyle/>
        <a:p>
          <a:endParaRPr lang="zh-CN" altLang="en-US"/>
        </a:p>
      </dgm:t>
    </dgm:pt>
    <dgm:pt modelId="{A9A6595F-D076-44F3-89FB-741F9A45AFD6}" type="sibTrans" cxnId="{0B907B51-B457-440C-BD0A-BAD755E74FC1}">
      <dgm:prSet/>
      <dgm:spPr/>
      <dgm:t>
        <a:bodyPr/>
        <a:lstStyle/>
        <a:p>
          <a:endParaRPr lang="zh-CN" altLang="en-US"/>
        </a:p>
      </dgm:t>
    </dgm:pt>
    <dgm:pt modelId="{0B8359C0-7E1C-4FDE-BDA9-A56409FFF5C6}">
      <dgm:prSet phldrT="[文本]"/>
      <dgm:spPr/>
      <dgm:t>
        <a:bodyPr/>
        <a:lstStyle/>
        <a:p>
          <a:r>
            <a:rPr lang="zh-CN" altLang="en-US" dirty="0"/>
            <a:t>消防通道</a:t>
          </a:r>
        </a:p>
      </dgm:t>
    </dgm:pt>
    <dgm:pt modelId="{D4ACBA79-6866-4A46-83B7-43C5E720A227}" type="parTrans" cxnId="{9F816C78-F581-41FB-A243-EE7C3C4E0130}">
      <dgm:prSet/>
      <dgm:spPr/>
      <dgm:t>
        <a:bodyPr/>
        <a:lstStyle/>
        <a:p>
          <a:endParaRPr lang="zh-CN" altLang="en-US"/>
        </a:p>
      </dgm:t>
    </dgm:pt>
    <dgm:pt modelId="{B59DDF00-39D9-476A-9F35-C24C44345D0D}" type="sibTrans" cxnId="{9F816C78-F581-41FB-A243-EE7C3C4E0130}">
      <dgm:prSet/>
      <dgm:spPr/>
      <dgm:t>
        <a:bodyPr/>
        <a:lstStyle/>
        <a:p>
          <a:endParaRPr lang="zh-CN" altLang="en-US"/>
        </a:p>
      </dgm:t>
    </dgm:pt>
    <dgm:pt modelId="{97DC8996-D4FC-4974-AE03-7AA17B4C9ED0}">
      <dgm:prSet phldrT="[文本]"/>
      <dgm:spPr/>
      <dgm:t>
        <a:bodyPr/>
        <a:lstStyle/>
        <a:p>
          <a:r>
            <a:rPr lang="zh-CN" altLang="en-US" dirty="0"/>
            <a:t>卫生间安全</a:t>
          </a:r>
        </a:p>
      </dgm:t>
    </dgm:pt>
    <dgm:pt modelId="{AF6D9B80-7173-430C-9412-0A949AEE8AE1}" type="parTrans" cxnId="{EE0B9FEC-40FC-49BE-B6F6-579A817E472A}">
      <dgm:prSet/>
      <dgm:spPr/>
      <dgm:t>
        <a:bodyPr/>
        <a:lstStyle/>
        <a:p>
          <a:endParaRPr lang="zh-CN" altLang="en-US"/>
        </a:p>
      </dgm:t>
    </dgm:pt>
    <dgm:pt modelId="{C28E530D-91B1-4363-AC8D-FCC564907E25}" type="sibTrans" cxnId="{EE0B9FEC-40FC-49BE-B6F6-579A817E472A}">
      <dgm:prSet/>
      <dgm:spPr/>
      <dgm:t>
        <a:bodyPr/>
        <a:lstStyle/>
        <a:p>
          <a:endParaRPr lang="zh-CN" altLang="en-US"/>
        </a:p>
      </dgm:t>
    </dgm:pt>
    <dgm:pt modelId="{80DBE711-324F-4633-8B28-3FF75E5E9596}">
      <dgm:prSet phldrT="[文本]"/>
      <dgm:spPr/>
      <dgm:t>
        <a:bodyPr/>
        <a:lstStyle/>
        <a:p>
          <a:r>
            <a:rPr lang="zh-CN" altLang="en-US" dirty="0"/>
            <a:t>饮水安全</a:t>
          </a:r>
        </a:p>
      </dgm:t>
    </dgm:pt>
    <dgm:pt modelId="{B1AE6D16-2DEE-46BE-8A12-F4A675F5E263}" type="parTrans" cxnId="{1104DC64-3CDD-4B5A-8620-D0BF2189AA44}">
      <dgm:prSet/>
      <dgm:spPr/>
      <dgm:t>
        <a:bodyPr/>
        <a:lstStyle/>
        <a:p>
          <a:endParaRPr lang="zh-CN" altLang="en-US"/>
        </a:p>
      </dgm:t>
    </dgm:pt>
    <dgm:pt modelId="{921D36BF-A4F4-47D8-A445-861FC69D2FA4}" type="sibTrans" cxnId="{1104DC64-3CDD-4B5A-8620-D0BF2189AA44}">
      <dgm:prSet/>
      <dgm:spPr/>
      <dgm:t>
        <a:bodyPr/>
        <a:lstStyle/>
        <a:p>
          <a:endParaRPr lang="zh-CN" altLang="en-US"/>
        </a:p>
      </dgm:t>
    </dgm:pt>
    <dgm:pt modelId="{0D574D85-4BEB-40C3-8234-1277C21FB60D}">
      <dgm:prSet phldrT="[文本]"/>
      <dgm:spPr/>
      <dgm:t>
        <a:bodyPr/>
        <a:lstStyle/>
        <a:p>
          <a:r>
            <a:rPr lang="zh-CN" altLang="en-US" dirty="0"/>
            <a:t>电源安全</a:t>
          </a:r>
        </a:p>
      </dgm:t>
    </dgm:pt>
    <dgm:pt modelId="{C2FD4C7B-836B-48BC-A414-59989015E570}" type="parTrans" cxnId="{77C5FB2B-2668-46E2-B57D-FD34B9FA59F5}">
      <dgm:prSet/>
      <dgm:spPr/>
      <dgm:t>
        <a:bodyPr/>
        <a:lstStyle/>
        <a:p>
          <a:endParaRPr lang="zh-CN" altLang="en-US"/>
        </a:p>
      </dgm:t>
    </dgm:pt>
    <dgm:pt modelId="{33134575-89CC-4F9C-9EE1-7E2E4D3DAC8D}" type="sibTrans" cxnId="{77C5FB2B-2668-46E2-B57D-FD34B9FA59F5}">
      <dgm:prSet/>
      <dgm:spPr/>
      <dgm:t>
        <a:bodyPr/>
        <a:lstStyle/>
        <a:p>
          <a:endParaRPr lang="zh-CN" altLang="en-US"/>
        </a:p>
      </dgm:t>
    </dgm:pt>
    <dgm:pt modelId="{6E980C08-C5BE-4DA8-AD62-D4CD1B1D7BF9}" type="pres">
      <dgm:prSet presAssocID="{47CA3904-4279-42FF-BDA5-86BD40A0B8D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78020FD-C9CB-4100-8782-5B00637EFD9C}" type="pres">
      <dgm:prSet presAssocID="{0C48AEC8-4B44-40AF-91B7-7EF321891CE6}" presName="root1" presStyleCnt="0"/>
      <dgm:spPr/>
    </dgm:pt>
    <dgm:pt modelId="{379D7E6F-F550-4185-95C4-23BB9B68D368}" type="pres">
      <dgm:prSet presAssocID="{0C48AEC8-4B44-40AF-91B7-7EF321891CE6}" presName="LevelOneTextNode" presStyleLbl="node0" presStyleIdx="0" presStyleCnt="2">
        <dgm:presLayoutVars>
          <dgm:chPref val="3"/>
        </dgm:presLayoutVars>
      </dgm:prSet>
      <dgm:spPr/>
    </dgm:pt>
    <dgm:pt modelId="{996A4E82-CD86-4C56-A629-E9F3B5CAC70E}" type="pres">
      <dgm:prSet presAssocID="{0C48AEC8-4B44-40AF-91B7-7EF321891CE6}" presName="level2hierChild" presStyleCnt="0"/>
      <dgm:spPr/>
    </dgm:pt>
    <dgm:pt modelId="{FBCE6FB5-DC0D-4ABE-954A-E8478E7AB13D}" type="pres">
      <dgm:prSet presAssocID="{7F05F75B-487A-410A-BBEB-B1AC05549B49}" presName="conn2-1" presStyleLbl="parChTrans1D2" presStyleIdx="0" presStyleCnt="11"/>
      <dgm:spPr/>
    </dgm:pt>
    <dgm:pt modelId="{E29602C2-23E9-483B-BA4A-DB9706153DED}" type="pres">
      <dgm:prSet presAssocID="{7F05F75B-487A-410A-BBEB-B1AC05549B49}" presName="connTx" presStyleLbl="parChTrans1D2" presStyleIdx="0" presStyleCnt="11"/>
      <dgm:spPr/>
    </dgm:pt>
    <dgm:pt modelId="{4BF97DD9-6482-402C-A89A-AE23BD456236}" type="pres">
      <dgm:prSet presAssocID="{3A8B4B75-7577-4B02-9F46-6221538EEA69}" presName="root2" presStyleCnt="0"/>
      <dgm:spPr/>
    </dgm:pt>
    <dgm:pt modelId="{6818A90D-3DD9-4F5F-BC72-6687DE2DA379}" type="pres">
      <dgm:prSet presAssocID="{3A8B4B75-7577-4B02-9F46-6221538EEA69}" presName="LevelTwoTextNode" presStyleLbl="node2" presStyleIdx="0" presStyleCnt="11">
        <dgm:presLayoutVars>
          <dgm:chPref val="3"/>
        </dgm:presLayoutVars>
      </dgm:prSet>
      <dgm:spPr/>
    </dgm:pt>
    <dgm:pt modelId="{5222E908-50DC-450B-91A5-44CA41A038AC}" type="pres">
      <dgm:prSet presAssocID="{3A8B4B75-7577-4B02-9F46-6221538EEA69}" presName="level3hierChild" presStyleCnt="0"/>
      <dgm:spPr/>
    </dgm:pt>
    <dgm:pt modelId="{36DEC051-270F-4539-9C18-BBF8125EB030}" type="pres">
      <dgm:prSet presAssocID="{7A425416-F5BD-43B9-88AF-80516CC13A04}" presName="conn2-1" presStyleLbl="parChTrans1D2" presStyleIdx="1" presStyleCnt="11"/>
      <dgm:spPr/>
    </dgm:pt>
    <dgm:pt modelId="{CF1DC9AC-AC3D-4660-9990-4AA1E8014E5F}" type="pres">
      <dgm:prSet presAssocID="{7A425416-F5BD-43B9-88AF-80516CC13A04}" presName="connTx" presStyleLbl="parChTrans1D2" presStyleIdx="1" presStyleCnt="11"/>
      <dgm:spPr/>
    </dgm:pt>
    <dgm:pt modelId="{7D75B15C-388C-4101-A798-C565B678C84E}" type="pres">
      <dgm:prSet presAssocID="{2172301E-834C-43B7-A108-A04C04786D18}" presName="root2" presStyleCnt="0"/>
      <dgm:spPr/>
    </dgm:pt>
    <dgm:pt modelId="{FBBAFC81-472B-4243-B926-E0F5B9DD2649}" type="pres">
      <dgm:prSet presAssocID="{2172301E-834C-43B7-A108-A04C04786D18}" presName="LevelTwoTextNode" presStyleLbl="node2" presStyleIdx="1" presStyleCnt="11">
        <dgm:presLayoutVars>
          <dgm:chPref val="3"/>
        </dgm:presLayoutVars>
      </dgm:prSet>
      <dgm:spPr/>
    </dgm:pt>
    <dgm:pt modelId="{CA12B6B3-F32F-465E-83E4-F9BE89E8C818}" type="pres">
      <dgm:prSet presAssocID="{2172301E-834C-43B7-A108-A04C04786D18}" presName="level3hierChild" presStyleCnt="0"/>
      <dgm:spPr/>
    </dgm:pt>
    <dgm:pt modelId="{15E1C9B7-E8A2-46CE-BE1F-8EA261B70F6C}" type="pres">
      <dgm:prSet presAssocID="{F409E8E3-8F34-45D8-975C-A0F74C0CCDFF}" presName="conn2-1" presStyleLbl="parChTrans1D2" presStyleIdx="2" presStyleCnt="11"/>
      <dgm:spPr/>
    </dgm:pt>
    <dgm:pt modelId="{068DCF68-F6F1-4A34-B300-C2BB311557A8}" type="pres">
      <dgm:prSet presAssocID="{F409E8E3-8F34-45D8-975C-A0F74C0CCDFF}" presName="connTx" presStyleLbl="parChTrans1D2" presStyleIdx="2" presStyleCnt="11"/>
      <dgm:spPr/>
    </dgm:pt>
    <dgm:pt modelId="{5325E622-6F2A-4653-AB15-A26B845BC4C9}" type="pres">
      <dgm:prSet presAssocID="{2682D23B-83A9-4E54-A264-2A9CEE3BDFD6}" presName="root2" presStyleCnt="0"/>
      <dgm:spPr/>
    </dgm:pt>
    <dgm:pt modelId="{3A4C18CF-5004-4432-9010-36D70EE2968F}" type="pres">
      <dgm:prSet presAssocID="{2682D23B-83A9-4E54-A264-2A9CEE3BDFD6}" presName="LevelTwoTextNode" presStyleLbl="node2" presStyleIdx="2" presStyleCnt="11">
        <dgm:presLayoutVars>
          <dgm:chPref val="3"/>
        </dgm:presLayoutVars>
      </dgm:prSet>
      <dgm:spPr/>
    </dgm:pt>
    <dgm:pt modelId="{E7C59341-7EF8-40C8-8E1A-8E09B11549FB}" type="pres">
      <dgm:prSet presAssocID="{2682D23B-83A9-4E54-A264-2A9CEE3BDFD6}" presName="level3hierChild" presStyleCnt="0"/>
      <dgm:spPr/>
    </dgm:pt>
    <dgm:pt modelId="{467F4EFD-6D5D-430C-8347-7EDF92E3617A}" type="pres">
      <dgm:prSet presAssocID="{EB795833-2F61-4352-BBDD-DE0D4EA010F1}" presName="conn2-1" presStyleLbl="parChTrans1D2" presStyleIdx="3" presStyleCnt="11"/>
      <dgm:spPr/>
    </dgm:pt>
    <dgm:pt modelId="{DBE1BA2D-A6ED-4FC4-9C0F-FB564059CE23}" type="pres">
      <dgm:prSet presAssocID="{EB795833-2F61-4352-BBDD-DE0D4EA010F1}" presName="connTx" presStyleLbl="parChTrans1D2" presStyleIdx="3" presStyleCnt="11"/>
      <dgm:spPr/>
    </dgm:pt>
    <dgm:pt modelId="{34B19A1E-F5FD-42CB-B9D9-93B507875A6B}" type="pres">
      <dgm:prSet presAssocID="{44245579-9DED-4C0D-9609-111C280F0351}" presName="root2" presStyleCnt="0"/>
      <dgm:spPr/>
    </dgm:pt>
    <dgm:pt modelId="{D2334F81-BE64-48D3-A2FF-993B55F2E615}" type="pres">
      <dgm:prSet presAssocID="{44245579-9DED-4C0D-9609-111C280F0351}" presName="LevelTwoTextNode" presStyleLbl="node2" presStyleIdx="3" presStyleCnt="11">
        <dgm:presLayoutVars>
          <dgm:chPref val="3"/>
        </dgm:presLayoutVars>
      </dgm:prSet>
      <dgm:spPr/>
    </dgm:pt>
    <dgm:pt modelId="{3446381B-1243-4BBB-8933-316F7E216F46}" type="pres">
      <dgm:prSet presAssocID="{44245579-9DED-4C0D-9609-111C280F0351}" presName="level3hierChild" presStyleCnt="0"/>
      <dgm:spPr/>
    </dgm:pt>
    <dgm:pt modelId="{2F1DD7A6-E889-476B-834D-70CEA39FD3FE}" type="pres">
      <dgm:prSet presAssocID="{D4ACBA79-6866-4A46-83B7-43C5E720A227}" presName="conn2-1" presStyleLbl="parChTrans1D2" presStyleIdx="4" presStyleCnt="11"/>
      <dgm:spPr/>
    </dgm:pt>
    <dgm:pt modelId="{AFE9E3E3-BF29-41A8-B892-E0BCC0AC4AD5}" type="pres">
      <dgm:prSet presAssocID="{D4ACBA79-6866-4A46-83B7-43C5E720A227}" presName="connTx" presStyleLbl="parChTrans1D2" presStyleIdx="4" presStyleCnt="11"/>
      <dgm:spPr/>
    </dgm:pt>
    <dgm:pt modelId="{7E78E200-33B5-41D3-AA53-77ED389BA993}" type="pres">
      <dgm:prSet presAssocID="{0B8359C0-7E1C-4FDE-BDA9-A56409FFF5C6}" presName="root2" presStyleCnt="0"/>
      <dgm:spPr/>
    </dgm:pt>
    <dgm:pt modelId="{4EB28A48-75E2-424E-A559-4DD51602A158}" type="pres">
      <dgm:prSet presAssocID="{0B8359C0-7E1C-4FDE-BDA9-A56409FFF5C6}" presName="LevelTwoTextNode" presStyleLbl="node2" presStyleIdx="4" presStyleCnt="11">
        <dgm:presLayoutVars>
          <dgm:chPref val="3"/>
        </dgm:presLayoutVars>
      </dgm:prSet>
      <dgm:spPr/>
    </dgm:pt>
    <dgm:pt modelId="{195A0692-207D-4D63-ADCF-4BBD1C3C41A5}" type="pres">
      <dgm:prSet presAssocID="{0B8359C0-7E1C-4FDE-BDA9-A56409FFF5C6}" presName="level3hierChild" presStyleCnt="0"/>
      <dgm:spPr/>
    </dgm:pt>
    <dgm:pt modelId="{06A471E0-D781-46DE-8226-99801EB121BC}" type="pres">
      <dgm:prSet presAssocID="{E51C7479-E010-4780-B0A1-2BE511C17E4D}" presName="root1" presStyleCnt="0"/>
      <dgm:spPr/>
    </dgm:pt>
    <dgm:pt modelId="{B0D0272D-B860-4DD3-A886-C908A953C9E3}" type="pres">
      <dgm:prSet presAssocID="{E51C7479-E010-4780-B0A1-2BE511C17E4D}" presName="LevelOneTextNode" presStyleLbl="node0" presStyleIdx="1" presStyleCnt="2">
        <dgm:presLayoutVars>
          <dgm:chPref val="3"/>
        </dgm:presLayoutVars>
      </dgm:prSet>
      <dgm:spPr/>
    </dgm:pt>
    <dgm:pt modelId="{E9D0A1B3-130D-4B69-B1BF-4AE9E2404686}" type="pres">
      <dgm:prSet presAssocID="{E51C7479-E010-4780-B0A1-2BE511C17E4D}" presName="level2hierChild" presStyleCnt="0"/>
      <dgm:spPr/>
    </dgm:pt>
    <dgm:pt modelId="{31F509BA-AC32-448F-81D7-22DBC8AA1C7A}" type="pres">
      <dgm:prSet presAssocID="{861121F8-18E6-4376-BDA0-44907D3C50ED}" presName="conn2-1" presStyleLbl="parChTrans1D2" presStyleIdx="5" presStyleCnt="11"/>
      <dgm:spPr/>
    </dgm:pt>
    <dgm:pt modelId="{9C0C1286-B17D-4AD3-8F98-0413A2DB0EFE}" type="pres">
      <dgm:prSet presAssocID="{861121F8-18E6-4376-BDA0-44907D3C50ED}" presName="connTx" presStyleLbl="parChTrans1D2" presStyleIdx="5" presStyleCnt="11"/>
      <dgm:spPr/>
    </dgm:pt>
    <dgm:pt modelId="{112E0955-AE35-41A8-AD44-F1DBCEB7CEE4}" type="pres">
      <dgm:prSet presAssocID="{E0084DA2-BB36-440F-942E-C64A939CF515}" presName="root2" presStyleCnt="0"/>
      <dgm:spPr/>
    </dgm:pt>
    <dgm:pt modelId="{966AB4C4-84D7-4BF1-946F-846F8112B0EE}" type="pres">
      <dgm:prSet presAssocID="{E0084DA2-BB36-440F-942E-C64A939CF515}" presName="LevelTwoTextNode" presStyleLbl="node2" presStyleIdx="5" presStyleCnt="11">
        <dgm:presLayoutVars>
          <dgm:chPref val="3"/>
        </dgm:presLayoutVars>
      </dgm:prSet>
      <dgm:spPr/>
    </dgm:pt>
    <dgm:pt modelId="{35054B1E-4B50-4E26-AFC0-0BB83B24632F}" type="pres">
      <dgm:prSet presAssocID="{E0084DA2-BB36-440F-942E-C64A939CF515}" presName="level3hierChild" presStyleCnt="0"/>
      <dgm:spPr/>
    </dgm:pt>
    <dgm:pt modelId="{EA4A6539-1551-43A9-A1D1-85081684589F}" type="pres">
      <dgm:prSet presAssocID="{BF77EDB1-976D-48C7-8857-CDD99EBA6203}" presName="conn2-1" presStyleLbl="parChTrans1D2" presStyleIdx="6" presStyleCnt="11"/>
      <dgm:spPr/>
    </dgm:pt>
    <dgm:pt modelId="{6E7CD2F9-C871-4AF3-B40F-2C443D921E6D}" type="pres">
      <dgm:prSet presAssocID="{BF77EDB1-976D-48C7-8857-CDD99EBA6203}" presName="connTx" presStyleLbl="parChTrans1D2" presStyleIdx="6" presStyleCnt="11"/>
      <dgm:spPr/>
    </dgm:pt>
    <dgm:pt modelId="{EFB2671C-8F2D-41C7-833F-2EB065A6462A}" type="pres">
      <dgm:prSet presAssocID="{683D04DA-978E-4FFD-BD1E-E7838CA00090}" presName="root2" presStyleCnt="0"/>
      <dgm:spPr/>
    </dgm:pt>
    <dgm:pt modelId="{58194427-FC69-4524-906A-FC723A0D1C40}" type="pres">
      <dgm:prSet presAssocID="{683D04DA-978E-4FFD-BD1E-E7838CA00090}" presName="LevelTwoTextNode" presStyleLbl="node2" presStyleIdx="6" presStyleCnt="11">
        <dgm:presLayoutVars>
          <dgm:chPref val="3"/>
        </dgm:presLayoutVars>
      </dgm:prSet>
      <dgm:spPr/>
    </dgm:pt>
    <dgm:pt modelId="{FCA244EE-9CC2-4E80-AF8D-0A1DD8921EF1}" type="pres">
      <dgm:prSet presAssocID="{683D04DA-978E-4FFD-BD1E-E7838CA00090}" presName="level3hierChild" presStyleCnt="0"/>
      <dgm:spPr/>
    </dgm:pt>
    <dgm:pt modelId="{58764927-D218-4BD1-8513-350CEAB7C118}" type="pres">
      <dgm:prSet presAssocID="{B545B295-C6E7-43AF-9D9E-2857951A68A0}" presName="conn2-1" presStyleLbl="parChTrans1D2" presStyleIdx="7" presStyleCnt="11"/>
      <dgm:spPr/>
    </dgm:pt>
    <dgm:pt modelId="{45367931-3484-4197-BF35-EBFAB08C8FF4}" type="pres">
      <dgm:prSet presAssocID="{B545B295-C6E7-43AF-9D9E-2857951A68A0}" presName="connTx" presStyleLbl="parChTrans1D2" presStyleIdx="7" presStyleCnt="11"/>
      <dgm:spPr/>
    </dgm:pt>
    <dgm:pt modelId="{EC423CDA-64D1-4737-9412-FF50769FE0D6}" type="pres">
      <dgm:prSet presAssocID="{5957A2F8-8860-4347-9FD3-013241B78FCD}" presName="root2" presStyleCnt="0"/>
      <dgm:spPr/>
    </dgm:pt>
    <dgm:pt modelId="{0919EA20-8CDA-4FD7-91F0-7835977441B0}" type="pres">
      <dgm:prSet presAssocID="{5957A2F8-8860-4347-9FD3-013241B78FCD}" presName="LevelTwoTextNode" presStyleLbl="node2" presStyleIdx="7" presStyleCnt="11">
        <dgm:presLayoutVars>
          <dgm:chPref val="3"/>
        </dgm:presLayoutVars>
      </dgm:prSet>
      <dgm:spPr/>
    </dgm:pt>
    <dgm:pt modelId="{F2693D78-025F-424E-ACCE-6D1B2EDA0DBE}" type="pres">
      <dgm:prSet presAssocID="{5957A2F8-8860-4347-9FD3-013241B78FCD}" presName="level3hierChild" presStyleCnt="0"/>
      <dgm:spPr/>
    </dgm:pt>
    <dgm:pt modelId="{7230679E-0141-4DC8-AAD7-067E51BE2F86}" type="pres">
      <dgm:prSet presAssocID="{AF6D9B80-7173-430C-9412-0A949AEE8AE1}" presName="conn2-1" presStyleLbl="parChTrans1D2" presStyleIdx="8" presStyleCnt="11"/>
      <dgm:spPr/>
    </dgm:pt>
    <dgm:pt modelId="{E55F2058-E1F0-4598-A44B-4E52903B9C87}" type="pres">
      <dgm:prSet presAssocID="{AF6D9B80-7173-430C-9412-0A949AEE8AE1}" presName="connTx" presStyleLbl="parChTrans1D2" presStyleIdx="8" presStyleCnt="11"/>
      <dgm:spPr/>
    </dgm:pt>
    <dgm:pt modelId="{5D1C501F-505C-4A65-A047-49B899883255}" type="pres">
      <dgm:prSet presAssocID="{97DC8996-D4FC-4974-AE03-7AA17B4C9ED0}" presName="root2" presStyleCnt="0"/>
      <dgm:spPr/>
    </dgm:pt>
    <dgm:pt modelId="{35A98BCF-B41D-4772-861B-6BCE9D1AF623}" type="pres">
      <dgm:prSet presAssocID="{97DC8996-D4FC-4974-AE03-7AA17B4C9ED0}" presName="LevelTwoTextNode" presStyleLbl="node2" presStyleIdx="8" presStyleCnt="11">
        <dgm:presLayoutVars>
          <dgm:chPref val="3"/>
        </dgm:presLayoutVars>
      </dgm:prSet>
      <dgm:spPr/>
    </dgm:pt>
    <dgm:pt modelId="{F47D672B-692D-43D7-A505-A764F617C90F}" type="pres">
      <dgm:prSet presAssocID="{97DC8996-D4FC-4974-AE03-7AA17B4C9ED0}" presName="level3hierChild" presStyleCnt="0"/>
      <dgm:spPr/>
    </dgm:pt>
    <dgm:pt modelId="{C16387A4-5BDB-4B58-A393-F6EBFD9A8E26}" type="pres">
      <dgm:prSet presAssocID="{B1AE6D16-2DEE-46BE-8A12-F4A675F5E263}" presName="conn2-1" presStyleLbl="parChTrans1D2" presStyleIdx="9" presStyleCnt="11"/>
      <dgm:spPr/>
    </dgm:pt>
    <dgm:pt modelId="{E151B637-0198-4BC7-A296-6B7034BE7607}" type="pres">
      <dgm:prSet presAssocID="{B1AE6D16-2DEE-46BE-8A12-F4A675F5E263}" presName="connTx" presStyleLbl="parChTrans1D2" presStyleIdx="9" presStyleCnt="11"/>
      <dgm:spPr/>
    </dgm:pt>
    <dgm:pt modelId="{D8F1518D-68A4-4046-9CA3-31F272BBA751}" type="pres">
      <dgm:prSet presAssocID="{80DBE711-324F-4633-8B28-3FF75E5E9596}" presName="root2" presStyleCnt="0"/>
      <dgm:spPr/>
    </dgm:pt>
    <dgm:pt modelId="{5F7749BE-2D7A-4EEA-9E0F-C553DDF2F4E9}" type="pres">
      <dgm:prSet presAssocID="{80DBE711-324F-4633-8B28-3FF75E5E9596}" presName="LevelTwoTextNode" presStyleLbl="node2" presStyleIdx="9" presStyleCnt="11">
        <dgm:presLayoutVars>
          <dgm:chPref val="3"/>
        </dgm:presLayoutVars>
      </dgm:prSet>
      <dgm:spPr/>
    </dgm:pt>
    <dgm:pt modelId="{B48B6717-E629-4982-A87F-1B22CDF651BA}" type="pres">
      <dgm:prSet presAssocID="{80DBE711-324F-4633-8B28-3FF75E5E9596}" presName="level3hierChild" presStyleCnt="0"/>
      <dgm:spPr/>
    </dgm:pt>
    <dgm:pt modelId="{59395923-1534-4A27-B0F8-D315AC6D6BB4}" type="pres">
      <dgm:prSet presAssocID="{C2FD4C7B-836B-48BC-A414-59989015E570}" presName="conn2-1" presStyleLbl="parChTrans1D2" presStyleIdx="10" presStyleCnt="11"/>
      <dgm:spPr/>
    </dgm:pt>
    <dgm:pt modelId="{34C5E0D9-D902-4CDC-BE41-1A351B20F90A}" type="pres">
      <dgm:prSet presAssocID="{C2FD4C7B-836B-48BC-A414-59989015E570}" presName="connTx" presStyleLbl="parChTrans1D2" presStyleIdx="10" presStyleCnt="11"/>
      <dgm:spPr/>
    </dgm:pt>
    <dgm:pt modelId="{DCA26A9A-8028-46C2-A8A4-870AE9136BD0}" type="pres">
      <dgm:prSet presAssocID="{0D574D85-4BEB-40C3-8234-1277C21FB60D}" presName="root2" presStyleCnt="0"/>
      <dgm:spPr/>
    </dgm:pt>
    <dgm:pt modelId="{B3973993-A8BB-4FE5-8F64-5F8B8DE2718D}" type="pres">
      <dgm:prSet presAssocID="{0D574D85-4BEB-40C3-8234-1277C21FB60D}" presName="LevelTwoTextNode" presStyleLbl="node2" presStyleIdx="10" presStyleCnt="11">
        <dgm:presLayoutVars>
          <dgm:chPref val="3"/>
        </dgm:presLayoutVars>
      </dgm:prSet>
      <dgm:spPr/>
    </dgm:pt>
    <dgm:pt modelId="{9A3A9636-29C9-4AF1-A0A0-C126426811E2}" type="pres">
      <dgm:prSet presAssocID="{0D574D85-4BEB-40C3-8234-1277C21FB60D}" presName="level3hierChild" presStyleCnt="0"/>
      <dgm:spPr/>
    </dgm:pt>
  </dgm:ptLst>
  <dgm:cxnLst>
    <dgm:cxn modelId="{263F3400-DF17-483D-A86D-802B1091E76C}" type="presOf" srcId="{3A8B4B75-7577-4B02-9F46-6221538EEA69}" destId="{6818A90D-3DD9-4F5F-BC72-6687DE2DA379}" srcOrd="0" destOrd="0" presId="urn:microsoft.com/office/officeart/2005/8/layout/hierarchy2#3"/>
    <dgm:cxn modelId="{5A666802-5585-4FF8-96EE-B05EEF37C224}" type="presOf" srcId="{7A425416-F5BD-43B9-88AF-80516CC13A04}" destId="{36DEC051-270F-4539-9C18-BBF8125EB030}" srcOrd="0" destOrd="0" presId="urn:microsoft.com/office/officeart/2005/8/layout/hierarchy2#3"/>
    <dgm:cxn modelId="{57605F03-FFC7-4844-AB12-8C18A61CD589}" type="presOf" srcId="{0B8359C0-7E1C-4FDE-BDA9-A56409FFF5C6}" destId="{4EB28A48-75E2-424E-A559-4DD51602A158}" srcOrd="0" destOrd="0" presId="urn:microsoft.com/office/officeart/2005/8/layout/hierarchy2#3"/>
    <dgm:cxn modelId="{43759210-A27F-4F1C-9DE1-DFA8C7DA6583}" srcId="{0C48AEC8-4B44-40AF-91B7-7EF321891CE6}" destId="{2172301E-834C-43B7-A108-A04C04786D18}" srcOrd="1" destOrd="0" parTransId="{7A425416-F5BD-43B9-88AF-80516CC13A04}" sibTransId="{B8673967-E5A1-4C33-8A84-1ACA28097A03}"/>
    <dgm:cxn modelId="{7AD39112-6556-457D-9619-715D3FE1282B}" type="presOf" srcId="{C2FD4C7B-836B-48BC-A414-59989015E570}" destId="{34C5E0D9-D902-4CDC-BE41-1A351B20F90A}" srcOrd="1" destOrd="0" presId="urn:microsoft.com/office/officeart/2005/8/layout/hierarchy2#3"/>
    <dgm:cxn modelId="{1946D316-59E4-4AE6-8D41-AD1CE6DE70FA}" type="presOf" srcId="{5957A2F8-8860-4347-9FD3-013241B78FCD}" destId="{0919EA20-8CDA-4FD7-91F0-7835977441B0}" srcOrd="0" destOrd="0" presId="urn:microsoft.com/office/officeart/2005/8/layout/hierarchy2#3"/>
    <dgm:cxn modelId="{0A930B17-D944-4E01-938E-331B26D1EEC6}" type="presOf" srcId="{7F05F75B-487A-410A-BBEB-B1AC05549B49}" destId="{E29602C2-23E9-483B-BA4A-DB9706153DED}" srcOrd="1" destOrd="0" presId="urn:microsoft.com/office/officeart/2005/8/layout/hierarchy2#3"/>
    <dgm:cxn modelId="{A9948817-A088-4797-8422-42AE855F14F3}" type="presOf" srcId="{F409E8E3-8F34-45D8-975C-A0F74C0CCDFF}" destId="{068DCF68-F6F1-4A34-B300-C2BB311557A8}" srcOrd="1" destOrd="0" presId="urn:microsoft.com/office/officeart/2005/8/layout/hierarchy2#3"/>
    <dgm:cxn modelId="{181B6319-1475-4223-900F-86DC218D99F0}" srcId="{0C48AEC8-4B44-40AF-91B7-7EF321891CE6}" destId="{2682D23B-83A9-4E54-A264-2A9CEE3BDFD6}" srcOrd="2" destOrd="0" parTransId="{F409E8E3-8F34-45D8-975C-A0F74C0CCDFF}" sibTransId="{D5693601-2402-43EB-BFB5-DA6ACD2344D0}"/>
    <dgm:cxn modelId="{26E62F1A-2DAE-467D-9CC3-1FFDB036A5E7}" srcId="{E51C7479-E010-4780-B0A1-2BE511C17E4D}" destId="{E0084DA2-BB36-440F-942E-C64A939CF515}" srcOrd="0" destOrd="0" parTransId="{861121F8-18E6-4376-BDA0-44907D3C50ED}" sibTransId="{768E7AED-B424-4A84-82AD-C65D2E3B953E}"/>
    <dgm:cxn modelId="{1D4D9026-9884-4649-805B-295D165F2650}" type="presOf" srcId="{80DBE711-324F-4633-8B28-3FF75E5E9596}" destId="{5F7749BE-2D7A-4EEA-9E0F-C553DDF2F4E9}" srcOrd="0" destOrd="0" presId="urn:microsoft.com/office/officeart/2005/8/layout/hierarchy2#3"/>
    <dgm:cxn modelId="{81EED828-97C3-4C27-896C-420B3CB8CB8A}" type="presOf" srcId="{B545B295-C6E7-43AF-9D9E-2857951A68A0}" destId="{58764927-D218-4BD1-8513-350CEAB7C118}" srcOrd="0" destOrd="0" presId="urn:microsoft.com/office/officeart/2005/8/layout/hierarchy2#3"/>
    <dgm:cxn modelId="{228F872A-F4B2-4528-83CC-83B39A33039A}" type="presOf" srcId="{F409E8E3-8F34-45D8-975C-A0F74C0CCDFF}" destId="{15E1C9B7-E8A2-46CE-BE1F-8EA261B70F6C}" srcOrd="0" destOrd="0" presId="urn:microsoft.com/office/officeart/2005/8/layout/hierarchy2#3"/>
    <dgm:cxn modelId="{77C5FB2B-2668-46E2-B57D-FD34B9FA59F5}" srcId="{E51C7479-E010-4780-B0A1-2BE511C17E4D}" destId="{0D574D85-4BEB-40C3-8234-1277C21FB60D}" srcOrd="5" destOrd="0" parTransId="{C2FD4C7B-836B-48BC-A414-59989015E570}" sibTransId="{33134575-89CC-4F9C-9EE1-7E2E4D3DAC8D}"/>
    <dgm:cxn modelId="{21E8EF2C-0476-4351-9F36-A786B1898AE4}" type="presOf" srcId="{E51C7479-E010-4780-B0A1-2BE511C17E4D}" destId="{B0D0272D-B860-4DD3-A886-C908A953C9E3}" srcOrd="0" destOrd="0" presId="urn:microsoft.com/office/officeart/2005/8/layout/hierarchy2#3"/>
    <dgm:cxn modelId="{72B5682F-9045-4185-8A4F-688EA6FAD8B1}" type="presOf" srcId="{E0084DA2-BB36-440F-942E-C64A939CF515}" destId="{966AB4C4-84D7-4BF1-946F-846F8112B0EE}" srcOrd="0" destOrd="0" presId="urn:microsoft.com/office/officeart/2005/8/layout/hierarchy2#3"/>
    <dgm:cxn modelId="{DDA9E92F-E2A6-4D1B-BFF8-C0D562C20D74}" type="presOf" srcId="{2172301E-834C-43B7-A108-A04C04786D18}" destId="{FBBAFC81-472B-4243-B926-E0F5B9DD2649}" srcOrd="0" destOrd="0" presId="urn:microsoft.com/office/officeart/2005/8/layout/hierarchy2#3"/>
    <dgm:cxn modelId="{92D3B831-392D-4623-A344-A306EEB2E890}" type="presOf" srcId="{0C48AEC8-4B44-40AF-91B7-7EF321891CE6}" destId="{379D7E6F-F550-4185-95C4-23BB9B68D368}" srcOrd="0" destOrd="0" presId="urn:microsoft.com/office/officeart/2005/8/layout/hierarchy2#3"/>
    <dgm:cxn modelId="{0A498737-573C-421F-B749-B46182098965}" type="presOf" srcId="{B1AE6D16-2DEE-46BE-8A12-F4A675F5E263}" destId="{E151B637-0198-4BC7-A296-6B7034BE7607}" srcOrd="1" destOrd="0" presId="urn:microsoft.com/office/officeart/2005/8/layout/hierarchy2#3"/>
    <dgm:cxn modelId="{AF21F83D-3B9C-4962-B0BC-01EE4FB8C6DA}" type="presOf" srcId="{683D04DA-978E-4FFD-BD1E-E7838CA00090}" destId="{58194427-FC69-4524-906A-FC723A0D1C40}" srcOrd="0" destOrd="0" presId="urn:microsoft.com/office/officeart/2005/8/layout/hierarchy2#3"/>
    <dgm:cxn modelId="{A810B062-E5D4-41B2-8D8C-831DBE91D12C}" type="presOf" srcId="{EB795833-2F61-4352-BBDD-DE0D4EA010F1}" destId="{467F4EFD-6D5D-430C-8347-7EDF92E3617A}" srcOrd="0" destOrd="0" presId="urn:microsoft.com/office/officeart/2005/8/layout/hierarchy2#3"/>
    <dgm:cxn modelId="{C5ECBA62-1F12-4828-A318-CDD5AD696E24}" type="presOf" srcId="{861121F8-18E6-4376-BDA0-44907D3C50ED}" destId="{9C0C1286-B17D-4AD3-8F98-0413A2DB0EFE}" srcOrd="1" destOrd="0" presId="urn:microsoft.com/office/officeart/2005/8/layout/hierarchy2#3"/>
    <dgm:cxn modelId="{EF193863-31EF-4349-81BC-48496A8200CF}" type="presOf" srcId="{AF6D9B80-7173-430C-9412-0A949AEE8AE1}" destId="{7230679E-0141-4DC8-AAD7-067E51BE2F86}" srcOrd="0" destOrd="0" presId="urn:microsoft.com/office/officeart/2005/8/layout/hierarchy2#3"/>
    <dgm:cxn modelId="{1104DC64-3CDD-4B5A-8620-D0BF2189AA44}" srcId="{E51C7479-E010-4780-B0A1-2BE511C17E4D}" destId="{80DBE711-324F-4633-8B28-3FF75E5E9596}" srcOrd="4" destOrd="0" parTransId="{B1AE6D16-2DEE-46BE-8A12-F4A675F5E263}" sibTransId="{921D36BF-A4F4-47D8-A445-861FC69D2FA4}"/>
    <dgm:cxn modelId="{23BE2545-FC9F-4C08-AD8D-C91B09B5F5FB}" srcId="{47CA3904-4279-42FF-BDA5-86BD40A0B8D0}" destId="{E51C7479-E010-4780-B0A1-2BE511C17E4D}" srcOrd="1" destOrd="0" parTransId="{0DABD5B9-84B2-4B0D-AB61-59174CEBA982}" sibTransId="{8765F884-DCD8-477D-A582-A42FC87F8FE2}"/>
    <dgm:cxn modelId="{F5B17F46-FC6C-41C0-82EE-625D44724F16}" type="presOf" srcId="{47CA3904-4279-42FF-BDA5-86BD40A0B8D0}" destId="{6E980C08-C5BE-4DA8-AD62-D4CD1B1D7BF9}" srcOrd="0" destOrd="0" presId="urn:microsoft.com/office/officeart/2005/8/layout/hierarchy2#3"/>
    <dgm:cxn modelId="{ED3BE667-38F3-446B-9CA6-CD45E6A9B82F}" type="presOf" srcId="{97DC8996-D4FC-4974-AE03-7AA17B4C9ED0}" destId="{35A98BCF-B41D-4772-861B-6BCE9D1AF623}" srcOrd="0" destOrd="0" presId="urn:microsoft.com/office/officeart/2005/8/layout/hierarchy2#3"/>
    <dgm:cxn modelId="{CF62DF68-7651-4213-B38F-06D6EC06E4EB}" type="presOf" srcId="{B1AE6D16-2DEE-46BE-8A12-F4A675F5E263}" destId="{C16387A4-5BDB-4B58-A393-F6EBFD9A8E26}" srcOrd="0" destOrd="0" presId="urn:microsoft.com/office/officeart/2005/8/layout/hierarchy2#3"/>
    <dgm:cxn modelId="{AD2A7A70-4B9D-4A36-8674-77E4F804DF87}" srcId="{47CA3904-4279-42FF-BDA5-86BD40A0B8D0}" destId="{0C48AEC8-4B44-40AF-91B7-7EF321891CE6}" srcOrd="0" destOrd="0" parTransId="{A4DA8AEB-FE4B-44C4-9E13-6DC0FC1A7453}" sibTransId="{E20AA544-A1CF-4323-9703-0A3E8026EA58}"/>
    <dgm:cxn modelId="{0B907B51-B457-440C-BD0A-BAD755E74FC1}" srcId="{E51C7479-E010-4780-B0A1-2BE511C17E4D}" destId="{5957A2F8-8860-4347-9FD3-013241B78FCD}" srcOrd="2" destOrd="0" parTransId="{B545B295-C6E7-43AF-9D9E-2857951A68A0}" sibTransId="{A9A6595F-D076-44F3-89FB-741F9A45AFD6}"/>
    <dgm:cxn modelId="{7CBDC455-F047-40F6-988B-EC0CEF5CB37B}" type="presOf" srcId="{7F05F75B-487A-410A-BBEB-B1AC05549B49}" destId="{FBCE6FB5-DC0D-4ABE-954A-E8478E7AB13D}" srcOrd="0" destOrd="0" presId="urn:microsoft.com/office/officeart/2005/8/layout/hierarchy2#3"/>
    <dgm:cxn modelId="{029E6156-FBFB-4653-861E-FC00174B6364}" type="presOf" srcId="{D4ACBA79-6866-4A46-83B7-43C5E720A227}" destId="{2F1DD7A6-E889-476B-834D-70CEA39FD3FE}" srcOrd="0" destOrd="0" presId="urn:microsoft.com/office/officeart/2005/8/layout/hierarchy2#3"/>
    <dgm:cxn modelId="{9F816C78-F581-41FB-A243-EE7C3C4E0130}" srcId="{0C48AEC8-4B44-40AF-91B7-7EF321891CE6}" destId="{0B8359C0-7E1C-4FDE-BDA9-A56409FFF5C6}" srcOrd="4" destOrd="0" parTransId="{D4ACBA79-6866-4A46-83B7-43C5E720A227}" sibTransId="{B59DDF00-39D9-476A-9F35-C24C44345D0D}"/>
    <dgm:cxn modelId="{36E8D979-8B95-4A39-B501-1497E07495F4}" srcId="{0C48AEC8-4B44-40AF-91B7-7EF321891CE6}" destId="{3A8B4B75-7577-4B02-9F46-6221538EEA69}" srcOrd="0" destOrd="0" parTransId="{7F05F75B-487A-410A-BBEB-B1AC05549B49}" sibTransId="{A90D00DB-9829-459A-9B3F-A0F8BF71FDCB}"/>
    <dgm:cxn modelId="{D6515C7E-9F76-4258-B4A0-995DEB8A93EC}" type="presOf" srcId="{861121F8-18E6-4376-BDA0-44907D3C50ED}" destId="{31F509BA-AC32-448F-81D7-22DBC8AA1C7A}" srcOrd="0" destOrd="0" presId="urn:microsoft.com/office/officeart/2005/8/layout/hierarchy2#3"/>
    <dgm:cxn modelId="{DCB4E581-B489-4B76-9E19-7055526FDA38}" type="presOf" srcId="{D4ACBA79-6866-4A46-83B7-43C5E720A227}" destId="{AFE9E3E3-BF29-41A8-B892-E0BCC0AC4AD5}" srcOrd="1" destOrd="0" presId="urn:microsoft.com/office/officeart/2005/8/layout/hierarchy2#3"/>
    <dgm:cxn modelId="{AE17F681-DE8E-450C-B419-56A649E395B1}" type="presOf" srcId="{7A425416-F5BD-43B9-88AF-80516CC13A04}" destId="{CF1DC9AC-AC3D-4660-9990-4AA1E8014E5F}" srcOrd="1" destOrd="0" presId="urn:microsoft.com/office/officeart/2005/8/layout/hierarchy2#3"/>
    <dgm:cxn modelId="{D3F9ED84-D4EF-46CC-B4E7-DA010D217473}" type="presOf" srcId="{AF6D9B80-7173-430C-9412-0A949AEE8AE1}" destId="{E55F2058-E1F0-4598-A44B-4E52903B9C87}" srcOrd="1" destOrd="0" presId="urn:microsoft.com/office/officeart/2005/8/layout/hierarchy2#3"/>
    <dgm:cxn modelId="{3E35F08A-818F-41C2-9054-61F7FC3552CA}" srcId="{E51C7479-E010-4780-B0A1-2BE511C17E4D}" destId="{683D04DA-978E-4FFD-BD1E-E7838CA00090}" srcOrd="1" destOrd="0" parTransId="{BF77EDB1-976D-48C7-8857-CDD99EBA6203}" sibTransId="{97C3D671-8885-4FE9-A92C-42301D0EE4D3}"/>
    <dgm:cxn modelId="{98BB6F94-2DDC-460A-BEAA-038B753F54C4}" type="presOf" srcId="{BF77EDB1-976D-48C7-8857-CDD99EBA6203}" destId="{6E7CD2F9-C871-4AF3-B40F-2C443D921E6D}" srcOrd="1" destOrd="0" presId="urn:microsoft.com/office/officeart/2005/8/layout/hierarchy2#3"/>
    <dgm:cxn modelId="{431327BA-989A-47C2-B370-AF37589E4F80}" type="presOf" srcId="{44245579-9DED-4C0D-9609-111C280F0351}" destId="{D2334F81-BE64-48D3-A2FF-993B55F2E615}" srcOrd="0" destOrd="0" presId="urn:microsoft.com/office/officeart/2005/8/layout/hierarchy2#3"/>
    <dgm:cxn modelId="{A8E1B4BE-0070-4077-A5FA-422104E8E8EC}" type="presOf" srcId="{C2FD4C7B-836B-48BC-A414-59989015E570}" destId="{59395923-1534-4A27-B0F8-D315AC6D6BB4}" srcOrd="0" destOrd="0" presId="urn:microsoft.com/office/officeart/2005/8/layout/hierarchy2#3"/>
    <dgm:cxn modelId="{F8F2F3D0-8705-4254-B416-AE0EC02F57F0}" type="presOf" srcId="{B545B295-C6E7-43AF-9D9E-2857951A68A0}" destId="{45367931-3484-4197-BF35-EBFAB08C8FF4}" srcOrd="1" destOrd="0" presId="urn:microsoft.com/office/officeart/2005/8/layout/hierarchy2#3"/>
    <dgm:cxn modelId="{075B08DE-428C-46D2-8DA0-232BE9BF452E}" type="presOf" srcId="{0D574D85-4BEB-40C3-8234-1277C21FB60D}" destId="{B3973993-A8BB-4FE5-8F64-5F8B8DE2718D}" srcOrd="0" destOrd="0" presId="urn:microsoft.com/office/officeart/2005/8/layout/hierarchy2#3"/>
    <dgm:cxn modelId="{2DB857DE-E515-4A2B-9064-749F4232823A}" type="presOf" srcId="{2682D23B-83A9-4E54-A264-2A9CEE3BDFD6}" destId="{3A4C18CF-5004-4432-9010-36D70EE2968F}" srcOrd="0" destOrd="0" presId="urn:microsoft.com/office/officeart/2005/8/layout/hierarchy2#3"/>
    <dgm:cxn modelId="{85B0D9E9-CF0C-42E9-87ED-627080110BBF}" srcId="{0C48AEC8-4B44-40AF-91B7-7EF321891CE6}" destId="{44245579-9DED-4C0D-9609-111C280F0351}" srcOrd="3" destOrd="0" parTransId="{EB795833-2F61-4352-BBDD-DE0D4EA010F1}" sibTransId="{FF18D08F-2DBD-401D-897B-8369A0856788}"/>
    <dgm:cxn modelId="{A8C998EA-EE61-4846-A147-DBCAEFE1AB5C}" type="presOf" srcId="{EB795833-2F61-4352-BBDD-DE0D4EA010F1}" destId="{DBE1BA2D-A6ED-4FC4-9C0F-FB564059CE23}" srcOrd="1" destOrd="0" presId="urn:microsoft.com/office/officeart/2005/8/layout/hierarchy2#3"/>
    <dgm:cxn modelId="{EE0B9FEC-40FC-49BE-B6F6-579A817E472A}" srcId="{E51C7479-E010-4780-B0A1-2BE511C17E4D}" destId="{97DC8996-D4FC-4974-AE03-7AA17B4C9ED0}" srcOrd="3" destOrd="0" parTransId="{AF6D9B80-7173-430C-9412-0A949AEE8AE1}" sibTransId="{C28E530D-91B1-4363-AC8D-FCC564907E25}"/>
    <dgm:cxn modelId="{659E4CF7-D632-4753-AE3B-189DD9524071}" type="presOf" srcId="{BF77EDB1-976D-48C7-8857-CDD99EBA6203}" destId="{EA4A6539-1551-43A9-A1D1-85081684589F}" srcOrd="0" destOrd="0" presId="urn:microsoft.com/office/officeart/2005/8/layout/hierarchy2#3"/>
    <dgm:cxn modelId="{15770194-187D-4C30-8A25-1B22083ABDE8}" type="presParOf" srcId="{6E980C08-C5BE-4DA8-AD62-D4CD1B1D7BF9}" destId="{978020FD-C9CB-4100-8782-5B00637EFD9C}" srcOrd="0" destOrd="0" presId="urn:microsoft.com/office/officeart/2005/8/layout/hierarchy2#3"/>
    <dgm:cxn modelId="{BA964BF2-C591-490F-A51F-878E1E978C5F}" type="presParOf" srcId="{978020FD-C9CB-4100-8782-5B00637EFD9C}" destId="{379D7E6F-F550-4185-95C4-23BB9B68D368}" srcOrd="0" destOrd="0" presId="urn:microsoft.com/office/officeart/2005/8/layout/hierarchy2#3"/>
    <dgm:cxn modelId="{9A1DD537-61FE-4D7E-BDCB-A5C3E05C8779}" type="presParOf" srcId="{978020FD-C9CB-4100-8782-5B00637EFD9C}" destId="{996A4E82-CD86-4C56-A629-E9F3B5CAC70E}" srcOrd="1" destOrd="0" presId="urn:microsoft.com/office/officeart/2005/8/layout/hierarchy2#3"/>
    <dgm:cxn modelId="{9563A935-6C42-4061-B34B-0340E16C8AB5}" type="presParOf" srcId="{996A4E82-CD86-4C56-A629-E9F3B5CAC70E}" destId="{FBCE6FB5-DC0D-4ABE-954A-E8478E7AB13D}" srcOrd="0" destOrd="0" presId="urn:microsoft.com/office/officeart/2005/8/layout/hierarchy2#3"/>
    <dgm:cxn modelId="{312DB27B-BC59-4CBD-B0FA-3C967F4C3256}" type="presParOf" srcId="{FBCE6FB5-DC0D-4ABE-954A-E8478E7AB13D}" destId="{E29602C2-23E9-483B-BA4A-DB9706153DED}" srcOrd="0" destOrd="0" presId="urn:microsoft.com/office/officeart/2005/8/layout/hierarchy2#3"/>
    <dgm:cxn modelId="{37C75B34-216E-4DA7-8CDC-F0ACEABE2C5E}" type="presParOf" srcId="{996A4E82-CD86-4C56-A629-E9F3B5CAC70E}" destId="{4BF97DD9-6482-402C-A89A-AE23BD456236}" srcOrd="1" destOrd="0" presId="urn:microsoft.com/office/officeart/2005/8/layout/hierarchy2#3"/>
    <dgm:cxn modelId="{9439D29F-4D47-4681-A3E4-5F5A61844FD5}" type="presParOf" srcId="{4BF97DD9-6482-402C-A89A-AE23BD456236}" destId="{6818A90D-3DD9-4F5F-BC72-6687DE2DA379}" srcOrd="0" destOrd="0" presId="urn:microsoft.com/office/officeart/2005/8/layout/hierarchy2#3"/>
    <dgm:cxn modelId="{C3B1BD24-D1E9-4AEE-B91A-26A66ACC2A7C}" type="presParOf" srcId="{4BF97DD9-6482-402C-A89A-AE23BD456236}" destId="{5222E908-50DC-450B-91A5-44CA41A038AC}" srcOrd="1" destOrd="0" presId="urn:microsoft.com/office/officeart/2005/8/layout/hierarchy2#3"/>
    <dgm:cxn modelId="{5634C36B-3EB9-4CF0-93FB-F54E27552AD6}" type="presParOf" srcId="{996A4E82-CD86-4C56-A629-E9F3B5CAC70E}" destId="{36DEC051-270F-4539-9C18-BBF8125EB030}" srcOrd="2" destOrd="0" presId="urn:microsoft.com/office/officeart/2005/8/layout/hierarchy2#3"/>
    <dgm:cxn modelId="{88DC6248-E065-4282-99FB-629CC6F69144}" type="presParOf" srcId="{36DEC051-270F-4539-9C18-BBF8125EB030}" destId="{CF1DC9AC-AC3D-4660-9990-4AA1E8014E5F}" srcOrd="0" destOrd="0" presId="urn:microsoft.com/office/officeart/2005/8/layout/hierarchy2#3"/>
    <dgm:cxn modelId="{A9D0419F-B923-4C98-AE50-425B2B3B41F6}" type="presParOf" srcId="{996A4E82-CD86-4C56-A629-E9F3B5CAC70E}" destId="{7D75B15C-388C-4101-A798-C565B678C84E}" srcOrd="3" destOrd="0" presId="urn:microsoft.com/office/officeart/2005/8/layout/hierarchy2#3"/>
    <dgm:cxn modelId="{FDEE1A30-11C1-4A06-AF79-0E14C55E9B03}" type="presParOf" srcId="{7D75B15C-388C-4101-A798-C565B678C84E}" destId="{FBBAFC81-472B-4243-B926-E0F5B9DD2649}" srcOrd="0" destOrd="0" presId="urn:microsoft.com/office/officeart/2005/8/layout/hierarchy2#3"/>
    <dgm:cxn modelId="{98532664-002A-4127-925E-51B375794084}" type="presParOf" srcId="{7D75B15C-388C-4101-A798-C565B678C84E}" destId="{CA12B6B3-F32F-465E-83E4-F9BE89E8C818}" srcOrd="1" destOrd="0" presId="urn:microsoft.com/office/officeart/2005/8/layout/hierarchy2#3"/>
    <dgm:cxn modelId="{13C383AD-9A0F-4425-920B-9C13113F53F7}" type="presParOf" srcId="{996A4E82-CD86-4C56-A629-E9F3B5CAC70E}" destId="{15E1C9B7-E8A2-46CE-BE1F-8EA261B70F6C}" srcOrd="4" destOrd="0" presId="urn:microsoft.com/office/officeart/2005/8/layout/hierarchy2#3"/>
    <dgm:cxn modelId="{21EF04B2-D929-45AD-8FF7-54CB4072CB42}" type="presParOf" srcId="{15E1C9B7-E8A2-46CE-BE1F-8EA261B70F6C}" destId="{068DCF68-F6F1-4A34-B300-C2BB311557A8}" srcOrd="0" destOrd="0" presId="urn:microsoft.com/office/officeart/2005/8/layout/hierarchy2#3"/>
    <dgm:cxn modelId="{2B59A2FF-1360-4F44-9F72-3C75550BEC14}" type="presParOf" srcId="{996A4E82-CD86-4C56-A629-E9F3B5CAC70E}" destId="{5325E622-6F2A-4653-AB15-A26B845BC4C9}" srcOrd="5" destOrd="0" presId="urn:microsoft.com/office/officeart/2005/8/layout/hierarchy2#3"/>
    <dgm:cxn modelId="{5AEB0325-41C7-445E-923E-41307C9654FA}" type="presParOf" srcId="{5325E622-6F2A-4653-AB15-A26B845BC4C9}" destId="{3A4C18CF-5004-4432-9010-36D70EE2968F}" srcOrd="0" destOrd="0" presId="urn:microsoft.com/office/officeart/2005/8/layout/hierarchy2#3"/>
    <dgm:cxn modelId="{25CDF717-BF3C-4DAF-A34B-D1B1AF9B57CD}" type="presParOf" srcId="{5325E622-6F2A-4653-AB15-A26B845BC4C9}" destId="{E7C59341-7EF8-40C8-8E1A-8E09B11549FB}" srcOrd="1" destOrd="0" presId="urn:microsoft.com/office/officeart/2005/8/layout/hierarchy2#3"/>
    <dgm:cxn modelId="{E02B5CD5-6E73-4DAA-8E16-7521C840B60C}" type="presParOf" srcId="{996A4E82-CD86-4C56-A629-E9F3B5CAC70E}" destId="{467F4EFD-6D5D-430C-8347-7EDF92E3617A}" srcOrd="6" destOrd="0" presId="urn:microsoft.com/office/officeart/2005/8/layout/hierarchy2#3"/>
    <dgm:cxn modelId="{394E5A25-DEF9-4494-930C-B9EE6DB4027B}" type="presParOf" srcId="{467F4EFD-6D5D-430C-8347-7EDF92E3617A}" destId="{DBE1BA2D-A6ED-4FC4-9C0F-FB564059CE23}" srcOrd="0" destOrd="0" presId="urn:microsoft.com/office/officeart/2005/8/layout/hierarchy2#3"/>
    <dgm:cxn modelId="{07AB1545-54B8-457D-AB0B-2F5B96A7528A}" type="presParOf" srcId="{996A4E82-CD86-4C56-A629-E9F3B5CAC70E}" destId="{34B19A1E-F5FD-42CB-B9D9-93B507875A6B}" srcOrd="7" destOrd="0" presId="urn:microsoft.com/office/officeart/2005/8/layout/hierarchy2#3"/>
    <dgm:cxn modelId="{F7FA880B-A3E1-4F51-BB25-DFA903F7187D}" type="presParOf" srcId="{34B19A1E-F5FD-42CB-B9D9-93B507875A6B}" destId="{D2334F81-BE64-48D3-A2FF-993B55F2E615}" srcOrd="0" destOrd="0" presId="urn:microsoft.com/office/officeart/2005/8/layout/hierarchy2#3"/>
    <dgm:cxn modelId="{0229D68D-198C-4305-BE95-559A506588A9}" type="presParOf" srcId="{34B19A1E-F5FD-42CB-B9D9-93B507875A6B}" destId="{3446381B-1243-4BBB-8933-316F7E216F46}" srcOrd="1" destOrd="0" presId="urn:microsoft.com/office/officeart/2005/8/layout/hierarchy2#3"/>
    <dgm:cxn modelId="{7F31510F-F597-4784-A33B-DBF1FA898863}" type="presParOf" srcId="{996A4E82-CD86-4C56-A629-E9F3B5CAC70E}" destId="{2F1DD7A6-E889-476B-834D-70CEA39FD3FE}" srcOrd="8" destOrd="0" presId="urn:microsoft.com/office/officeart/2005/8/layout/hierarchy2#3"/>
    <dgm:cxn modelId="{34E56F55-BD79-479E-B1B4-2DB37DE52A16}" type="presParOf" srcId="{2F1DD7A6-E889-476B-834D-70CEA39FD3FE}" destId="{AFE9E3E3-BF29-41A8-B892-E0BCC0AC4AD5}" srcOrd="0" destOrd="0" presId="urn:microsoft.com/office/officeart/2005/8/layout/hierarchy2#3"/>
    <dgm:cxn modelId="{0DDB2AA8-6843-48B2-92FF-757A09262E18}" type="presParOf" srcId="{996A4E82-CD86-4C56-A629-E9F3B5CAC70E}" destId="{7E78E200-33B5-41D3-AA53-77ED389BA993}" srcOrd="9" destOrd="0" presId="urn:microsoft.com/office/officeart/2005/8/layout/hierarchy2#3"/>
    <dgm:cxn modelId="{E8B4C766-8513-4590-9F1A-747D961DD551}" type="presParOf" srcId="{7E78E200-33B5-41D3-AA53-77ED389BA993}" destId="{4EB28A48-75E2-424E-A559-4DD51602A158}" srcOrd="0" destOrd="0" presId="urn:microsoft.com/office/officeart/2005/8/layout/hierarchy2#3"/>
    <dgm:cxn modelId="{FA35A97A-D1B8-4F8F-B479-25D68A8DB7B4}" type="presParOf" srcId="{7E78E200-33B5-41D3-AA53-77ED389BA993}" destId="{195A0692-207D-4D63-ADCF-4BBD1C3C41A5}" srcOrd="1" destOrd="0" presId="urn:microsoft.com/office/officeart/2005/8/layout/hierarchy2#3"/>
    <dgm:cxn modelId="{3FB23E78-45D1-4246-AE5F-E0B3F11AA1F9}" type="presParOf" srcId="{6E980C08-C5BE-4DA8-AD62-D4CD1B1D7BF9}" destId="{06A471E0-D781-46DE-8226-99801EB121BC}" srcOrd="1" destOrd="0" presId="urn:microsoft.com/office/officeart/2005/8/layout/hierarchy2#3"/>
    <dgm:cxn modelId="{B4A8E15D-8BF8-4375-B2B9-C6AEDEDF75CE}" type="presParOf" srcId="{06A471E0-D781-46DE-8226-99801EB121BC}" destId="{B0D0272D-B860-4DD3-A886-C908A953C9E3}" srcOrd="0" destOrd="0" presId="urn:microsoft.com/office/officeart/2005/8/layout/hierarchy2#3"/>
    <dgm:cxn modelId="{A52A9294-87B8-4E84-9FF5-C221B33AA759}" type="presParOf" srcId="{06A471E0-D781-46DE-8226-99801EB121BC}" destId="{E9D0A1B3-130D-4B69-B1BF-4AE9E2404686}" srcOrd="1" destOrd="0" presId="urn:microsoft.com/office/officeart/2005/8/layout/hierarchy2#3"/>
    <dgm:cxn modelId="{F04E3D4C-CDD6-4733-BBF6-515DD844D317}" type="presParOf" srcId="{E9D0A1B3-130D-4B69-B1BF-4AE9E2404686}" destId="{31F509BA-AC32-448F-81D7-22DBC8AA1C7A}" srcOrd="0" destOrd="0" presId="urn:microsoft.com/office/officeart/2005/8/layout/hierarchy2#3"/>
    <dgm:cxn modelId="{89BA6F14-1FD4-47EA-BFA8-C27CCE212B91}" type="presParOf" srcId="{31F509BA-AC32-448F-81D7-22DBC8AA1C7A}" destId="{9C0C1286-B17D-4AD3-8F98-0413A2DB0EFE}" srcOrd="0" destOrd="0" presId="urn:microsoft.com/office/officeart/2005/8/layout/hierarchy2#3"/>
    <dgm:cxn modelId="{641DBE84-C172-42A9-AF22-E8801A132A06}" type="presParOf" srcId="{E9D0A1B3-130D-4B69-B1BF-4AE9E2404686}" destId="{112E0955-AE35-41A8-AD44-F1DBCEB7CEE4}" srcOrd="1" destOrd="0" presId="urn:microsoft.com/office/officeart/2005/8/layout/hierarchy2#3"/>
    <dgm:cxn modelId="{42BACE31-69E4-4BDB-A2D3-8BFF9AC6EF60}" type="presParOf" srcId="{112E0955-AE35-41A8-AD44-F1DBCEB7CEE4}" destId="{966AB4C4-84D7-4BF1-946F-846F8112B0EE}" srcOrd="0" destOrd="0" presId="urn:microsoft.com/office/officeart/2005/8/layout/hierarchy2#3"/>
    <dgm:cxn modelId="{D0391556-C104-4F6F-85F9-8B2977E9A019}" type="presParOf" srcId="{112E0955-AE35-41A8-AD44-F1DBCEB7CEE4}" destId="{35054B1E-4B50-4E26-AFC0-0BB83B24632F}" srcOrd="1" destOrd="0" presId="urn:microsoft.com/office/officeart/2005/8/layout/hierarchy2#3"/>
    <dgm:cxn modelId="{93B248F9-5437-4BE1-8C65-5392C1F4A92F}" type="presParOf" srcId="{E9D0A1B3-130D-4B69-B1BF-4AE9E2404686}" destId="{EA4A6539-1551-43A9-A1D1-85081684589F}" srcOrd="2" destOrd="0" presId="urn:microsoft.com/office/officeart/2005/8/layout/hierarchy2#3"/>
    <dgm:cxn modelId="{C0B791FE-2DF2-4A02-8AED-9F8765EBF5F5}" type="presParOf" srcId="{EA4A6539-1551-43A9-A1D1-85081684589F}" destId="{6E7CD2F9-C871-4AF3-B40F-2C443D921E6D}" srcOrd="0" destOrd="0" presId="urn:microsoft.com/office/officeart/2005/8/layout/hierarchy2#3"/>
    <dgm:cxn modelId="{066FBA15-D348-46C7-81DA-61BBB5EBA7D3}" type="presParOf" srcId="{E9D0A1B3-130D-4B69-B1BF-4AE9E2404686}" destId="{EFB2671C-8F2D-41C7-833F-2EB065A6462A}" srcOrd="3" destOrd="0" presId="urn:microsoft.com/office/officeart/2005/8/layout/hierarchy2#3"/>
    <dgm:cxn modelId="{A64435E3-3AAF-48B9-9A6D-14C70381C283}" type="presParOf" srcId="{EFB2671C-8F2D-41C7-833F-2EB065A6462A}" destId="{58194427-FC69-4524-906A-FC723A0D1C40}" srcOrd="0" destOrd="0" presId="urn:microsoft.com/office/officeart/2005/8/layout/hierarchy2#3"/>
    <dgm:cxn modelId="{C8A32DD6-CDF2-4EDF-9D66-06E813BBFC31}" type="presParOf" srcId="{EFB2671C-8F2D-41C7-833F-2EB065A6462A}" destId="{FCA244EE-9CC2-4E80-AF8D-0A1DD8921EF1}" srcOrd="1" destOrd="0" presId="urn:microsoft.com/office/officeart/2005/8/layout/hierarchy2#3"/>
    <dgm:cxn modelId="{641AE56D-1DDA-497A-B539-B08A15A98CF6}" type="presParOf" srcId="{E9D0A1B3-130D-4B69-B1BF-4AE9E2404686}" destId="{58764927-D218-4BD1-8513-350CEAB7C118}" srcOrd="4" destOrd="0" presId="urn:microsoft.com/office/officeart/2005/8/layout/hierarchy2#3"/>
    <dgm:cxn modelId="{A4CF9BE5-81FC-4314-AC66-AFC3CD84A7A9}" type="presParOf" srcId="{58764927-D218-4BD1-8513-350CEAB7C118}" destId="{45367931-3484-4197-BF35-EBFAB08C8FF4}" srcOrd="0" destOrd="0" presId="urn:microsoft.com/office/officeart/2005/8/layout/hierarchy2#3"/>
    <dgm:cxn modelId="{68B50C45-3511-4F0A-9157-3E14CB995620}" type="presParOf" srcId="{E9D0A1B3-130D-4B69-B1BF-4AE9E2404686}" destId="{EC423CDA-64D1-4737-9412-FF50769FE0D6}" srcOrd="5" destOrd="0" presId="urn:microsoft.com/office/officeart/2005/8/layout/hierarchy2#3"/>
    <dgm:cxn modelId="{65337EA0-9FE8-4EFB-B515-D85780519ABD}" type="presParOf" srcId="{EC423CDA-64D1-4737-9412-FF50769FE0D6}" destId="{0919EA20-8CDA-4FD7-91F0-7835977441B0}" srcOrd="0" destOrd="0" presId="urn:microsoft.com/office/officeart/2005/8/layout/hierarchy2#3"/>
    <dgm:cxn modelId="{74998CE9-199A-4CA6-8517-E414410C41BE}" type="presParOf" srcId="{EC423CDA-64D1-4737-9412-FF50769FE0D6}" destId="{F2693D78-025F-424E-ACCE-6D1B2EDA0DBE}" srcOrd="1" destOrd="0" presId="urn:microsoft.com/office/officeart/2005/8/layout/hierarchy2#3"/>
    <dgm:cxn modelId="{DC75BD0E-B003-4FD3-82A5-34CECD8FAC5F}" type="presParOf" srcId="{E9D0A1B3-130D-4B69-B1BF-4AE9E2404686}" destId="{7230679E-0141-4DC8-AAD7-067E51BE2F86}" srcOrd="6" destOrd="0" presId="urn:microsoft.com/office/officeart/2005/8/layout/hierarchy2#3"/>
    <dgm:cxn modelId="{2E621F36-6C55-4130-9E87-1A1137F1F558}" type="presParOf" srcId="{7230679E-0141-4DC8-AAD7-067E51BE2F86}" destId="{E55F2058-E1F0-4598-A44B-4E52903B9C87}" srcOrd="0" destOrd="0" presId="urn:microsoft.com/office/officeart/2005/8/layout/hierarchy2#3"/>
    <dgm:cxn modelId="{02AA107E-445A-4423-A333-C65384C46FB0}" type="presParOf" srcId="{E9D0A1B3-130D-4B69-B1BF-4AE9E2404686}" destId="{5D1C501F-505C-4A65-A047-49B899883255}" srcOrd="7" destOrd="0" presId="urn:microsoft.com/office/officeart/2005/8/layout/hierarchy2#3"/>
    <dgm:cxn modelId="{8B3A2B04-1E85-4192-A82C-016614C88BF6}" type="presParOf" srcId="{5D1C501F-505C-4A65-A047-49B899883255}" destId="{35A98BCF-B41D-4772-861B-6BCE9D1AF623}" srcOrd="0" destOrd="0" presId="urn:microsoft.com/office/officeart/2005/8/layout/hierarchy2#3"/>
    <dgm:cxn modelId="{9F4EC57C-0E6C-41AF-9C9E-A01CFCDABEB2}" type="presParOf" srcId="{5D1C501F-505C-4A65-A047-49B899883255}" destId="{F47D672B-692D-43D7-A505-A764F617C90F}" srcOrd="1" destOrd="0" presId="urn:microsoft.com/office/officeart/2005/8/layout/hierarchy2#3"/>
    <dgm:cxn modelId="{5D95E6B0-71DA-45AF-BC7A-A1EF98FE0C03}" type="presParOf" srcId="{E9D0A1B3-130D-4B69-B1BF-4AE9E2404686}" destId="{C16387A4-5BDB-4B58-A393-F6EBFD9A8E26}" srcOrd="8" destOrd="0" presId="urn:microsoft.com/office/officeart/2005/8/layout/hierarchy2#3"/>
    <dgm:cxn modelId="{3B3698FC-F8AB-48E7-9C1C-43705FF7569B}" type="presParOf" srcId="{C16387A4-5BDB-4B58-A393-F6EBFD9A8E26}" destId="{E151B637-0198-4BC7-A296-6B7034BE7607}" srcOrd="0" destOrd="0" presId="urn:microsoft.com/office/officeart/2005/8/layout/hierarchy2#3"/>
    <dgm:cxn modelId="{DED5E16A-BAA5-45E3-92A8-C78B55023DAC}" type="presParOf" srcId="{E9D0A1B3-130D-4B69-B1BF-4AE9E2404686}" destId="{D8F1518D-68A4-4046-9CA3-31F272BBA751}" srcOrd="9" destOrd="0" presId="urn:microsoft.com/office/officeart/2005/8/layout/hierarchy2#3"/>
    <dgm:cxn modelId="{6ED5EE8D-9DD7-4F4D-A17C-2346B4441717}" type="presParOf" srcId="{D8F1518D-68A4-4046-9CA3-31F272BBA751}" destId="{5F7749BE-2D7A-4EEA-9E0F-C553DDF2F4E9}" srcOrd="0" destOrd="0" presId="urn:microsoft.com/office/officeart/2005/8/layout/hierarchy2#3"/>
    <dgm:cxn modelId="{B1F8ACED-4525-4473-914C-54CF4D474CA9}" type="presParOf" srcId="{D8F1518D-68A4-4046-9CA3-31F272BBA751}" destId="{B48B6717-E629-4982-A87F-1B22CDF651BA}" srcOrd="1" destOrd="0" presId="urn:microsoft.com/office/officeart/2005/8/layout/hierarchy2#3"/>
    <dgm:cxn modelId="{51742E7E-90EF-4C6F-B051-12E2B848D178}" type="presParOf" srcId="{E9D0A1B3-130D-4B69-B1BF-4AE9E2404686}" destId="{59395923-1534-4A27-B0F8-D315AC6D6BB4}" srcOrd="10" destOrd="0" presId="urn:microsoft.com/office/officeart/2005/8/layout/hierarchy2#3"/>
    <dgm:cxn modelId="{3F9DC658-F152-48ED-8E2A-403E24F70E14}" type="presParOf" srcId="{59395923-1534-4A27-B0F8-D315AC6D6BB4}" destId="{34C5E0D9-D902-4CDC-BE41-1A351B20F90A}" srcOrd="0" destOrd="0" presId="urn:microsoft.com/office/officeart/2005/8/layout/hierarchy2#3"/>
    <dgm:cxn modelId="{D06C6EF4-F191-42F0-BCBB-BCF60F4551A0}" type="presParOf" srcId="{E9D0A1B3-130D-4B69-B1BF-4AE9E2404686}" destId="{DCA26A9A-8028-46C2-A8A4-870AE9136BD0}" srcOrd="11" destOrd="0" presId="urn:microsoft.com/office/officeart/2005/8/layout/hierarchy2#3"/>
    <dgm:cxn modelId="{2AF80EDF-98BC-4ED4-AE75-B8C379182953}" type="presParOf" srcId="{DCA26A9A-8028-46C2-A8A4-870AE9136BD0}" destId="{B3973993-A8BB-4FE5-8F64-5F8B8DE2718D}" srcOrd="0" destOrd="0" presId="urn:microsoft.com/office/officeart/2005/8/layout/hierarchy2#3"/>
    <dgm:cxn modelId="{9ECED8B5-15F6-4F83-84B8-F855CD4AB501}" type="presParOf" srcId="{DCA26A9A-8028-46C2-A8A4-870AE9136BD0}" destId="{9A3A9636-29C9-4AF1-A0A0-C126426811E2}" srcOrd="1" destOrd="0" presId="urn:microsoft.com/office/officeart/2005/8/layout/hierarchy2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CA3904-4279-42FF-BDA5-86BD40A0B8D0}" type="doc">
      <dgm:prSet loTypeId="urn:microsoft.com/office/officeart/2005/8/layout/hierarchy2#4" loCatId="hierarchy" qsTypeId="urn:microsoft.com/office/officeart/2005/8/quickstyle/simple1#5" qsCatId="simple" csTypeId="urn:microsoft.com/office/officeart/2005/8/colors/colorful1#1" csCatId="colorful" phldr="1"/>
      <dgm:spPr/>
      <dgm:t>
        <a:bodyPr/>
        <a:lstStyle/>
        <a:p>
          <a:endParaRPr lang="zh-CN" altLang="en-US"/>
        </a:p>
      </dgm:t>
    </dgm:pt>
    <dgm:pt modelId="{DD9C417B-AEF9-489F-B7A0-A510A5FEBAE8}">
      <dgm:prSet phldrT="[文本]"/>
      <dgm:spPr/>
      <dgm:t>
        <a:bodyPr/>
        <a:lstStyle/>
        <a:p>
          <a:r>
            <a:rPr lang="zh-CN" altLang="en-US" dirty="0"/>
            <a:t>办公室</a:t>
          </a:r>
        </a:p>
      </dgm:t>
    </dgm:pt>
    <dgm:pt modelId="{94EEDF3E-DF1F-45C9-8BC5-A85AE963C831}" type="parTrans" cxnId="{80FB16C8-6881-4E64-BB44-0FC0B6DC2C15}">
      <dgm:prSet/>
      <dgm:spPr/>
      <dgm:t>
        <a:bodyPr/>
        <a:lstStyle/>
        <a:p>
          <a:endParaRPr lang="zh-CN" altLang="en-US"/>
        </a:p>
      </dgm:t>
    </dgm:pt>
    <dgm:pt modelId="{A3190D30-A59D-427E-80F6-A3959805BC7F}" type="sibTrans" cxnId="{80FB16C8-6881-4E64-BB44-0FC0B6DC2C15}">
      <dgm:prSet/>
      <dgm:spPr/>
      <dgm:t>
        <a:bodyPr/>
        <a:lstStyle/>
        <a:p>
          <a:endParaRPr lang="zh-CN" altLang="en-US"/>
        </a:p>
      </dgm:t>
    </dgm:pt>
    <dgm:pt modelId="{A8E2A735-9402-4209-8EF8-000B8D13643B}">
      <dgm:prSet phldrT="[文本]"/>
      <dgm:spPr/>
      <dgm:t>
        <a:bodyPr/>
        <a:lstStyle/>
        <a:p>
          <a:r>
            <a:rPr lang="zh-CN" altLang="en-US" dirty="0"/>
            <a:t>电源安全</a:t>
          </a:r>
        </a:p>
      </dgm:t>
    </dgm:pt>
    <dgm:pt modelId="{2C0D1644-D365-4E5D-ACDD-1489FA5FFD85}" type="parTrans" cxnId="{9399C03B-F337-4A9F-B0DE-31C5BF837091}">
      <dgm:prSet/>
      <dgm:spPr/>
      <dgm:t>
        <a:bodyPr/>
        <a:lstStyle/>
        <a:p>
          <a:endParaRPr lang="zh-CN" altLang="en-US"/>
        </a:p>
      </dgm:t>
    </dgm:pt>
    <dgm:pt modelId="{494D4CAA-32FF-41FE-82F8-999748DE9795}" type="sibTrans" cxnId="{9399C03B-F337-4A9F-B0DE-31C5BF837091}">
      <dgm:prSet/>
      <dgm:spPr/>
      <dgm:t>
        <a:bodyPr/>
        <a:lstStyle/>
        <a:p>
          <a:endParaRPr lang="zh-CN" altLang="en-US"/>
        </a:p>
      </dgm:t>
    </dgm:pt>
    <dgm:pt modelId="{EF0ABA37-640C-4885-965F-E56B2B697098}">
      <dgm:prSet phldrT="[文本]"/>
      <dgm:spPr/>
      <dgm:t>
        <a:bodyPr/>
        <a:lstStyle/>
        <a:p>
          <a:r>
            <a:rPr lang="zh-CN" altLang="en-US" dirty="0"/>
            <a:t>重要资料物品安全</a:t>
          </a:r>
        </a:p>
      </dgm:t>
    </dgm:pt>
    <dgm:pt modelId="{16243D8A-3F3D-47EF-9396-0091B6360708}" type="parTrans" cxnId="{1E04B05D-9B2D-40FE-80B1-739EB44CEAEC}">
      <dgm:prSet/>
      <dgm:spPr/>
      <dgm:t>
        <a:bodyPr/>
        <a:lstStyle/>
        <a:p>
          <a:endParaRPr lang="zh-CN" altLang="en-US"/>
        </a:p>
      </dgm:t>
    </dgm:pt>
    <dgm:pt modelId="{3CAE11AA-9B57-439C-886F-F8B014806608}" type="sibTrans" cxnId="{1E04B05D-9B2D-40FE-80B1-739EB44CEAEC}">
      <dgm:prSet/>
      <dgm:spPr/>
      <dgm:t>
        <a:bodyPr/>
        <a:lstStyle/>
        <a:p>
          <a:endParaRPr lang="zh-CN" altLang="en-US"/>
        </a:p>
      </dgm:t>
    </dgm:pt>
    <dgm:pt modelId="{0C48AEC8-4B44-40AF-91B7-7EF321891CE6}">
      <dgm:prSet phldrT="[文本]"/>
      <dgm:spPr/>
      <dgm:t>
        <a:bodyPr/>
        <a:lstStyle/>
        <a:p>
          <a:r>
            <a:rPr lang="zh-CN" altLang="en-US" dirty="0"/>
            <a:t>保健室</a:t>
          </a:r>
        </a:p>
      </dgm:t>
    </dgm:pt>
    <dgm:pt modelId="{A4DA8AEB-FE4B-44C4-9E13-6DC0FC1A7453}" type="parTrans" cxnId="{AD2A7A70-4B9D-4A36-8674-77E4F804DF87}">
      <dgm:prSet/>
      <dgm:spPr/>
      <dgm:t>
        <a:bodyPr/>
        <a:lstStyle/>
        <a:p>
          <a:endParaRPr lang="zh-CN" altLang="en-US"/>
        </a:p>
      </dgm:t>
    </dgm:pt>
    <dgm:pt modelId="{E20AA544-A1CF-4323-9703-0A3E8026EA58}" type="sibTrans" cxnId="{AD2A7A70-4B9D-4A36-8674-77E4F804DF87}">
      <dgm:prSet/>
      <dgm:spPr/>
      <dgm:t>
        <a:bodyPr/>
        <a:lstStyle/>
        <a:p>
          <a:endParaRPr lang="zh-CN" altLang="en-US"/>
        </a:p>
      </dgm:t>
    </dgm:pt>
    <dgm:pt modelId="{3A8B4B75-7577-4B02-9F46-6221538EEA69}">
      <dgm:prSet phldrT="[文本]"/>
      <dgm:spPr/>
      <dgm:t>
        <a:bodyPr/>
        <a:lstStyle/>
        <a:p>
          <a:r>
            <a:rPr lang="zh-CN" altLang="en-US" dirty="0"/>
            <a:t>医疗器械安全</a:t>
          </a:r>
        </a:p>
      </dgm:t>
    </dgm:pt>
    <dgm:pt modelId="{7F05F75B-487A-410A-BBEB-B1AC05549B49}" type="parTrans" cxnId="{36E8D979-8B95-4A39-B501-1497E07495F4}">
      <dgm:prSet/>
      <dgm:spPr/>
      <dgm:t>
        <a:bodyPr/>
        <a:lstStyle/>
        <a:p>
          <a:endParaRPr lang="zh-CN" altLang="en-US"/>
        </a:p>
      </dgm:t>
    </dgm:pt>
    <dgm:pt modelId="{A90D00DB-9829-459A-9B3F-A0F8BF71FDCB}" type="sibTrans" cxnId="{36E8D979-8B95-4A39-B501-1497E07495F4}">
      <dgm:prSet/>
      <dgm:spPr/>
      <dgm:t>
        <a:bodyPr/>
        <a:lstStyle/>
        <a:p>
          <a:endParaRPr lang="zh-CN" altLang="en-US"/>
        </a:p>
      </dgm:t>
    </dgm:pt>
    <dgm:pt modelId="{E51C7479-E010-4780-B0A1-2BE511C17E4D}">
      <dgm:prSet phldrT="[文本]"/>
      <dgm:spPr/>
      <dgm:t>
        <a:bodyPr/>
        <a:lstStyle/>
        <a:p>
          <a:r>
            <a:rPr lang="zh-CN" altLang="en-US" dirty="0"/>
            <a:t>多功能厅</a:t>
          </a:r>
        </a:p>
      </dgm:t>
    </dgm:pt>
    <dgm:pt modelId="{0DABD5B9-84B2-4B0D-AB61-59174CEBA982}" type="parTrans" cxnId="{23BE2545-FC9F-4C08-AD8D-C91B09B5F5FB}">
      <dgm:prSet/>
      <dgm:spPr/>
      <dgm:t>
        <a:bodyPr/>
        <a:lstStyle/>
        <a:p>
          <a:endParaRPr lang="zh-CN" altLang="en-US"/>
        </a:p>
      </dgm:t>
    </dgm:pt>
    <dgm:pt modelId="{8765F884-DCD8-477D-A582-A42FC87F8FE2}" type="sibTrans" cxnId="{23BE2545-FC9F-4C08-AD8D-C91B09B5F5FB}">
      <dgm:prSet/>
      <dgm:spPr/>
      <dgm:t>
        <a:bodyPr/>
        <a:lstStyle/>
        <a:p>
          <a:endParaRPr lang="zh-CN" altLang="en-US"/>
        </a:p>
      </dgm:t>
    </dgm:pt>
    <dgm:pt modelId="{8722F981-9B53-4597-869C-ECD154AD8818}">
      <dgm:prSet phldrT="[文本]"/>
      <dgm:spPr/>
      <dgm:t>
        <a:bodyPr/>
        <a:lstStyle/>
        <a:p>
          <a:r>
            <a:rPr lang="zh-CN" altLang="en-US" dirty="0"/>
            <a:t>门窗安全</a:t>
          </a:r>
        </a:p>
      </dgm:t>
    </dgm:pt>
    <dgm:pt modelId="{3E6E3008-7CAC-43E4-8FF5-E6DD70DD0028}" type="parTrans" cxnId="{704BB690-1067-4972-BF85-0410E96DFB04}">
      <dgm:prSet/>
      <dgm:spPr/>
      <dgm:t>
        <a:bodyPr/>
        <a:lstStyle/>
        <a:p>
          <a:endParaRPr lang="zh-CN" altLang="en-US"/>
        </a:p>
      </dgm:t>
    </dgm:pt>
    <dgm:pt modelId="{67FF88A6-C775-45C6-958C-92DA5853EAA7}" type="sibTrans" cxnId="{704BB690-1067-4972-BF85-0410E96DFB04}">
      <dgm:prSet/>
      <dgm:spPr/>
      <dgm:t>
        <a:bodyPr/>
        <a:lstStyle/>
        <a:p>
          <a:endParaRPr lang="zh-CN" altLang="en-US"/>
        </a:p>
      </dgm:t>
    </dgm:pt>
    <dgm:pt modelId="{2172301E-834C-43B7-A108-A04C04786D18}">
      <dgm:prSet phldrT="[文本]"/>
      <dgm:spPr/>
      <dgm:t>
        <a:bodyPr/>
        <a:lstStyle/>
        <a:p>
          <a:r>
            <a:rPr lang="zh-CN" altLang="en-US" dirty="0"/>
            <a:t>药品柜安全</a:t>
          </a:r>
        </a:p>
      </dgm:t>
    </dgm:pt>
    <dgm:pt modelId="{7A425416-F5BD-43B9-88AF-80516CC13A04}" type="parTrans" cxnId="{43759210-A27F-4F1C-9DE1-DFA8C7DA6583}">
      <dgm:prSet/>
      <dgm:spPr/>
      <dgm:t>
        <a:bodyPr/>
        <a:lstStyle/>
        <a:p>
          <a:endParaRPr lang="zh-CN" altLang="en-US"/>
        </a:p>
      </dgm:t>
    </dgm:pt>
    <dgm:pt modelId="{B8673967-E5A1-4C33-8A84-1ACA28097A03}" type="sibTrans" cxnId="{43759210-A27F-4F1C-9DE1-DFA8C7DA6583}">
      <dgm:prSet/>
      <dgm:spPr/>
      <dgm:t>
        <a:bodyPr/>
        <a:lstStyle/>
        <a:p>
          <a:endParaRPr lang="zh-CN" altLang="en-US"/>
        </a:p>
      </dgm:t>
    </dgm:pt>
    <dgm:pt modelId="{2682D23B-83A9-4E54-A264-2A9CEE3BDFD6}">
      <dgm:prSet phldrT="[文本]"/>
      <dgm:spPr/>
      <dgm:t>
        <a:bodyPr/>
        <a:lstStyle/>
        <a:p>
          <a:r>
            <a:rPr lang="zh-CN" altLang="en-US" dirty="0"/>
            <a:t>晨检安全</a:t>
          </a:r>
        </a:p>
      </dgm:t>
    </dgm:pt>
    <dgm:pt modelId="{F409E8E3-8F34-45D8-975C-A0F74C0CCDFF}" type="parTrans" cxnId="{181B6319-1475-4223-900F-86DC218D99F0}">
      <dgm:prSet/>
      <dgm:spPr/>
      <dgm:t>
        <a:bodyPr/>
        <a:lstStyle/>
        <a:p>
          <a:endParaRPr lang="zh-CN" altLang="en-US"/>
        </a:p>
      </dgm:t>
    </dgm:pt>
    <dgm:pt modelId="{D5693601-2402-43EB-BFB5-DA6ACD2344D0}" type="sibTrans" cxnId="{181B6319-1475-4223-900F-86DC218D99F0}">
      <dgm:prSet/>
      <dgm:spPr/>
      <dgm:t>
        <a:bodyPr/>
        <a:lstStyle/>
        <a:p>
          <a:endParaRPr lang="zh-CN" altLang="en-US"/>
        </a:p>
      </dgm:t>
    </dgm:pt>
    <dgm:pt modelId="{44245579-9DED-4C0D-9609-111C280F0351}">
      <dgm:prSet phldrT="[文本]"/>
      <dgm:spPr/>
      <dgm:t>
        <a:bodyPr/>
        <a:lstStyle/>
        <a:p>
          <a:r>
            <a:rPr lang="zh-CN" altLang="en-US" dirty="0"/>
            <a:t>收接药品安全</a:t>
          </a:r>
        </a:p>
      </dgm:t>
    </dgm:pt>
    <dgm:pt modelId="{EB795833-2F61-4352-BBDD-DE0D4EA010F1}" type="parTrans" cxnId="{85B0D9E9-CF0C-42E9-87ED-627080110BBF}">
      <dgm:prSet/>
      <dgm:spPr/>
      <dgm:t>
        <a:bodyPr/>
        <a:lstStyle/>
        <a:p>
          <a:endParaRPr lang="zh-CN" altLang="en-US"/>
        </a:p>
      </dgm:t>
    </dgm:pt>
    <dgm:pt modelId="{FF18D08F-2DBD-401D-897B-8369A0856788}" type="sibTrans" cxnId="{85B0D9E9-CF0C-42E9-87ED-627080110BBF}">
      <dgm:prSet/>
      <dgm:spPr/>
      <dgm:t>
        <a:bodyPr/>
        <a:lstStyle/>
        <a:p>
          <a:endParaRPr lang="zh-CN" altLang="en-US"/>
        </a:p>
      </dgm:t>
    </dgm:pt>
    <dgm:pt modelId="{E0084DA2-BB36-440F-942E-C64A939CF515}">
      <dgm:prSet phldrT="[文本]"/>
      <dgm:spPr/>
      <dgm:t>
        <a:bodyPr/>
        <a:lstStyle/>
        <a:p>
          <a:r>
            <a:rPr lang="zh-CN" altLang="en-US" dirty="0"/>
            <a:t>电源安全</a:t>
          </a:r>
        </a:p>
      </dgm:t>
    </dgm:pt>
    <dgm:pt modelId="{861121F8-18E6-4376-BDA0-44907D3C50ED}" type="parTrans" cxnId="{26E62F1A-2DAE-467D-9CC3-1FFDB036A5E7}">
      <dgm:prSet/>
      <dgm:spPr/>
      <dgm:t>
        <a:bodyPr/>
        <a:lstStyle/>
        <a:p>
          <a:endParaRPr lang="zh-CN" altLang="en-US"/>
        </a:p>
      </dgm:t>
    </dgm:pt>
    <dgm:pt modelId="{768E7AED-B424-4A84-82AD-C65D2E3B953E}" type="sibTrans" cxnId="{26E62F1A-2DAE-467D-9CC3-1FFDB036A5E7}">
      <dgm:prSet/>
      <dgm:spPr/>
      <dgm:t>
        <a:bodyPr/>
        <a:lstStyle/>
        <a:p>
          <a:endParaRPr lang="zh-CN" altLang="en-US"/>
        </a:p>
      </dgm:t>
    </dgm:pt>
    <dgm:pt modelId="{683D04DA-978E-4FFD-BD1E-E7838CA00090}">
      <dgm:prSet phldrT="[文本]"/>
      <dgm:spPr/>
      <dgm:t>
        <a:bodyPr/>
        <a:lstStyle/>
        <a:p>
          <a:r>
            <a:rPr lang="zh-CN" altLang="en-US" dirty="0"/>
            <a:t>门窗安全</a:t>
          </a:r>
        </a:p>
      </dgm:t>
    </dgm:pt>
    <dgm:pt modelId="{BF77EDB1-976D-48C7-8857-CDD99EBA6203}" type="parTrans" cxnId="{3E35F08A-818F-41C2-9054-61F7FC3552CA}">
      <dgm:prSet/>
      <dgm:spPr/>
      <dgm:t>
        <a:bodyPr/>
        <a:lstStyle/>
        <a:p>
          <a:endParaRPr lang="zh-CN" altLang="en-US"/>
        </a:p>
      </dgm:t>
    </dgm:pt>
    <dgm:pt modelId="{97C3D671-8885-4FE9-A92C-42301D0EE4D3}" type="sibTrans" cxnId="{3E35F08A-818F-41C2-9054-61F7FC3552CA}">
      <dgm:prSet/>
      <dgm:spPr/>
      <dgm:t>
        <a:bodyPr/>
        <a:lstStyle/>
        <a:p>
          <a:endParaRPr lang="zh-CN" altLang="en-US"/>
        </a:p>
      </dgm:t>
    </dgm:pt>
    <dgm:pt modelId="{5957A2F8-8860-4347-9FD3-013241B78FCD}">
      <dgm:prSet phldrT="[文本]"/>
      <dgm:spPr/>
      <dgm:t>
        <a:bodyPr/>
        <a:lstStyle/>
        <a:p>
          <a:r>
            <a:rPr lang="zh-CN" altLang="en-US" dirty="0"/>
            <a:t>镜子安全</a:t>
          </a:r>
        </a:p>
      </dgm:t>
    </dgm:pt>
    <dgm:pt modelId="{B545B295-C6E7-43AF-9D9E-2857951A68A0}" type="parTrans" cxnId="{0B907B51-B457-440C-BD0A-BAD755E74FC1}">
      <dgm:prSet/>
      <dgm:spPr/>
      <dgm:t>
        <a:bodyPr/>
        <a:lstStyle/>
        <a:p>
          <a:endParaRPr lang="zh-CN" altLang="en-US"/>
        </a:p>
      </dgm:t>
    </dgm:pt>
    <dgm:pt modelId="{A9A6595F-D076-44F3-89FB-741F9A45AFD6}" type="sibTrans" cxnId="{0B907B51-B457-440C-BD0A-BAD755E74FC1}">
      <dgm:prSet/>
      <dgm:spPr/>
      <dgm:t>
        <a:bodyPr/>
        <a:lstStyle/>
        <a:p>
          <a:endParaRPr lang="zh-CN" altLang="en-US"/>
        </a:p>
      </dgm:t>
    </dgm:pt>
    <dgm:pt modelId="{0B8359C0-7E1C-4FDE-BDA9-A56409FFF5C6}">
      <dgm:prSet phldrT="[文本]"/>
      <dgm:spPr/>
      <dgm:t>
        <a:bodyPr/>
        <a:lstStyle/>
        <a:p>
          <a:r>
            <a:rPr lang="zh-CN" altLang="en-US" dirty="0"/>
            <a:t>安全宣传</a:t>
          </a:r>
        </a:p>
      </dgm:t>
    </dgm:pt>
    <dgm:pt modelId="{D4ACBA79-6866-4A46-83B7-43C5E720A227}" type="parTrans" cxnId="{9F816C78-F581-41FB-A243-EE7C3C4E0130}">
      <dgm:prSet/>
      <dgm:spPr/>
      <dgm:t>
        <a:bodyPr/>
        <a:lstStyle/>
        <a:p>
          <a:endParaRPr lang="zh-CN" altLang="en-US"/>
        </a:p>
      </dgm:t>
    </dgm:pt>
    <dgm:pt modelId="{B59DDF00-39D9-476A-9F35-C24C44345D0D}" type="sibTrans" cxnId="{9F816C78-F581-41FB-A243-EE7C3C4E0130}">
      <dgm:prSet/>
      <dgm:spPr/>
      <dgm:t>
        <a:bodyPr/>
        <a:lstStyle/>
        <a:p>
          <a:endParaRPr lang="zh-CN" altLang="en-US"/>
        </a:p>
      </dgm:t>
    </dgm:pt>
    <dgm:pt modelId="{97DC8996-D4FC-4974-AE03-7AA17B4C9ED0}">
      <dgm:prSet phldrT="[文本]"/>
      <dgm:spPr/>
      <dgm:t>
        <a:bodyPr/>
        <a:lstStyle/>
        <a:p>
          <a:r>
            <a:rPr lang="zh-CN" altLang="en-US" dirty="0"/>
            <a:t>音响设备安全</a:t>
          </a:r>
        </a:p>
      </dgm:t>
    </dgm:pt>
    <dgm:pt modelId="{AF6D9B80-7173-430C-9412-0A949AEE8AE1}" type="parTrans" cxnId="{EE0B9FEC-40FC-49BE-B6F6-579A817E472A}">
      <dgm:prSet/>
      <dgm:spPr/>
      <dgm:t>
        <a:bodyPr/>
        <a:lstStyle/>
        <a:p>
          <a:endParaRPr lang="zh-CN" altLang="en-US"/>
        </a:p>
      </dgm:t>
    </dgm:pt>
    <dgm:pt modelId="{C28E530D-91B1-4363-AC8D-FCC564907E25}" type="sibTrans" cxnId="{EE0B9FEC-40FC-49BE-B6F6-579A817E472A}">
      <dgm:prSet/>
      <dgm:spPr/>
      <dgm:t>
        <a:bodyPr/>
        <a:lstStyle/>
        <a:p>
          <a:endParaRPr lang="zh-CN" altLang="en-US"/>
        </a:p>
      </dgm:t>
    </dgm:pt>
    <dgm:pt modelId="{6E980C08-C5BE-4DA8-AD62-D4CD1B1D7BF9}" type="pres">
      <dgm:prSet presAssocID="{47CA3904-4279-42FF-BDA5-86BD40A0B8D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0F7A4AE-8D56-4EF4-BACF-1F0B31227930}" type="pres">
      <dgm:prSet presAssocID="{DD9C417B-AEF9-489F-B7A0-A510A5FEBAE8}" presName="root1" presStyleCnt="0"/>
      <dgm:spPr/>
    </dgm:pt>
    <dgm:pt modelId="{A0B3B17D-8C2C-4647-9D55-45EF73E99EA4}" type="pres">
      <dgm:prSet presAssocID="{DD9C417B-AEF9-489F-B7A0-A510A5FEBAE8}" presName="LevelOneTextNode" presStyleLbl="node0" presStyleIdx="0" presStyleCnt="3">
        <dgm:presLayoutVars>
          <dgm:chPref val="3"/>
        </dgm:presLayoutVars>
      </dgm:prSet>
      <dgm:spPr/>
    </dgm:pt>
    <dgm:pt modelId="{631397F0-2DF3-4F7B-A7B7-F842BC6D4866}" type="pres">
      <dgm:prSet presAssocID="{DD9C417B-AEF9-489F-B7A0-A510A5FEBAE8}" presName="level2hierChild" presStyleCnt="0"/>
      <dgm:spPr/>
    </dgm:pt>
    <dgm:pt modelId="{37D107CD-DD3D-4EFC-A5A0-F5B26C4D24FF}" type="pres">
      <dgm:prSet presAssocID="{2C0D1644-D365-4E5D-ACDD-1489FA5FFD85}" presName="conn2-1" presStyleLbl="parChTrans1D2" presStyleIdx="0" presStyleCnt="12"/>
      <dgm:spPr/>
    </dgm:pt>
    <dgm:pt modelId="{ECAAD8DB-F6B5-460D-9547-1C09193FDB2C}" type="pres">
      <dgm:prSet presAssocID="{2C0D1644-D365-4E5D-ACDD-1489FA5FFD85}" presName="connTx" presStyleLbl="parChTrans1D2" presStyleIdx="0" presStyleCnt="12"/>
      <dgm:spPr/>
    </dgm:pt>
    <dgm:pt modelId="{C113DA25-243A-4E01-84E0-BFC2B539F93D}" type="pres">
      <dgm:prSet presAssocID="{A8E2A735-9402-4209-8EF8-000B8D13643B}" presName="root2" presStyleCnt="0"/>
      <dgm:spPr/>
    </dgm:pt>
    <dgm:pt modelId="{C5AA7BA9-5FCB-4D5B-AB55-101D54923851}" type="pres">
      <dgm:prSet presAssocID="{A8E2A735-9402-4209-8EF8-000B8D13643B}" presName="LevelTwoTextNode" presStyleLbl="node2" presStyleIdx="0" presStyleCnt="12">
        <dgm:presLayoutVars>
          <dgm:chPref val="3"/>
        </dgm:presLayoutVars>
      </dgm:prSet>
      <dgm:spPr/>
    </dgm:pt>
    <dgm:pt modelId="{95D9CE41-E1B8-4F8E-8635-79421889A44F}" type="pres">
      <dgm:prSet presAssocID="{A8E2A735-9402-4209-8EF8-000B8D13643B}" presName="level3hierChild" presStyleCnt="0"/>
      <dgm:spPr/>
    </dgm:pt>
    <dgm:pt modelId="{56542769-B79C-409B-9A34-13D204477CB3}" type="pres">
      <dgm:prSet presAssocID="{16243D8A-3F3D-47EF-9396-0091B6360708}" presName="conn2-1" presStyleLbl="parChTrans1D2" presStyleIdx="1" presStyleCnt="12"/>
      <dgm:spPr/>
    </dgm:pt>
    <dgm:pt modelId="{C406AD7D-72B9-47F4-B835-48337A341675}" type="pres">
      <dgm:prSet presAssocID="{16243D8A-3F3D-47EF-9396-0091B6360708}" presName="connTx" presStyleLbl="parChTrans1D2" presStyleIdx="1" presStyleCnt="12"/>
      <dgm:spPr/>
    </dgm:pt>
    <dgm:pt modelId="{6051ED41-2E14-49A0-8C54-2F27E27B02F5}" type="pres">
      <dgm:prSet presAssocID="{EF0ABA37-640C-4885-965F-E56B2B697098}" presName="root2" presStyleCnt="0"/>
      <dgm:spPr/>
    </dgm:pt>
    <dgm:pt modelId="{8CF86A89-65CF-4089-9C52-17446686FC3C}" type="pres">
      <dgm:prSet presAssocID="{EF0ABA37-640C-4885-965F-E56B2B697098}" presName="LevelTwoTextNode" presStyleLbl="node2" presStyleIdx="1" presStyleCnt="12">
        <dgm:presLayoutVars>
          <dgm:chPref val="3"/>
        </dgm:presLayoutVars>
      </dgm:prSet>
      <dgm:spPr/>
    </dgm:pt>
    <dgm:pt modelId="{21C9D123-000E-4A1E-8240-B9137A6E6A2A}" type="pres">
      <dgm:prSet presAssocID="{EF0ABA37-640C-4885-965F-E56B2B697098}" presName="level3hierChild" presStyleCnt="0"/>
      <dgm:spPr/>
    </dgm:pt>
    <dgm:pt modelId="{78A9DDED-2A3D-4820-9A47-5194E8616877}" type="pres">
      <dgm:prSet presAssocID="{3E6E3008-7CAC-43E4-8FF5-E6DD70DD0028}" presName="conn2-1" presStyleLbl="parChTrans1D2" presStyleIdx="2" presStyleCnt="12"/>
      <dgm:spPr/>
    </dgm:pt>
    <dgm:pt modelId="{58B8D574-1720-4EEC-85C8-09B743032DF9}" type="pres">
      <dgm:prSet presAssocID="{3E6E3008-7CAC-43E4-8FF5-E6DD70DD0028}" presName="connTx" presStyleLbl="parChTrans1D2" presStyleIdx="2" presStyleCnt="12"/>
      <dgm:spPr/>
    </dgm:pt>
    <dgm:pt modelId="{A1B886E9-5A51-443C-8772-3D4891194790}" type="pres">
      <dgm:prSet presAssocID="{8722F981-9B53-4597-869C-ECD154AD8818}" presName="root2" presStyleCnt="0"/>
      <dgm:spPr/>
    </dgm:pt>
    <dgm:pt modelId="{A7A5AEAA-D622-412C-8D8F-486ADE2A2E2A}" type="pres">
      <dgm:prSet presAssocID="{8722F981-9B53-4597-869C-ECD154AD8818}" presName="LevelTwoTextNode" presStyleLbl="node2" presStyleIdx="2" presStyleCnt="12">
        <dgm:presLayoutVars>
          <dgm:chPref val="3"/>
        </dgm:presLayoutVars>
      </dgm:prSet>
      <dgm:spPr/>
    </dgm:pt>
    <dgm:pt modelId="{D1A0E6F3-7BC6-4CDF-977B-B4F1955206AA}" type="pres">
      <dgm:prSet presAssocID="{8722F981-9B53-4597-869C-ECD154AD8818}" presName="level3hierChild" presStyleCnt="0"/>
      <dgm:spPr/>
    </dgm:pt>
    <dgm:pt modelId="{978020FD-C9CB-4100-8782-5B00637EFD9C}" type="pres">
      <dgm:prSet presAssocID="{0C48AEC8-4B44-40AF-91B7-7EF321891CE6}" presName="root1" presStyleCnt="0"/>
      <dgm:spPr/>
    </dgm:pt>
    <dgm:pt modelId="{379D7E6F-F550-4185-95C4-23BB9B68D368}" type="pres">
      <dgm:prSet presAssocID="{0C48AEC8-4B44-40AF-91B7-7EF321891CE6}" presName="LevelOneTextNode" presStyleLbl="node0" presStyleIdx="1" presStyleCnt="3">
        <dgm:presLayoutVars>
          <dgm:chPref val="3"/>
        </dgm:presLayoutVars>
      </dgm:prSet>
      <dgm:spPr/>
    </dgm:pt>
    <dgm:pt modelId="{996A4E82-CD86-4C56-A629-E9F3B5CAC70E}" type="pres">
      <dgm:prSet presAssocID="{0C48AEC8-4B44-40AF-91B7-7EF321891CE6}" presName="level2hierChild" presStyleCnt="0"/>
      <dgm:spPr/>
    </dgm:pt>
    <dgm:pt modelId="{FBCE6FB5-DC0D-4ABE-954A-E8478E7AB13D}" type="pres">
      <dgm:prSet presAssocID="{7F05F75B-487A-410A-BBEB-B1AC05549B49}" presName="conn2-1" presStyleLbl="parChTrans1D2" presStyleIdx="3" presStyleCnt="12"/>
      <dgm:spPr/>
    </dgm:pt>
    <dgm:pt modelId="{E29602C2-23E9-483B-BA4A-DB9706153DED}" type="pres">
      <dgm:prSet presAssocID="{7F05F75B-487A-410A-BBEB-B1AC05549B49}" presName="connTx" presStyleLbl="parChTrans1D2" presStyleIdx="3" presStyleCnt="12"/>
      <dgm:spPr/>
    </dgm:pt>
    <dgm:pt modelId="{4BF97DD9-6482-402C-A89A-AE23BD456236}" type="pres">
      <dgm:prSet presAssocID="{3A8B4B75-7577-4B02-9F46-6221538EEA69}" presName="root2" presStyleCnt="0"/>
      <dgm:spPr/>
    </dgm:pt>
    <dgm:pt modelId="{6818A90D-3DD9-4F5F-BC72-6687DE2DA379}" type="pres">
      <dgm:prSet presAssocID="{3A8B4B75-7577-4B02-9F46-6221538EEA69}" presName="LevelTwoTextNode" presStyleLbl="node2" presStyleIdx="3" presStyleCnt="12">
        <dgm:presLayoutVars>
          <dgm:chPref val="3"/>
        </dgm:presLayoutVars>
      </dgm:prSet>
      <dgm:spPr/>
    </dgm:pt>
    <dgm:pt modelId="{5222E908-50DC-450B-91A5-44CA41A038AC}" type="pres">
      <dgm:prSet presAssocID="{3A8B4B75-7577-4B02-9F46-6221538EEA69}" presName="level3hierChild" presStyleCnt="0"/>
      <dgm:spPr/>
    </dgm:pt>
    <dgm:pt modelId="{36DEC051-270F-4539-9C18-BBF8125EB030}" type="pres">
      <dgm:prSet presAssocID="{7A425416-F5BD-43B9-88AF-80516CC13A04}" presName="conn2-1" presStyleLbl="parChTrans1D2" presStyleIdx="4" presStyleCnt="12"/>
      <dgm:spPr/>
    </dgm:pt>
    <dgm:pt modelId="{CF1DC9AC-AC3D-4660-9990-4AA1E8014E5F}" type="pres">
      <dgm:prSet presAssocID="{7A425416-F5BD-43B9-88AF-80516CC13A04}" presName="connTx" presStyleLbl="parChTrans1D2" presStyleIdx="4" presStyleCnt="12"/>
      <dgm:spPr/>
    </dgm:pt>
    <dgm:pt modelId="{7D75B15C-388C-4101-A798-C565B678C84E}" type="pres">
      <dgm:prSet presAssocID="{2172301E-834C-43B7-A108-A04C04786D18}" presName="root2" presStyleCnt="0"/>
      <dgm:spPr/>
    </dgm:pt>
    <dgm:pt modelId="{FBBAFC81-472B-4243-B926-E0F5B9DD2649}" type="pres">
      <dgm:prSet presAssocID="{2172301E-834C-43B7-A108-A04C04786D18}" presName="LevelTwoTextNode" presStyleLbl="node2" presStyleIdx="4" presStyleCnt="12">
        <dgm:presLayoutVars>
          <dgm:chPref val="3"/>
        </dgm:presLayoutVars>
      </dgm:prSet>
      <dgm:spPr/>
    </dgm:pt>
    <dgm:pt modelId="{CA12B6B3-F32F-465E-83E4-F9BE89E8C818}" type="pres">
      <dgm:prSet presAssocID="{2172301E-834C-43B7-A108-A04C04786D18}" presName="level3hierChild" presStyleCnt="0"/>
      <dgm:spPr/>
    </dgm:pt>
    <dgm:pt modelId="{15E1C9B7-E8A2-46CE-BE1F-8EA261B70F6C}" type="pres">
      <dgm:prSet presAssocID="{F409E8E3-8F34-45D8-975C-A0F74C0CCDFF}" presName="conn2-1" presStyleLbl="parChTrans1D2" presStyleIdx="5" presStyleCnt="12"/>
      <dgm:spPr/>
    </dgm:pt>
    <dgm:pt modelId="{068DCF68-F6F1-4A34-B300-C2BB311557A8}" type="pres">
      <dgm:prSet presAssocID="{F409E8E3-8F34-45D8-975C-A0F74C0CCDFF}" presName="connTx" presStyleLbl="parChTrans1D2" presStyleIdx="5" presStyleCnt="12"/>
      <dgm:spPr/>
    </dgm:pt>
    <dgm:pt modelId="{5325E622-6F2A-4653-AB15-A26B845BC4C9}" type="pres">
      <dgm:prSet presAssocID="{2682D23B-83A9-4E54-A264-2A9CEE3BDFD6}" presName="root2" presStyleCnt="0"/>
      <dgm:spPr/>
    </dgm:pt>
    <dgm:pt modelId="{3A4C18CF-5004-4432-9010-36D70EE2968F}" type="pres">
      <dgm:prSet presAssocID="{2682D23B-83A9-4E54-A264-2A9CEE3BDFD6}" presName="LevelTwoTextNode" presStyleLbl="node2" presStyleIdx="5" presStyleCnt="12">
        <dgm:presLayoutVars>
          <dgm:chPref val="3"/>
        </dgm:presLayoutVars>
      </dgm:prSet>
      <dgm:spPr/>
    </dgm:pt>
    <dgm:pt modelId="{E7C59341-7EF8-40C8-8E1A-8E09B11549FB}" type="pres">
      <dgm:prSet presAssocID="{2682D23B-83A9-4E54-A264-2A9CEE3BDFD6}" presName="level3hierChild" presStyleCnt="0"/>
      <dgm:spPr/>
    </dgm:pt>
    <dgm:pt modelId="{467F4EFD-6D5D-430C-8347-7EDF92E3617A}" type="pres">
      <dgm:prSet presAssocID="{EB795833-2F61-4352-BBDD-DE0D4EA010F1}" presName="conn2-1" presStyleLbl="parChTrans1D2" presStyleIdx="6" presStyleCnt="12"/>
      <dgm:spPr/>
    </dgm:pt>
    <dgm:pt modelId="{DBE1BA2D-A6ED-4FC4-9C0F-FB564059CE23}" type="pres">
      <dgm:prSet presAssocID="{EB795833-2F61-4352-BBDD-DE0D4EA010F1}" presName="connTx" presStyleLbl="parChTrans1D2" presStyleIdx="6" presStyleCnt="12"/>
      <dgm:spPr/>
    </dgm:pt>
    <dgm:pt modelId="{34B19A1E-F5FD-42CB-B9D9-93B507875A6B}" type="pres">
      <dgm:prSet presAssocID="{44245579-9DED-4C0D-9609-111C280F0351}" presName="root2" presStyleCnt="0"/>
      <dgm:spPr/>
    </dgm:pt>
    <dgm:pt modelId="{D2334F81-BE64-48D3-A2FF-993B55F2E615}" type="pres">
      <dgm:prSet presAssocID="{44245579-9DED-4C0D-9609-111C280F0351}" presName="LevelTwoTextNode" presStyleLbl="node2" presStyleIdx="6" presStyleCnt="12">
        <dgm:presLayoutVars>
          <dgm:chPref val="3"/>
        </dgm:presLayoutVars>
      </dgm:prSet>
      <dgm:spPr/>
    </dgm:pt>
    <dgm:pt modelId="{3446381B-1243-4BBB-8933-316F7E216F46}" type="pres">
      <dgm:prSet presAssocID="{44245579-9DED-4C0D-9609-111C280F0351}" presName="level3hierChild" presStyleCnt="0"/>
      <dgm:spPr/>
    </dgm:pt>
    <dgm:pt modelId="{2F1DD7A6-E889-476B-834D-70CEA39FD3FE}" type="pres">
      <dgm:prSet presAssocID="{D4ACBA79-6866-4A46-83B7-43C5E720A227}" presName="conn2-1" presStyleLbl="parChTrans1D2" presStyleIdx="7" presStyleCnt="12"/>
      <dgm:spPr/>
    </dgm:pt>
    <dgm:pt modelId="{AFE9E3E3-BF29-41A8-B892-E0BCC0AC4AD5}" type="pres">
      <dgm:prSet presAssocID="{D4ACBA79-6866-4A46-83B7-43C5E720A227}" presName="connTx" presStyleLbl="parChTrans1D2" presStyleIdx="7" presStyleCnt="12"/>
      <dgm:spPr/>
    </dgm:pt>
    <dgm:pt modelId="{7E78E200-33B5-41D3-AA53-77ED389BA993}" type="pres">
      <dgm:prSet presAssocID="{0B8359C0-7E1C-4FDE-BDA9-A56409FFF5C6}" presName="root2" presStyleCnt="0"/>
      <dgm:spPr/>
    </dgm:pt>
    <dgm:pt modelId="{4EB28A48-75E2-424E-A559-4DD51602A158}" type="pres">
      <dgm:prSet presAssocID="{0B8359C0-7E1C-4FDE-BDA9-A56409FFF5C6}" presName="LevelTwoTextNode" presStyleLbl="node2" presStyleIdx="7" presStyleCnt="12">
        <dgm:presLayoutVars>
          <dgm:chPref val="3"/>
        </dgm:presLayoutVars>
      </dgm:prSet>
      <dgm:spPr/>
    </dgm:pt>
    <dgm:pt modelId="{195A0692-207D-4D63-ADCF-4BBD1C3C41A5}" type="pres">
      <dgm:prSet presAssocID="{0B8359C0-7E1C-4FDE-BDA9-A56409FFF5C6}" presName="level3hierChild" presStyleCnt="0"/>
      <dgm:spPr/>
    </dgm:pt>
    <dgm:pt modelId="{06A471E0-D781-46DE-8226-99801EB121BC}" type="pres">
      <dgm:prSet presAssocID="{E51C7479-E010-4780-B0A1-2BE511C17E4D}" presName="root1" presStyleCnt="0"/>
      <dgm:spPr/>
    </dgm:pt>
    <dgm:pt modelId="{B0D0272D-B860-4DD3-A886-C908A953C9E3}" type="pres">
      <dgm:prSet presAssocID="{E51C7479-E010-4780-B0A1-2BE511C17E4D}" presName="LevelOneTextNode" presStyleLbl="node0" presStyleIdx="2" presStyleCnt="3">
        <dgm:presLayoutVars>
          <dgm:chPref val="3"/>
        </dgm:presLayoutVars>
      </dgm:prSet>
      <dgm:spPr/>
    </dgm:pt>
    <dgm:pt modelId="{E9D0A1B3-130D-4B69-B1BF-4AE9E2404686}" type="pres">
      <dgm:prSet presAssocID="{E51C7479-E010-4780-B0A1-2BE511C17E4D}" presName="level2hierChild" presStyleCnt="0"/>
      <dgm:spPr/>
    </dgm:pt>
    <dgm:pt modelId="{31F509BA-AC32-448F-81D7-22DBC8AA1C7A}" type="pres">
      <dgm:prSet presAssocID="{861121F8-18E6-4376-BDA0-44907D3C50ED}" presName="conn2-1" presStyleLbl="parChTrans1D2" presStyleIdx="8" presStyleCnt="12"/>
      <dgm:spPr/>
    </dgm:pt>
    <dgm:pt modelId="{9C0C1286-B17D-4AD3-8F98-0413A2DB0EFE}" type="pres">
      <dgm:prSet presAssocID="{861121F8-18E6-4376-BDA0-44907D3C50ED}" presName="connTx" presStyleLbl="parChTrans1D2" presStyleIdx="8" presStyleCnt="12"/>
      <dgm:spPr/>
    </dgm:pt>
    <dgm:pt modelId="{112E0955-AE35-41A8-AD44-F1DBCEB7CEE4}" type="pres">
      <dgm:prSet presAssocID="{E0084DA2-BB36-440F-942E-C64A939CF515}" presName="root2" presStyleCnt="0"/>
      <dgm:spPr/>
    </dgm:pt>
    <dgm:pt modelId="{966AB4C4-84D7-4BF1-946F-846F8112B0EE}" type="pres">
      <dgm:prSet presAssocID="{E0084DA2-BB36-440F-942E-C64A939CF515}" presName="LevelTwoTextNode" presStyleLbl="node2" presStyleIdx="8" presStyleCnt="12">
        <dgm:presLayoutVars>
          <dgm:chPref val="3"/>
        </dgm:presLayoutVars>
      </dgm:prSet>
      <dgm:spPr/>
    </dgm:pt>
    <dgm:pt modelId="{35054B1E-4B50-4E26-AFC0-0BB83B24632F}" type="pres">
      <dgm:prSet presAssocID="{E0084DA2-BB36-440F-942E-C64A939CF515}" presName="level3hierChild" presStyleCnt="0"/>
      <dgm:spPr/>
    </dgm:pt>
    <dgm:pt modelId="{EA4A6539-1551-43A9-A1D1-85081684589F}" type="pres">
      <dgm:prSet presAssocID="{BF77EDB1-976D-48C7-8857-CDD99EBA6203}" presName="conn2-1" presStyleLbl="parChTrans1D2" presStyleIdx="9" presStyleCnt="12"/>
      <dgm:spPr/>
    </dgm:pt>
    <dgm:pt modelId="{6E7CD2F9-C871-4AF3-B40F-2C443D921E6D}" type="pres">
      <dgm:prSet presAssocID="{BF77EDB1-976D-48C7-8857-CDD99EBA6203}" presName="connTx" presStyleLbl="parChTrans1D2" presStyleIdx="9" presStyleCnt="12"/>
      <dgm:spPr/>
    </dgm:pt>
    <dgm:pt modelId="{EFB2671C-8F2D-41C7-833F-2EB065A6462A}" type="pres">
      <dgm:prSet presAssocID="{683D04DA-978E-4FFD-BD1E-E7838CA00090}" presName="root2" presStyleCnt="0"/>
      <dgm:spPr/>
    </dgm:pt>
    <dgm:pt modelId="{58194427-FC69-4524-906A-FC723A0D1C40}" type="pres">
      <dgm:prSet presAssocID="{683D04DA-978E-4FFD-BD1E-E7838CA00090}" presName="LevelTwoTextNode" presStyleLbl="node2" presStyleIdx="9" presStyleCnt="12">
        <dgm:presLayoutVars>
          <dgm:chPref val="3"/>
        </dgm:presLayoutVars>
      </dgm:prSet>
      <dgm:spPr/>
    </dgm:pt>
    <dgm:pt modelId="{FCA244EE-9CC2-4E80-AF8D-0A1DD8921EF1}" type="pres">
      <dgm:prSet presAssocID="{683D04DA-978E-4FFD-BD1E-E7838CA00090}" presName="level3hierChild" presStyleCnt="0"/>
      <dgm:spPr/>
    </dgm:pt>
    <dgm:pt modelId="{58764927-D218-4BD1-8513-350CEAB7C118}" type="pres">
      <dgm:prSet presAssocID="{B545B295-C6E7-43AF-9D9E-2857951A68A0}" presName="conn2-1" presStyleLbl="parChTrans1D2" presStyleIdx="10" presStyleCnt="12"/>
      <dgm:spPr/>
    </dgm:pt>
    <dgm:pt modelId="{45367931-3484-4197-BF35-EBFAB08C8FF4}" type="pres">
      <dgm:prSet presAssocID="{B545B295-C6E7-43AF-9D9E-2857951A68A0}" presName="connTx" presStyleLbl="parChTrans1D2" presStyleIdx="10" presStyleCnt="12"/>
      <dgm:spPr/>
    </dgm:pt>
    <dgm:pt modelId="{EC423CDA-64D1-4737-9412-FF50769FE0D6}" type="pres">
      <dgm:prSet presAssocID="{5957A2F8-8860-4347-9FD3-013241B78FCD}" presName="root2" presStyleCnt="0"/>
      <dgm:spPr/>
    </dgm:pt>
    <dgm:pt modelId="{0919EA20-8CDA-4FD7-91F0-7835977441B0}" type="pres">
      <dgm:prSet presAssocID="{5957A2F8-8860-4347-9FD3-013241B78FCD}" presName="LevelTwoTextNode" presStyleLbl="node2" presStyleIdx="10" presStyleCnt="12">
        <dgm:presLayoutVars>
          <dgm:chPref val="3"/>
        </dgm:presLayoutVars>
      </dgm:prSet>
      <dgm:spPr/>
    </dgm:pt>
    <dgm:pt modelId="{F2693D78-025F-424E-ACCE-6D1B2EDA0DBE}" type="pres">
      <dgm:prSet presAssocID="{5957A2F8-8860-4347-9FD3-013241B78FCD}" presName="level3hierChild" presStyleCnt="0"/>
      <dgm:spPr/>
    </dgm:pt>
    <dgm:pt modelId="{7230679E-0141-4DC8-AAD7-067E51BE2F86}" type="pres">
      <dgm:prSet presAssocID="{AF6D9B80-7173-430C-9412-0A949AEE8AE1}" presName="conn2-1" presStyleLbl="parChTrans1D2" presStyleIdx="11" presStyleCnt="12"/>
      <dgm:spPr/>
    </dgm:pt>
    <dgm:pt modelId="{E55F2058-E1F0-4598-A44B-4E52903B9C87}" type="pres">
      <dgm:prSet presAssocID="{AF6D9B80-7173-430C-9412-0A949AEE8AE1}" presName="connTx" presStyleLbl="parChTrans1D2" presStyleIdx="11" presStyleCnt="12"/>
      <dgm:spPr/>
    </dgm:pt>
    <dgm:pt modelId="{5D1C501F-505C-4A65-A047-49B899883255}" type="pres">
      <dgm:prSet presAssocID="{97DC8996-D4FC-4974-AE03-7AA17B4C9ED0}" presName="root2" presStyleCnt="0"/>
      <dgm:spPr/>
    </dgm:pt>
    <dgm:pt modelId="{35A98BCF-B41D-4772-861B-6BCE9D1AF623}" type="pres">
      <dgm:prSet presAssocID="{97DC8996-D4FC-4974-AE03-7AA17B4C9ED0}" presName="LevelTwoTextNode" presStyleLbl="node2" presStyleIdx="11" presStyleCnt="12">
        <dgm:presLayoutVars>
          <dgm:chPref val="3"/>
        </dgm:presLayoutVars>
      </dgm:prSet>
      <dgm:spPr/>
    </dgm:pt>
    <dgm:pt modelId="{F47D672B-692D-43D7-A505-A764F617C90F}" type="pres">
      <dgm:prSet presAssocID="{97DC8996-D4FC-4974-AE03-7AA17B4C9ED0}" presName="level3hierChild" presStyleCnt="0"/>
      <dgm:spPr/>
    </dgm:pt>
  </dgm:ptLst>
  <dgm:cxnLst>
    <dgm:cxn modelId="{263F3400-DF17-483D-A86D-802B1091E76C}" type="presOf" srcId="{3A8B4B75-7577-4B02-9F46-6221538EEA69}" destId="{6818A90D-3DD9-4F5F-BC72-6687DE2DA379}" srcOrd="0" destOrd="0" presId="urn:microsoft.com/office/officeart/2005/8/layout/hierarchy2#4"/>
    <dgm:cxn modelId="{5A666802-5585-4FF8-96EE-B05EEF37C224}" type="presOf" srcId="{7A425416-F5BD-43B9-88AF-80516CC13A04}" destId="{36DEC051-270F-4539-9C18-BBF8125EB030}" srcOrd="0" destOrd="0" presId="urn:microsoft.com/office/officeart/2005/8/layout/hierarchy2#4"/>
    <dgm:cxn modelId="{57605F03-FFC7-4844-AB12-8C18A61CD589}" type="presOf" srcId="{0B8359C0-7E1C-4FDE-BDA9-A56409FFF5C6}" destId="{4EB28A48-75E2-424E-A559-4DD51602A158}" srcOrd="0" destOrd="0" presId="urn:microsoft.com/office/officeart/2005/8/layout/hierarchy2#4"/>
    <dgm:cxn modelId="{43759210-A27F-4F1C-9DE1-DFA8C7DA6583}" srcId="{0C48AEC8-4B44-40AF-91B7-7EF321891CE6}" destId="{2172301E-834C-43B7-A108-A04C04786D18}" srcOrd="1" destOrd="0" parTransId="{7A425416-F5BD-43B9-88AF-80516CC13A04}" sibTransId="{B8673967-E5A1-4C33-8A84-1ACA28097A03}"/>
    <dgm:cxn modelId="{1946D316-59E4-4AE6-8D41-AD1CE6DE70FA}" type="presOf" srcId="{5957A2F8-8860-4347-9FD3-013241B78FCD}" destId="{0919EA20-8CDA-4FD7-91F0-7835977441B0}" srcOrd="0" destOrd="0" presId="urn:microsoft.com/office/officeart/2005/8/layout/hierarchy2#4"/>
    <dgm:cxn modelId="{0A930B17-D944-4E01-938E-331B26D1EEC6}" type="presOf" srcId="{7F05F75B-487A-410A-BBEB-B1AC05549B49}" destId="{E29602C2-23E9-483B-BA4A-DB9706153DED}" srcOrd="1" destOrd="0" presId="urn:microsoft.com/office/officeart/2005/8/layout/hierarchy2#4"/>
    <dgm:cxn modelId="{A9948817-A088-4797-8422-42AE855F14F3}" type="presOf" srcId="{F409E8E3-8F34-45D8-975C-A0F74C0CCDFF}" destId="{068DCF68-F6F1-4A34-B300-C2BB311557A8}" srcOrd="1" destOrd="0" presId="urn:microsoft.com/office/officeart/2005/8/layout/hierarchy2#4"/>
    <dgm:cxn modelId="{181B6319-1475-4223-900F-86DC218D99F0}" srcId="{0C48AEC8-4B44-40AF-91B7-7EF321891CE6}" destId="{2682D23B-83A9-4E54-A264-2A9CEE3BDFD6}" srcOrd="2" destOrd="0" parTransId="{F409E8E3-8F34-45D8-975C-A0F74C0CCDFF}" sibTransId="{D5693601-2402-43EB-BFB5-DA6ACD2344D0}"/>
    <dgm:cxn modelId="{26E62F1A-2DAE-467D-9CC3-1FFDB036A5E7}" srcId="{E51C7479-E010-4780-B0A1-2BE511C17E4D}" destId="{E0084DA2-BB36-440F-942E-C64A939CF515}" srcOrd="0" destOrd="0" parTransId="{861121F8-18E6-4376-BDA0-44907D3C50ED}" sibTransId="{768E7AED-B424-4A84-82AD-C65D2E3B953E}"/>
    <dgm:cxn modelId="{4FA75924-B728-4F44-9E26-8E8BD2D606EF}" type="presOf" srcId="{2C0D1644-D365-4E5D-ACDD-1489FA5FFD85}" destId="{37D107CD-DD3D-4EFC-A5A0-F5B26C4D24FF}" srcOrd="0" destOrd="0" presId="urn:microsoft.com/office/officeart/2005/8/layout/hierarchy2#4"/>
    <dgm:cxn modelId="{81EED828-97C3-4C27-896C-420B3CB8CB8A}" type="presOf" srcId="{B545B295-C6E7-43AF-9D9E-2857951A68A0}" destId="{58764927-D218-4BD1-8513-350CEAB7C118}" srcOrd="0" destOrd="0" presId="urn:microsoft.com/office/officeart/2005/8/layout/hierarchy2#4"/>
    <dgm:cxn modelId="{228F872A-F4B2-4528-83CC-83B39A33039A}" type="presOf" srcId="{F409E8E3-8F34-45D8-975C-A0F74C0CCDFF}" destId="{15E1C9B7-E8A2-46CE-BE1F-8EA261B70F6C}" srcOrd="0" destOrd="0" presId="urn:microsoft.com/office/officeart/2005/8/layout/hierarchy2#4"/>
    <dgm:cxn modelId="{21E8EF2C-0476-4351-9F36-A786B1898AE4}" type="presOf" srcId="{E51C7479-E010-4780-B0A1-2BE511C17E4D}" destId="{B0D0272D-B860-4DD3-A886-C908A953C9E3}" srcOrd="0" destOrd="0" presId="urn:microsoft.com/office/officeart/2005/8/layout/hierarchy2#4"/>
    <dgm:cxn modelId="{72B5682F-9045-4185-8A4F-688EA6FAD8B1}" type="presOf" srcId="{E0084DA2-BB36-440F-942E-C64A939CF515}" destId="{966AB4C4-84D7-4BF1-946F-846F8112B0EE}" srcOrd="0" destOrd="0" presId="urn:microsoft.com/office/officeart/2005/8/layout/hierarchy2#4"/>
    <dgm:cxn modelId="{DDA9E92F-E2A6-4D1B-BFF8-C0D562C20D74}" type="presOf" srcId="{2172301E-834C-43B7-A108-A04C04786D18}" destId="{FBBAFC81-472B-4243-B926-E0F5B9DD2649}" srcOrd="0" destOrd="0" presId="urn:microsoft.com/office/officeart/2005/8/layout/hierarchy2#4"/>
    <dgm:cxn modelId="{92D3B831-392D-4623-A344-A306EEB2E890}" type="presOf" srcId="{0C48AEC8-4B44-40AF-91B7-7EF321891CE6}" destId="{379D7E6F-F550-4185-95C4-23BB9B68D368}" srcOrd="0" destOrd="0" presId="urn:microsoft.com/office/officeart/2005/8/layout/hierarchy2#4"/>
    <dgm:cxn modelId="{9399C03B-F337-4A9F-B0DE-31C5BF837091}" srcId="{DD9C417B-AEF9-489F-B7A0-A510A5FEBAE8}" destId="{A8E2A735-9402-4209-8EF8-000B8D13643B}" srcOrd="0" destOrd="0" parTransId="{2C0D1644-D365-4E5D-ACDD-1489FA5FFD85}" sibTransId="{494D4CAA-32FF-41FE-82F8-999748DE9795}"/>
    <dgm:cxn modelId="{AF21F83D-3B9C-4962-B0BC-01EE4FB8C6DA}" type="presOf" srcId="{683D04DA-978E-4FFD-BD1E-E7838CA00090}" destId="{58194427-FC69-4524-906A-FC723A0D1C40}" srcOrd="0" destOrd="0" presId="urn:microsoft.com/office/officeart/2005/8/layout/hierarchy2#4"/>
    <dgm:cxn modelId="{1E04B05D-9B2D-40FE-80B1-739EB44CEAEC}" srcId="{DD9C417B-AEF9-489F-B7A0-A510A5FEBAE8}" destId="{EF0ABA37-640C-4885-965F-E56B2B697098}" srcOrd="1" destOrd="0" parTransId="{16243D8A-3F3D-47EF-9396-0091B6360708}" sibTransId="{3CAE11AA-9B57-439C-886F-F8B014806608}"/>
    <dgm:cxn modelId="{A810B062-E5D4-41B2-8D8C-831DBE91D12C}" type="presOf" srcId="{EB795833-2F61-4352-BBDD-DE0D4EA010F1}" destId="{467F4EFD-6D5D-430C-8347-7EDF92E3617A}" srcOrd="0" destOrd="0" presId="urn:microsoft.com/office/officeart/2005/8/layout/hierarchy2#4"/>
    <dgm:cxn modelId="{C5ECBA62-1F12-4828-A318-CDD5AD696E24}" type="presOf" srcId="{861121F8-18E6-4376-BDA0-44907D3C50ED}" destId="{9C0C1286-B17D-4AD3-8F98-0413A2DB0EFE}" srcOrd="1" destOrd="0" presId="urn:microsoft.com/office/officeart/2005/8/layout/hierarchy2#4"/>
    <dgm:cxn modelId="{D4BC0B43-94D9-44DF-BF6B-B6F8FF9DE66C}" type="presOf" srcId="{A8E2A735-9402-4209-8EF8-000B8D13643B}" destId="{C5AA7BA9-5FCB-4D5B-AB55-101D54923851}" srcOrd="0" destOrd="0" presId="urn:microsoft.com/office/officeart/2005/8/layout/hierarchy2#4"/>
    <dgm:cxn modelId="{EF193863-31EF-4349-81BC-48496A8200CF}" type="presOf" srcId="{AF6D9B80-7173-430C-9412-0A949AEE8AE1}" destId="{7230679E-0141-4DC8-AAD7-067E51BE2F86}" srcOrd="0" destOrd="0" presId="urn:microsoft.com/office/officeart/2005/8/layout/hierarchy2#4"/>
    <dgm:cxn modelId="{23BE2545-FC9F-4C08-AD8D-C91B09B5F5FB}" srcId="{47CA3904-4279-42FF-BDA5-86BD40A0B8D0}" destId="{E51C7479-E010-4780-B0A1-2BE511C17E4D}" srcOrd="2" destOrd="0" parTransId="{0DABD5B9-84B2-4B0D-AB61-59174CEBA982}" sibTransId="{8765F884-DCD8-477D-A582-A42FC87F8FE2}"/>
    <dgm:cxn modelId="{F5B17F46-FC6C-41C0-82EE-625D44724F16}" type="presOf" srcId="{47CA3904-4279-42FF-BDA5-86BD40A0B8D0}" destId="{6E980C08-C5BE-4DA8-AD62-D4CD1B1D7BF9}" srcOrd="0" destOrd="0" presId="urn:microsoft.com/office/officeart/2005/8/layout/hierarchy2#4"/>
    <dgm:cxn modelId="{ED3BE667-38F3-446B-9CA6-CD45E6A9B82F}" type="presOf" srcId="{97DC8996-D4FC-4974-AE03-7AA17B4C9ED0}" destId="{35A98BCF-B41D-4772-861B-6BCE9D1AF623}" srcOrd="0" destOrd="0" presId="urn:microsoft.com/office/officeart/2005/8/layout/hierarchy2#4"/>
    <dgm:cxn modelId="{AD2A7A70-4B9D-4A36-8674-77E4F804DF87}" srcId="{47CA3904-4279-42FF-BDA5-86BD40A0B8D0}" destId="{0C48AEC8-4B44-40AF-91B7-7EF321891CE6}" srcOrd="1" destOrd="0" parTransId="{A4DA8AEB-FE4B-44C4-9E13-6DC0FC1A7453}" sibTransId="{E20AA544-A1CF-4323-9703-0A3E8026EA58}"/>
    <dgm:cxn modelId="{0B907B51-B457-440C-BD0A-BAD755E74FC1}" srcId="{E51C7479-E010-4780-B0A1-2BE511C17E4D}" destId="{5957A2F8-8860-4347-9FD3-013241B78FCD}" srcOrd="2" destOrd="0" parTransId="{B545B295-C6E7-43AF-9D9E-2857951A68A0}" sibTransId="{A9A6595F-D076-44F3-89FB-741F9A45AFD6}"/>
    <dgm:cxn modelId="{DFC2D451-3707-41F8-9228-DD69A42F7A89}" type="presOf" srcId="{2C0D1644-D365-4E5D-ACDD-1489FA5FFD85}" destId="{ECAAD8DB-F6B5-460D-9547-1C09193FDB2C}" srcOrd="1" destOrd="0" presId="urn:microsoft.com/office/officeart/2005/8/layout/hierarchy2#4"/>
    <dgm:cxn modelId="{7CBDC455-F047-40F6-988B-EC0CEF5CB37B}" type="presOf" srcId="{7F05F75B-487A-410A-BBEB-B1AC05549B49}" destId="{FBCE6FB5-DC0D-4ABE-954A-E8478E7AB13D}" srcOrd="0" destOrd="0" presId="urn:microsoft.com/office/officeart/2005/8/layout/hierarchy2#4"/>
    <dgm:cxn modelId="{029E6156-FBFB-4653-861E-FC00174B6364}" type="presOf" srcId="{D4ACBA79-6866-4A46-83B7-43C5E720A227}" destId="{2F1DD7A6-E889-476B-834D-70CEA39FD3FE}" srcOrd="0" destOrd="0" presId="urn:microsoft.com/office/officeart/2005/8/layout/hierarchy2#4"/>
    <dgm:cxn modelId="{9F816C78-F581-41FB-A243-EE7C3C4E0130}" srcId="{0C48AEC8-4B44-40AF-91B7-7EF321891CE6}" destId="{0B8359C0-7E1C-4FDE-BDA9-A56409FFF5C6}" srcOrd="4" destOrd="0" parTransId="{D4ACBA79-6866-4A46-83B7-43C5E720A227}" sibTransId="{B59DDF00-39D9-476A-9F35-C24C44345D0D}"/>
    <dgm:cxn modelId="{36E8D979-8B95-4A39-B501-1497E07495F4}" srcId="{0C48AEC8-4B44-40AF-91B7-7EF321891CE6}" destId="{3A8B4B75-7577-4B02-9F46-6221538EEA69}" srcOrd="0" destOrd="0" parTransId="{7F05F75B-487A-410A-BBEB-B1AC05549B49}" sibTransId="{A90D00DB-9829-459A-9B3F-A0F8BF71FDCB}"/>
    <dgm:cxn modelId="{D6515C7E-9F76-4258-B4A0-995DEB8A93EC}" type="presOf" srcId="{861121F8-18E6-4376-BDA0-44907D3C50ED}" destId="{31F509BA-AC32-448F-81D7-22DBC8AA1C7A}" srcOrd="0" destOrd="0" presId="urn:microsoft.com/office/officeart/2005/8/layout/hierarchy2#4"/>
    <dgm:cxn modelId="{DCB4E581-B489-4B76-9E19-7055526FDA38}" type="presOf" srcId="{D4ACBA79-6866-4A46-83B7-43C5E720A227}" destId="{AFE9E3E3-BF29-41A8-B892-E0BCC0AC4AD5}" srcOrd="1" destOrd="0" presId="urn:microsoft.com/office/officeart/2005/8/layout/hierarchy2#4"/>
    <dgm:cxn modelId="{AE17F681-DE8E-450C-B419-56A649E395B1}" type="presOf" srcId="{7A425416-F5BD-43B9-88AF-80516CC13A04}" destId="{CF1DC9AC-AC3D-4660-9990-4AA1E8014E5F}" srcOrd="1" destOrd="0" presId="urn:microsoft.com/office/officeart/2005/8/layout/hierarchy2#4"/>
    <dgm:cxn modelId="{D3F9ED84-D4EF-46CC-B4E7-DA010D217473}" type="presOf" srcId="{AF6D9B80-7173-430C-9412-0A949AEE8AE1}" destId="{E55F2058-E1F0-4598-A44B-4E52903B9C87}" srcOrd="1" destOrd="0" presId="urn:microsoft.com/office/officeart/2005/8/layout/hierarchy2#4"/>
    <dgm:cxn modelId="{3E35F08A-818F-41C2-9054-61F7FC3552CA}" srcId="{E51C7479-E010-4780-B0A1-2BE511C17E4D}" destId="{683D04DA-978E-4FFD-BD1E-E7838CA00090}" srcOrd="1" destOrd="0" parTransId="{BF77EDB1-976D-48C7-8857-CDD99EBA6203}" sibTransId="{97C3D671-8885-4FE9-A92C-42301D0EE4D3}"/>
    <dgm:cxn modelId="{704BB690-1067-4972-BF85-0410E96DFB04}" srcId="{DD9C417B-AEF9-489F-B7A0-A510A5FEBAE8}" destId="{8722F981-9B53-4597-869C-ECD154AD8818}" srcOrd="2" destOrd="0" parTransId="{3E6E3008-7CAC-43E4-8FF5-E6DD70DD0028}" sibTransId="{67FF88A6-C775-45C6-958C-92DA5853EAA7}"/>
    <dgm:cxn modelId="{98BB6F94-2DDC-460A-BEAA-038B753F54C4}" type="presOf" srcId="{BF77EDB1-976D-48C7-8857-CDD99EBA6203}" destId="{6E7CD2F9-C871-4AF3-B40F-2C443D921E6D}" srcOrd="1" destOrd="0" presId="urn:microsoft.com/office/officeart/2005/8/layout/hierarchy2#4"/>
    <dgm:cxn modelId="{ED545D98-57B0-4E54-A086-240EB8EB5C73}" type="presOf" srcId="{16243D8A-3F3D-47EF-9396-0091B6360708}" destId="{56542769-B79C-409B-9A34-13D204477CB3}" srcOrd="0" destOrd="0" presId="urn:microsoft.com/office/officeart/2005/8/layout/hierarchy2#4"/>
    <dgm:cxn modelId="{357A1AB0-7BCF-46F9-9DEE-576D97561312}" type="presOf" srcId="{8722F981-9B53-4597-869C-ECD154AD8818}" destId="{A7A5AEAA-D622-412C-8D8F-486ADE2A2E2A}" srcOrd="0" destOrd="0" presId="urn:microsoft.com/office/officeart/2005/8/layout/hierarchy2#4"/>
    <dgm:cxn modelId="{431327BA-989A-47C2-B370-AF37589E4F80}" type="presOf" srcId="{44245579-9DED-4C0D-9609-111C280F0351}" destId="{D2334F81-BE64-48D3-A2FF-993B55F2E615}" srcOrd="0" destOrd="0" presId="urn:microsoft.com/office/officeart/2005/8/layout/hierarchy2#4"/>
    <dgm:cxn modelId="{80FB16C8-6881-4E64-BB44-0FC0B6DC2C15}" srcId="{47CA3904-4279-42FF-BDA5-86BD40A0B8D0}" destId="{DD9C417B-AEF9-489F-B7A0-A510A5FEBAE8}" srcOrd="0" destOrd="0" parTransId="{94EEDF3E-DF1F-45C9-8BC5-A85AE963C831}" sibTransId="{A3190D30-A59D-427E-80F6-A3959805BC7F}"/>
    <dgm:cxn modelId="{A0FD25C8-8208-480B-A609-0515F78A386F}" type="presOf" srcId="{DD9C417B-AEF9-489F-B7A0-A510A5FEBAE8}" destId="{A0B3B17D-8C2C-4647-9D55-45EF73E99EA4}" srcOrd="0" destOrd="0" presId="urn:microsoft.com/office/officeart/2005/8/layout/hierarchy2#4"/>
    <dgm:cxn modelId="{F8F2F3D0-8705-4254-B416-AE0EC02F57F0}" type="presOf" srcId="{B545B295-C6E7-43AF-9D9E-2857951A68A0}" destId="{45367931-3484-4197-BF35-EBFAB08C8FF4}" srcOrd="1" destOrd="0" presId="urn:microsoft.com/office/officeart/2005/8/layout/hierarchy2#4"/>
    <dgm:cxn modelId="{90160CD8-2377-4253-8609-DA3A43DC5132}" type="presOf" srcId="{3E6E3008-7CAC-43E4-8FF5-E6DD70DD0028}" destId="{58B8D574-1720-4EEC-85C8-09B743032DF9}" srcOrd="1" destOrd="0" presId="urn:microsoft.com/office/officeart/2005/8/layout/hierarchy2#4"/>
    <dgm:cxn modelId="{684D2ADA-1698-4752-A47B-F1F49AE9C1C6}" type="presOf" srcId="{16243D8A-3F3D-47EF-9396-0091B6360708}" destId="{C406AD7D-72B9-47F4-B835-48337A341675}" srcOrd="1" destOrd="0" presId="urn:microsoft.com/office/officeart/2005/8/layout/hierarchy2#4"/>
    <dgm:cxn modelId="{FB9CF8DA-3459-4441-B0FF-0D69533E754C}" type="presOf" srcId="{3E6E3008-7CAC-43E4-8FF5-E6DD70DD0028}" destId="{78A9DDED-2A3D-4820-9A47-5194E8616877}" srcOrd="0" destOrd="0" presId="urn:microsoft.com/office/officeart/2005/8/layout/hierarchy2#4"/>
    <dgm:cxn modelId="{2DB857DE-E515-4A2B-9064-749F4232823A}" type="presOf" srcId="{2682D23B-83A9-4E54-A264-2A9CEE3BDFD6}" destId="{3A4C18CF-5004-4432-9010-36D70EE2968F}" srcOrd="0" destOrd="0" presId="urn:microsoft.com/office/officeart/2005/8/layout/hierarchy2#4"/>
    <dgm:cxn modelId="{85B0D9E9-CF0C-42E9-87ED-627080110BBF}" srcId="{0C48AEC8-4B44-40AF-91B7-7EF321891CE6}" destId="{44245579-9DED-4C0D-9609-111C280F0351}" srcOrd="3" destOrd="0" parTransId="{EB795833-2F61-4352-BBDD-DE0D4EA010F1}" sibTransId="{FF18D08F-2DBD-401D-897B-8369A0856788}"/>
    <dgm:cxn modelId="{A8C998EA-EE61-4846-A147-DBCAEFE1AB5C}" type="presOf" srcId="{EB795833-2F61-4352-BBDD-DE0D4EA010F1}" destId="{DBE1BA2D-A6ED-4FC4-9C0F-FB564059CE23}" srcOrd="1" destOrd="0" presId="urn:microsoft.com/office/officeart/2005/8/layout/hierarchy2#4"/>
    <dgm:cxn modelId="{EE0B9FEC-40FC-49BE-B6F6-579A817E472A}" srcId="{E51C7479-E010-4780-B0A1-2BE511C17E4D}" destId="{97DC8996-D4FC-4974-AE03-7AA17B4C9ED0}" srcOrd="3" destOrd="0" parTransId="{AF6D9B80-7173-430C-9412-0A949AEE8AE1}" sibTransId="{C28E530D-91B1-4363-AC8D-FCC564907E25}"/>
    <dgm:cxn modelId="{2826A3F3-D93A-4223-82A2-AC7CBD9BDA2B}" type="presOf" srcId="{EF0ABA37-640C-4885-965F-E56B2B697098}" destId="{8CF86A89-65CF-4089-9C52-17446686FC3C}" srcOrd="0" destOrd="0" presId="urn:microsoft.com/office/officeart/2005/8/layout/hierarchy2#4"/>
    <dgm:cxn modelId="{659E4CF7-D632-4753-AE3B-189DD9524071}" type="presOf" srcId="{BF77EDB1-976D-48C7-8857-CDD99EBA6203}" destId="{EA4A6539-1551-43A9-A1D1-85081684589F}" srcOrd="0" destOrd="0" presId="urn:microsoft.com/office/officeart/2005/8/layout/hierarchy2#4"/>
    <dgm:cxn modelId="{7A2A19F9-D749-48B1-8A05-AE8B2FC18471}" type="presParOf" srcId="{6E980C08-C5BE-4DA8-AD62-D4CD1B1D7BF9}" destId="{B0F7A4AE-8D56-4EF4-BACF-1F0B31227930}" srcOrd="0" destOrd="0" presId="urn:microsoft.com/office/officeart/2005/8/layout/hierarchy2#4"/>
    <dgm:cxn modelId="{F9A43750-15EF-464C-A51A-E58257DA18A7}" type="presParOf" srcId="{B0F7A4AE-8D56-4EF4-BACF-1F0B31227930}" destId="{A0B3B17D-8C2C-4647-9D55-45EF73E99EA4}" srcOrd="0" destOrd="0" presId="urn:microsoft.com/office/officeart/2005/8/layout/hierarchy2#4"/>
    <dgm:cxn modelId="{F0C2A2DD-2F8B-41A9-82FB-810FF2B15D83}" type="presParOf" srcId="{B0F7A4AE-8D56-4EF4-BACF-1F0B31227930}" destId="{631397F0-2DF3-4F7B-A7B7-F842BC6D4866}" srcOrd="1" destOrd="0" presId="urn:microsoft.com/office/officeart/2005/8/layout/hierarchy2#4"/>
    <dgm:cxn modelId="{8644CB5D-8D26-429D-AE36-9CB9C9B0CBD9}" type="presParOf" srcId="{631397F0-2DF3-4F7B-A7B7-F842BC6D4866}" destId="{37D107CD-DD3D-4EFC-A5A0-F5B26C4D24FF}" srcOrd="0" destOrd="0" presId="urn:microsoft.com/office/officeart/2005/8/layout/hierarchy2#4"/>
    <dgm:cxn modelId="{3D9B2293-6634-4C8A-A03B-0749C3B07B37}" type="presParOf" srcId="{37D107CD-DD3D-4EFC-A5A0-F5B26C4D24FF}" destId="{ECAAD8DB-F6B5-460D-9547-1C09193FDB2C}" srcOrd="0" destOrd="0" presId="urn:microsoft.com/office/officeart/2005/8/layout/hierarchy2#4"/>
    <dgm:cxn modelId="{939CB358-4B2E-47A8-BCF0-0FD7975E8705}" type="presParOf" srcId="{631397F0-2DF3-4F7B-A7B7-F842BC6D4866}" destId="{C113DA25-243A-4E01-84E0-BFC2B539F93D}" srcOrd="1" destOrd="0" presId="urn:microsoft.com/office/officeart/2005/8/layout/hierarchy2#4"/>
    <dgm:cxn modelId="{3E1CDE47-E65B-42D9-AFA5-2285FA5CF721}" type="presParOf" srcId="{C113DA25-243A-4E01-84E0-BFC2B539F93D}" destId="{C5AA7BA9-5FCB-4D5B-AB55-101D54923851}" srcOrd="0" destOrd="0" presId="urn:microsoft.com/office/officeart/2005/8/layout/hierarchy2#4"/>
    <dgm:cxn modelId="{AF9A7AB7-29D0-4EA5-86A7-2ADF0261825E}" type="presParOf" srcId="{C113DA25-243A-4E01-84E0-BFC2B539F93D}" destId="{95D9CE41-E1B8-4F8E-8635-79421889A44F}" srcOrd="1" destOrd="0" presId="urn:microsoft.com/office/officeart/2005/8/layout/hierarchy2#4"/>
    <dgm:cxn modelId="{F3258AC5-7246-44F6-BD82-9EC8F71918D9}" type="presParOf" srcId="{631397F0-2DF3-4F7B-A7B7-F842BC6D4866}" destId="{56542769-B79C-409B-9A34-13D204477CB3}" srcOrd="2" destOrd="0" presId="urn:microsoft.com/office/officeart/2005/8/layout/hierarchy2#4"/>
    <dgm:cxn modelId="{1EED9936-60FC-4EA2-9C9D-7F61BD601F17}" type="presParOf" srcId="{56542769-B79C-409B-9A34-13D204477CB3}" destId="{C406AD7D-72B9-47F4-B835-48337A341675}" srcOrd="0" destOrd="0" presId="urn:microsoft.com/office/officeart/2005/8/layout/hierarchy2#4"/>
    <dgm:cxn modelId="{2E8599CB-7148-4213-99A9-D749F2780E04}" type="presParOf" srcId="{631397F0-2DF3-4F7B-A7B7-F842BC6D4866}" destId="{6051ED41-2E14-49A0-8C54-2F27E27B02F5}" srcOrd="3" destOrd="0" presId="urn:microsoft.com/office/officeart/2005/8/layout/hierarchy2#4"/>
    <dgm:cxn modelId="{3DED6657-9501-4C11-B52B-B9FD9D21CAE0}" type="presParOf" srcId="{6051ED41-2E14-49A0-8C54-2F27E27B02F5}" destId="{8CF86A89-65CF-4089-9C52-17446686FC3C}" srcOrd="0" destOrd="0" presId="urn:microsoft.com/office/officeart/2005/8/layout/hierarchy2#4"/>
    <dgm:cxn modelId="{4C14C562-830E-44B1-83C5-C8B8DAFB21D6}" type="presParOf" srcId="{6051ED41-2E14-49A0-8C54-2F27E27B02F5}" destId="{21C9D123-000E-4A1E-8240-B9137A6E6A2A}" srcOrd="1" destOrd="0" presId="urn:microsoft.com/office/officeart/2005/8/layout/hierarchy2#4"/>
    <dgm:cxn modelId="{BA715E44-CFF3-4475-88A1-BFDFEDD4EC07}" type="presParOf" srcId="{631397F0-2DF3-4F7B-A7B7-F842BC6D4866}" destId="{78A9DDED-2A3D-4820-9A47-5194E8616877}" srcOrd="4" destOrd="0" presId="urn:microsoft.com/office/officeart/2005/8/layout/hierarchy2#4"/>
    <dgm:cxn modelId="{C498D668-7AF2-4441-B152-34A0630E3017}" type="presParOf" srcId="{78A9DDED-2A3D-4820-9A47-5194E8616877}" destId="{58B8D574-1720-4EEC-85C8-09B743032DF9}" srcOrd="0" destOrd="0" presId="urn:microsoft.com/office/officeart/2005/8/layout/hierarchy2#4"/>
    <dgm:cxn modelId="{C9846348-3997-4906-9F08-3CD87C9E1E6D}" type="presParOf" srcId="{631397F0-2DF3-4F7B-A7B7-F842BC6D4866}" destId="{A1B886E9-5A51-443C-8772-3D4891194790}" srcOrd="5" destOrd="0" presId="urn:microsoft.com/office/officeart/2005/8/layout/hierarchy2#4"/>
    <dgm:cxn modelId="{852DC2D5-111D-4329-98D9-FB63BA6BC74F}" type="presParOf" srcId="{A1B886E9-5A51-443C-8772-3D4891194790}" destId="{A7A5AEAA-D622-412C-8D8F-486ADE2A2E2A}" srcOrd="0" destOrd="0" presId="urn:microsoft.com/office/officeart/2005/8/layout/hierarchy2#4"/>
    <dgm:cxn modelId="{5C77C2A6-1466-47FE-BCF8-89D1EA1D00FC}" type="presParOf" srcId="{A1B886E9-5A51-443C-8772-3D4891194790}" destId="{D1A0E6F3-7BC6-4CDF-977B-B4F1955206AA}" srcOrd="1" destOrd="0" presId="urn:microsoft.com/office/officeart/2005/8/layout/hierarchy2#4"/>
    <dgm:cxn modelId="{15770194-187D-4C30-8A25-1B22083ABDE8}" type="presParOf" srcId="{6E980C08-C5BE-4DA8-AD62-D4CD1B1D7BF9}" destId="{978020FD-C9CB-4100-8782-5B00637EFD9C}" srcOrd="1" destOrd="0" presId="urn:microsoft.com/office/officeart/2005/8/layout/hierarchy2#4"/>
    <dgm:cxn modelId="{BA964BF2-C591-490F-A51F-878E1E978C5F}" type="presParOf" srcId="{978020FD-C9CB-4100-8782-5B00637EFD9C}" destId="{379D7E6F-F550-4185-95C4-23BB9B68D368}" srcOrd="0" destOrd="0" presId="urn:microsoft.com/office/officeart/2005/8/layout/hierarchy2#4"/>
    <dgm:cxn modelId="{9A1DD537-61FE-4D7E-BDCB-A5C3E05C8779}" type="presParOf" srcId="{978020FD-C9CB-4100-8782-5B00637EFD9C}" destId="{996A4E82-CD86-4C56-A629-E9F3B5CAC70E}" srcOrd="1" destOrd="0" presId="urn:microsoft.com/office/officeart/2005/8/layout/hierarchy2#4"/>
    <dgm:cxn modelId="{9563A935-6C42-4061-B34B-0340E16C8AB5}" type="presParOf" srcId="{996A4E82-CD86-4C56-A629-E9F3B5CAC70E}" destId="{FBCE6FB5-DC0D-4ABE-954A-E8478E7AB13D}" srcOrd="0" destOrd="0" presId="urn:microsoft.com/office/officeart/2005/8/layout/hierarchy2#4"/>
    <dgm:cxn modelId="{312DB27B-BC59-4CBD-B0FA-3C967F4C3256}" type="presParOf" srcId="{FBCE6FB5-DC0D-4ABE-954A-E8478E7AB13D}" destId="{E29602C2-23E9-483B-BA4A-DB9706153DED}" srcOrd="0" destOrd="0" presId="urn:microsoft.com/office/officeart/2005/8/layout/hierarchy2#4"/>
    <dgm:cxn modelId="{37C75B34-216E-4DA7-8CDC-F0ACEABE2C5E}" type="presParOf" srcId="{996A4E82-CD86-4C56-A629-E9F3B5CAC70E}" destId="{4BF97DD9-6482-402C-A89A-AE23BD456236}" srcOrd="1" destOrd="0" presId="urn:microsoft.com/office/officeart/2005/8/layout/hierarchy2#4"/>
    <dgm:cxn modelId="{9439D29F-4D47-4681-A3E4-5F5A61844FD5}" type="presParOf" srcId="{4BF97DD9-6482-402C-A89A-AE23BD456236}" destId="{6818A90D-3DD9-4F5F-BC72-6687DE2DA379}" srcOrd="0" destOrd="0" presId="urn:microsoft.com/office/officeart/2005/8/layout/hierarchy2#4"/>
    <dgm:cxn modelId="{C3B1BD24-D1E9-4AEE-B91A-26A66ACC2A7C}" type="presParOf" srcId="{4BF97DD9-6482-402C-A89A-AE23BD456236}" destId="{5222E908-50DC-450B-91A5-44CA41A038AC}" srcOrd="1" destOrd="0" presId="urn:microsoft.com/office/officeart/2005/8/layout/hierarchy2#4"/>
    <dgm:cxn modelId="{5634C36B-3EB9-4CF0-93FB-F54E27552AD6}" type="presParOf" srcId="{996A4E82-CD86-4C56-A629-E9F3B5CAC70E}" destId="{36DEC051-270F-4539-9C18-BBF8125EB030}" srcOrd="2" destOrd="0" presId="urn:microsoft.com/office/officeart/2005/8/layout/hierarchy2#4"/>
    <dgm:cxn modelId="{88DC6248-E065-4282-99FB-629CC6F69144}" type="presParOf" srcId="{36DEC051-270F-4539-9C18-BBF8125EB030}" destId="{CF1DC9AC-AC3D-4660-9990-4AA1E8014E5F}" srcOrd="0" destOrd="0" presId="urn:microsoft.com/office/officeart/2005/8/layout/hierarchy2#4"/>
    <dgm:cxn modelId="{A9D0419F-B923-4C98-AE50-425B2B3B41F6}" type="presParOf" srcId="{996A4E82-CD86-4C56-A629-E9F3B5CAC70E}" destId="{7D75B15C-388C-4101-A798-C565B678C84E}" srcOrd="3" destOrd="0" presId="urn:microsoft.com/office/officeart/2005/8/layout/hierarchy2#4"/>
    <dgm:cxn modelId="{FDEE1A30-11C1-4A06-AF79-0E14C55E9B03}" type="presParOf" srcId="{7D75B15C-388C-4101-A798-C565B678C84E}" destId="{FBBAFC81-472B-4243-B926-E0F5B9DD2649}" srcOrd="0" destOrd="0" presId="urn:microsoft.com/office/officeart/2005/8/layout/hierarchy2#4"/>
    <dgm:cxn modelId="{98532664-002A-4127-925E-51B375794084}" type="presParOf" srcId="{7D75B15C-388C-4101-A798-C565B678C84E}" destId="{CA12B6B3-F32F-465E-83E4-F9BE89E8C818}" srcOrd="1" destOrd="0" presId="urn:microsoft.com/office/officeart/2005/8/layout/hierarchy2#4"/>
    <dgm:cxn modelId="{13C383AD-9A0F-4425-920B-9C13113F53F7}" type="presParOf" srcId="{996A4E82-CD86-4C56-A629-E9F3B5CAC70E}" destId="{15E1C9B7-E8A2-46CE-BE1F-8EA261B70F6C}" srcOrd="4" destOrd="0" presId="urn:microsoft.com/office/officeart/2005/8/layout/hierarchy2#4"/>
    <dgm:cxn modelId="{21EF04B2-D929-45AD-8FF7-54CB4072CB42}" type="presParOf" srcId="{15E1C9B7-E8A2-46CE-BE1F-8EA261B70F6C}" destId="{068DCF68-F6F1-4A34-B300-C2BB311557A8}" srcOrd="0" destOrd="0" presId="urn:microsoft.com/office/officeart/2005/8/layout/hierarchy2#4"/>
    <dgm:cxn modelId="{2B59A2FF-1360-4F44-9F72-3C75550BEC14}" type="presParOf" srcId="{996A4E82-CD86-4C56-A629-E9F3B5CAC70E}" destId="{5325E622-6F2A-4653-AB15-A26B845BC4C9}" srcOrd="5" destOrd="0" presId="urn:microsoft.com/office/officeart/2005/8/layout/hierarchy2#4"/>
    <dgm:cxn modelId="{5AEB0325-41C7-445E-923E-41307C9654FA}" type="presParOf" srcId="{5325E622-6F2A-4653-AB15-A26B845BC4C9}" destId="{3A4C18CF-5004-4432-9010-36D70EE2968F}" srcOrd="0" destOrd="0" presId="urn:microsoft.com/office/officeart/2005/8/layout/hierarchy2#4"/>
    <dgm:cxn modelId="{25CDF717-BF3C-4DAF-A34B-D1B1AF9B57CD}" type="presParOf" srcId="{5325E622-6F2A-4653-AB15-A26B845BC4C9}" destId="{E7C59341-7EF8-40C8-8E1A-8E09B11549FB}" srcOrd="1" destOrd="0" presId="urn:microsoft.com/office/officeart/2005/8/layout/hierarchy2#4"/>
    <dgm:cxn modelId="{E02B5CD5-6E73-4DAA-8E16-7521C840B60C}" type="presParOf" srcId="{996A4E82-CD86-4C56-A629-E9F3B5CAC70E}" destId="{467F4EFD-6D5D-430C-8347-7EDF92E3617A}" srcOrd="6" destOrd="0" presId="urn:microsoft.com/office/officeart/2005/8/layout/hierarchy2#4"/>
    <dgm:cxn modelId="{394E5A25-DEF9-4494-930C-B9EE6DB4027B}" type="presParOf" srcId="{467F4EFD-6D5D-430C-8347-7EDF92E3617A}" destId="{DBE1BA2D-A6ED-4FC4-9C0F-FB564059CE23}" srcOrd="0" destOrd="0" presId="urn:microsoft.com/office/officeart/2005/8/layout/hierarchy2#4"/>
    <dgm:cxn modelId="{07AB1545-54B8-457D-AB0B-2F5B96A7528A}" type="presParOf" srcId="{996A4E82-CD86-4C56-A629-E9F3B5CAC70E}" destId="{34B19A1E-F5FD-42CB-B9D9-93B507875A6B}" srcOrd="7" destOrd="0" presId="urn:microsoft.com/office/officeart/2005/8/layout/hierarchy2#4"/>
    <dgm:cxn modelId="{F7FA880B-A3E1-4F51-BB25-DFA903F7187D}" type="presParOf" srcId="{34B19A1E-F5FD-42CB-B9D9-93B507875A6B}" destId="{D2334F81-BE64-48D3-A2FF-993B55F2E615}" srcOrd="0" destOrd="0" presId="urn:microsoft.com/office/officeart/2005/8/layout/hierarchy2#4"/>
    <dgm:cxn modelId="{0229D68D-198C-4305-BE95-559A506588A9}" type="presParOf" srcId="{34B19A1E-F5FD-42CB-B9D9-93B507875A6B}" destId="{3446381B-1243-4BBB-8933-316F7E216F46}" srcOrd="1" destOrd="0" presId="urn:microsoft.com/office/officeart/2005/8/layout/hierarchy2#4"/>
    <dgm:cxn modelId="{7F31510F-F597-4784-A33B-DBF1FA898863}" type="presParOf" srcId="{996A4E82-CD86-4C56-A629-E9F3B5CAC70E}" destId="{2F1DD7A6-E889-476B-834D-70CEA39FD3FE}" srcOrd="8" destOrd="0" presId="urn:microsoft.com/office/officeart/2005/8/layout/hierarchy2#4"/>
    <dgm:cxn modelId="{34E56F55-BD79-479E-B1B4-2DB37DE52A16}" type="presParOf" srcId="{2F1DD7A6-E889-476B-834D-70CEA39FD3FE}" destId="{AFE9E3E3-BF29-41A8-B892-E0BCC0AC4AD5}" srcOrd="0" destOrd="0" presId="urn:microsoft.com/office/officeart/2005/8/layout/hierarchy2#4"/>
    <dgm:cxn modelId="{0DDB2AA8-6843-48B2-92FF-757A09262E18}" type="presParOf" srcId="{996A4E82-CD86-4C56-A629-E9F3B5CAC70E}" destId="{7E78E200-33B5-41D3-AA53-77ED389BA993}" srcOrd="9" destOrd="0" presId="urn:microsoft.com/office/officeart/2005/8/layout/hierarchy2#4"/>
    <dgm:cxn modelId="{E8B4C766-8513-4590-9F1A-747D961DD551}" type="presParOf" srcId="{7E78E200-33B5-41D3-AA53-77ED389BA993}" destId="{4EB28A48-75E2-424E-A559-4DD51602A158}" srcOrd="0" destOrd="0" presId="urn:microsoft.com/office/officeart/2005/8/layout/hierarchy2#4"/>
    <dgm:cxn modelId="{FA35A97A-D1B8-4F8F-B479-25D68A8DB7B4}" type="presParOf" srcId="{7E78E200-33B5-41D3-AA53-77ED389BA993}" destId="{195A0692-207D-4D63-ADCF-4BBD1C3C41A5}" srcOrd="1" destOrd="0" presId="urn:microsoft.com/office/officeart/2005/8/layout/hierarchy2#4"/>
    <dgm:cxn modelId="{3FB23E78-45D1-4246-AE5F-E0B3F11AA1F9}" type="presParOf" srcId="{6E980C08-C5BE-4DA8-AD62-D4CD1B1D7BF9}" destId="{06A471E0-D781-46DE-8226-99801EB121BC}" srcOrd="2" destOrd="0" presId="urn:microsoft.com/office/officeart/2005/8/layout/hierarchy2#4"/>
    <dgm:cxn modelId="{B4A8E15D-8BF8-4375-B2B9-C6AEDEDF75CE}" type="presParOf" srcId="{06A471E0-D781-46DE-8226-99801EB121BC}" destId="{B0D0272D-B860-4DD3-A886-C908A953C9E3}" srcOrd="0" destOrd="0" presId="urn:microsoft.com/office/officeart/2005/8/layout/hierarchy2#4"/>
    <dgm:cxn modelId="{A52A9294-87B8-4E84-9FF5-C221B33AA759}" type="presParOf" srcId="{06A471E0-D781-46DE-8226-99801EB121BC}" destId="{E9D0A1B3-130D-4B69-B1BF-4AE9E2404686}" srcOrd="1" destOrd="0" presId="urn:microsoft.com/office/officeart/2005/8/layout/hierarchy2#4"/>
    <dgm:cxn modelId="{F04E3D4C-CDD6-4733-BBF6-515DD844D317}" type="presParOf" srcId="{E9D0A1B3-130D-4B69-B1BF-4AE9E2404686}" destId="{31F509BA-AC32-448F-81D7-22DBC8AA1C7A}" srcOrd="0" destOrd="0" presId="urn:microsoft.com/office/officeart/2005/8/layout/hierarchy2#4"/>
    <dgm:cxn modelId="{89BA6F14-1FD4-47EA-BFA8-C27CCE212B91}" type="presParOf" srcId="{31F509BA-AC32-448F-81D7-22DBC8AA1C7A}" destId="{9C0C1286-B17D-4AD3-8F98-0413A2DB0EFE}" srcOrd="0" destOrd="0" presId="urn:microsoft.com/office/officeart/2005/8/layout/hierarchy2#4"/>
    <dgm:cxn modelId="{641DBE84-C172-42A9-AF22-E8801A132A06}" type="presParOf" srcId="{E9D0A1B3-130D-4B69-B1BF-4AE9E2404686}" destId="{112E0955-AE35-41A8-AD44-F1DBCEB7CEE4}" srcOrd="1" destOrd="0" presId="urn:microsoft.com/office/officeart/2005/8/layout/hierarchy2#4"/>
    <dgm:cxn modelId="{42BACE31-69E4-4BDB-A2D3-8BFF9AC6EF60}" type="presParOf" srcId="{112E0955-AE35-41A8-AD44-F1DBCEB7CEE4}" destId="{966AB4C4-84D7-4BF1-946F-846F8112B0EE}" srcOrd="0" destOrd="0" presId="urn:microsoft.com/office/officeart/2005/8/layout/hierarchy2#4"/>
    <dgm:cxn modelId="{D0391556-C104-4F6F-85F9-8B2977E9A019}" type="presParOf" srcId="{112E0955-AE35-41A8-AD44-F1DBCEB7CEE4}" destId="{35054B1E-4B50-4E26-AFC0-0BB83B24632F}" srcOrd="1" destOrd="0" presId="urn:microsoft.com/office/officeart/2005/8/layout/hierarchy2#4"/>
    <dgm:cxn modelId="{93B248F9-5437-4BE1-8C65-5392C1F4A92F}" type="presParOf" srcId="{E9D0A1B3-130D-4B69-B1BF-4AE9E2404686}" destId="{EA4A6539-1551-43A9-A1D1-85081684589F}" srcOrd="2" destOrd="0" presId="urn:microsoft.com/office/officeart/2005/8/layout/hierarchy2#4"/>
    <dgm:cxn modelId="{C0B791FE-2DF2-4A02-8AED-9F8765EBF5F5}" type="presParOf" srcId="{EA4A6539-1551-43A9-A1D1-85081684589F}" destId="{6E7CD2F9-C871-4AF3-B40F-2C443D921E6D}" srcOrd="0" destOrd="0" presId="urn:microsoft.com/office/officeart/2005/8/layout/hierarchy2#4"/>
    <dgm:cxn modelId="{066FBA15-D348-46C7-81DA-61BBB5EBA7D3}" type="presParOf" srcId="{E9D0A1B3-130D-4B69-B1BF-4AE9E2404686}" destId="{EFB2671C-8F2D-41C7-833F-2EB065A6462A}" srcOrd="3" destOrd="0" presId="urn:microsoft.com/office/officeart/2005/8/layout/hierarchy2#4"/>
    <dgm:cxn modelId="{A64435E3-3AAF-48B9-9A6D-14C70381C283}" type="presParOf" srcId="{EFB2671C-8F2D-41C7-833F-2EB065A6462A}" destId="{58194427-FC69-4524-906A-FC723A0D1C40}" srcOrd="0" destOrd="0" presId="urn:microsoft.com/office/officeart/2005/8/layout/hierarchy2#4"/>
    <dgm:cxn modelId="{C8A32DD6-CDF2-4EDF-9D66-06E813BBFC31}" type="presParOf" srcId="{EFB2671C-8F2D-41C7-833F-2EB065A6462A}" destId="{FCA244EE-9CC2-4E80-AF8D-0A1DD8921EF1}" srcOrd="1" destOrd="0" presId="urn:microsoft.com/office/officeart/2005/8/layout/hierarchy2#4"/>
    <dgm:cxn modelId="{641AE56D-1DDA-497A-B539-B08A15A98CF6}" type="presParOf" srcId="{E9D0A1B3-130D-4B69-B1BF-4AE9E2404686}" destId="{58764927-D218-4BD1-8513-350CEAB7C118}" srcOrd="4" destOrd="0" presId="urn:microsoft.com/office/officeart/2005/8/layout/hierarchy2#4"/>
    <dgm:cxn modelId="{A4CF9BE5-81FC-4314-AC66-AFC3CD84A7A9}" type="presParOf" srcId="{58764927-D218-4BD1-8513-350CEAB7C118}" destId="{45367931-3484-4197-BF35-EBFAB08C8FF4}" srcOrd="0" destOrd="0" presId="urn:microsoft.com/office/officeart/2005/8/layout/hierarchy2#4"/>
    <dgm:cxn modelId="{68B50C45-3511-4F0A-9157-3E14CB995620}" type="presParOf" srcId="{E9D0A1B3-130D-4B69-B1BF-4AE9E2404686}" destId="{EC423CDA-64D1-4737-9412-FF50769FE0D6}" srcOrd="5" destOrd="0" presId="urn:microsoft.com/office/officeart/2005/8/layout/hierarchy2#4"/>
    <dgm:cxn modelId="{65337EA0-9FE8-4EFB-B515-D85780519ABD}" type="presParOf" srcId="{EC423CDA-64D1-4737-9412-FF50769FE0D6}" destId="{0919EA20-8CDA-4FD7-91F0-7835977441B0}" srcOrd="0" destOrd="0" presId="urn:microsoft.com/office/officeart/2005/8/layout/hierarchy2#4"/>
    <dgm:cxn modelId="{74998CE9-199A-4CA6-8517-E414410C41BE}" type="presParOf" srcId="{EC423CDA-64D1-4737-9412-FF50769FE0D6}" destId="{F2693D78-025F-424E-ACCE-6D1B2EDA0DBE}" srcOrd="1" destOrd="0" presId="urn:microsoft.com/office/officeart/2005/8/layout/hierarchy2#4"/>
    <dgm:cxn modelId="{DC75BD0E-B003-4FD3-82A5-34CECD8FAC5F}" type="presParOf" srcId="{E9D0A1B3-130D-4B69-B1BF-4AE9E2404686}" destId="{7230679E-0141-4DC8-AAD7-067E51BE2F86}" srcOrd="6" destOrd="0" presId="urn:microsoft.com/office/officeart/2005/8/layout/hierarchy2#4"/>
    <dgm:cxn modelId="{2E621F36-6C55-4130-9E87-1A1137F1F558}" type="presParOf" srcId="{7230679E-0141-4DC8-AAD7-067E51BE2F86}" destId="{E55F2058-E1F0-4598-A44B-4E52903B9C87}" srcOrd="0" destOrd="0" presId="urn:microsoft.com/office/officeart/2005/8/layout/hierarchy2#4"/>
    <dgm:cxn modelId="{02AA107E-445A-4423-A333-C65384C46FB0}" type="presParOf" srcId="{E9D0A1B3-130D-4B69-B1BF-4AE9E2404686}" destId="{5D1C501F-505C-4A65-A047-49B899883255}" srcOrd="7" destOrd="0" presId="urn:microsoft.com/office/officeart/2005/8/layout/hierarchy2#4"/>
    <dgm:cxn modelId="{8B3A2B04-1E85-4192-A82C-016614C88BF6}" type="presParOf" srcId="{5D1C501F-505C-4A65-A047-49B899883255}" destId="{35A98BCF-B41D-4772-861B-6BCE9D1AF623}" srcOrd="0" destOrd="0" presId="urn:microsoft.com/office/officeart/2005/8/layout/hierarchy2#4"/>
    <dgm:cxn modelId="{9F4EC57C-0E6C-41AF-9C9E-A01CFCDABEB2}" type="presParOf" srcId="{5D1C501F-505C-4A65-A047-49B899883255}" destId="{F47D672B-692D-43D7-A505-A764F617C90F}" srcOrd="1" destOrd="0" presId="urn:microsoft.com/office/officeart/2005/8/layout/hierarchy2#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CA3904-4279-42FF-BDA5-86BD40A0B8D0}" type="doc">
      <dgm:prSet loTypeId="urn:microsoft.com/office/officeart/2005/8/layout/hierarchy2#5" loCatId="hierarchy" qsTypeId="urn:microsoft.com/office/officeart/2005/8/quickstyle/simple1#6" qsCatId="simple" csTypeId="urn:microsoft.com/office/officeart/2005/8/colors/colorful3#3" csCatId="colorful" phldr="1"/>
      <dgm:spPr/>
      <dgm:t>
        <a:bodyPr/>
        <a:lstStyle/>
        <a:p>
          <a:endParaRPr lang="zh-CN" altLang="en-US"/>
        </a:p>
      </dgm:t>
    </dgm:pt>
    <dgm:pt modelId="{DD9C417B-AEF9-489F-B7A0-A510A5FEBAE8}">
      <dgm:prSet phldrT="[文本]"/>
      <dgm:spPr/>
      <dgm:t>
        <a:bodyPr/>
        <a:lstStyle/>
        <a:p>
          <a:r>
            <a:rPr lang="zh-CN" altLang="en-US" dirty="0"/>
            <a:t>食堂</a:t>
          </a:r>
        </a:p>
      </dgm:t>
    </dgm:pt>
    <dgm:pt modelId="{94EEDF3E-DF1F-45C9-8BC5-A85AE963C831}" type="parTrans" cxnId="{80FB16C8-6881-4E64-BB44-0FC0B6DC2C15}">
      <dgm:prSet/>
      <dgm:spPr/>
      <dgm:t>
        <a:bodyPr/>
        <a:lstStyle/>
        <a:p>
          <a:endParaRPr lang="zh-CN" altLang="en-US"/>
        </a:p>
      </dgm:t>
    </dgm:pt>
    <dgm:pt modelId="{A3190D30-A59D-427E-80F6-A3959805BC7F}" type="sibTrans" cxnId="{80FB16C8-6881-4E64-BB44-0FC0B6DC2C15}">
      <dgm:prSet/>
      <dgm:spPr/>
      <dgm:t>
        <a:bodyPr/>
        <a:lstStyle/>
        <a:p>
          <a:endParaRPr lang="zh-CN" altLang="en-US"/>
        </a:p>
      </dgm:t>
    </dgm:pt>
    <dgm:pt modelId="{A8E2A735-9402-4209-8EF8-000B8D13643B}">
      <dgm:prSet phldrT="[文本]"/>
      <dgm:spPr/>
      <dgm:t>
        <a:bodyPr/>
        <a:lstStyle/>
        <a:p>
          <a:r>
            <a:rPr lang="zh-CN" altLang="en-US" dirty="0"/>
            <a:t>食品采购安全</a:t>
          </a:r>
        </a:p>
      </dgm:t>
    </dgm:pt>
    <dgm:pt modelId="{2C0D1644-D365-4E5D-ACDD-1489FA5FFD85}" type="parTrans" cxnId="{9399C03B-F337-4A9F-B0DE-31C5BF837091}">
      <dgm:prSet/>
      <dgm:spPr/>
      <dgm:t>
        <a:bodyPr/>
        <a:lstStyle/>
        <a:p>
          <a:endParaRPr lang="zh-CN" altLang="en-US"/>
        </a:p>
      </dgm:t>
    </dgm:pt>
    <dgm:pt modelId="{494D4CAA-32FF-41FE-82F8-999748DE9795}" type="sibTrans" cxnId="{9399C03B-F337-4A9F-B0DE-31C5BF837091}">
      <dgm:prSet/>
      <dgm:spPr/>
      <dgm:t>
        <a:bodyPr/>
        <a:lstStyle/>
        <a:p>
          <a:endParaRPr lang="zh-CN" altLang="en-US"/>
        </a:p>
      </dgm:t>
    </dgm:pt>
    <dgm:pt modelId="{0C48AEC8-4B44-40AF-91B7-7EF321891CE6}">
      <dgm:prSet phldrT="[文本]"/>
      <dgm:spPr/>
      <dgm:t>
        <a:bodyPr/>
        <a:lstStyle/>
        <a:p>
          <a:r>
            <a:rPr lang="zh-CN" altLang="en-US" dirty="0"/>
            <a:t>库房</a:t>
          </a:r>
        </a:p>
      </dgm:t>
    </dgm:pt>
    <dgm:pt modelId="{A4DA8AEB-FE4B-44C4-9E13-6DC0FC1A7453}" type="parTrans" cxnId="{AD2A7A70-4B9D-4A36-8674-77E4F804DF87}">
      <dgm:prSet/>
      <dgm:spPr/>
      <dgm:t>
        <a:bodyPr/>
        <a:lstStyle/>
        <a:p>
          <a:endParaRPr lang="zh-CN" altLang="en-US"/>
        </a:p>
      </dgm:t>
    </dgm:pt>
    <dgm:pt modelId="{E20AA544-A1CF-4323-9703-0A3E8026EA58}" type="sibTrans" cxnId="{AD2A7A70-4B9D-4A36-8674-77E4F804DF87}">
      <dgm:prSet/>
      <dgm:spPr/>
      <dgm:t>
        <a:bodyPr/>
        <a:lstStyle/>
        <a:p>
          <a:endParaRPr lang="zh-CN" altLang="en-US"/>
        </a:p>
      </dgm:t>
    </dgm:pt>
    <dgm:pt modelId="{3A8B4B75-7577-4B02-9F46-6221538EEA69}">
      <dgm:prSet phldrT="[文本]"/>
      <dgm:spPr/>
      <dgm:t>
        <a:bodyPr/>
        <a:lstStyle/>
        <a:p>
          <a:r>
            <a:rPr lang="zh-CN" altLang="en-US" dirty="0"/>
            <a:t>物品存放安全</a:t>
          </a:r>
        </a:p>
      </dgm:t>
    </dgm:pt>
    <dgm:pt modelId="{7F05F75B-487A-410A-BBEB-B1AC05549B49}" type="parTrans" cxnId="{36E8D979-8B95-4A39-B501-1497E07495F4}">
      <dgm:prSet/>
      <dgm:spPr/>
      <dgm:t>
        <a:bodyPr/>
        <a:lstStyle/>
        <a:p>
          <a:endParaRPr lang="zh-CN" altLang="en-US"/>
        </a:p>
      </dgm:t>
    </dgm:pt>
    <dgm:pt modelId="{A90D00DB-9829-459A-9B3F-A0F8BF71FDCB}" type="sibTrans" cxnId="{36E8D979-8B95-4A39-B501-1497E07495F4}">
      <dgm:prSet/>
      <dgm:spPr/>
      <dgm:t>
        <a:bodyPr/>
        <a:lstStyle/>
        <a:p>
          <a:endParaRPr lang="zh-CN" altLang="en-US"/>
        </a:p>
      </dgm:t>
    </dgm:pt>
    <dgm:pt modelId="{8722F981-9B53-4597-869C-ECD154AD8818}">
      <dgm:prSet phldrT="[文本]"/>
      <dgm:spPr/>
      <dgm:t>
        <a:bodyPr/>
        <a:lstStyle/>
        <a:p>
          <a:r>
            <a:rPr lang="zh-CN" altLang="en-US" dirty="0"/>
            <a:t>食品留样</a:t>
          </a:r>
        </a:p>
      </dgm:t>
    </dgm:pt>
    <dgm:pt modelId="{3E6E3008-7CAC-43E4-8FF5-E6DD70DD0028}" type="parTrans" cxnId="{704BB690-1067-4972-BF85-0410E96DFB04}">
      <dgm:prSet/>
      <dgm:spPr/>
      <dgm:t>
        <a:bodyPr/>
        <a:lstStyle/>
        <a:p>
          <a:endParaRPr lang="zh-CN" altLang="en-US"/>
        </a:p>
      </dgm:t>
    </dgm:pt>
    <dgm:pt modelId="{67FF88A6-C775-45C6-958C-92DA5853EAA7}" type="sibTrans" cxnId="{704BB690-1067-4972-BF85-0410E96DFB04}">
      <dgm:prSet/>
      <dgm:spPr/>
      <dgm:t>
        <a:bodyPr/>
        <a:lstStyle/>
        <a:p>
          <a:endParaRPr lang="zh-CN" altLang="en-US"/>
        </a:p>
      </dgm:t>
    </dgm:pt>
    <dgm:pt modelId="{2172301E-834C-43B7-A108-A04C04786D18}">
      <dgm:prSet phldrT="[文本]"/>
      <dgm:spPr/>
      <dgm:t>
        <a:bodyPr/>
        <a:lstStyle/>
        <a:p>
          <a:r>
            <a:rPr lang="zh-CN" altLang="en-US" dirty="0"/>
            <a:t>岗位安全</a:t>
          </a:r>
        </a:p>
      </dgm:t>
    </dgm:pt>
    <dgm:pt modelId="{7A425416-F5BD-43B9-88AF-80516CC13A04}" type="parTrans" cxnId="{43759210-A27F-4F1C-9DE1-DFA8C7DA6583}">
      <dgm:prSet/>
      <dgm:spPr/>
      <dgm:t>
        <a:bodyPr/>
        <a:lstStyle/>
        <a:p>
          <a:endParaRPr lang="zh-CN" altLang="en-US"/>
        </a:p>
      </dgm:t>
    </dgm:pt>
    <dgm:pt modelId="{B8673967-E5A1-4C33-8A84-1ACA28097A03}" type="sibTrans" cxnId="{43759210-A27F-4F1C-9DE1-DFA8C7DA6583}">
      <dgm:prSet/>
      <dgm:spPr/>
      <dgm:t>
        <a:bodyPr/>
        <a:lstStyle/>
        <a:p>
          <a:endParaRPr lang="zh-CN" altLang="en-US"/>
        </a:p>
      </dgm:t>
    </dgm:pt>
    <dgm:pt modelId="{2682D23B-83A9-4E54-A264-2A9CEE3BDFD6}">
      <dgm:prSet phldrT="[文本]"/>
      <dgm:spPr/>
      <dgm:t>
        <a:bodyPr/>
        <a:lstStyle/>
        <a:p>
          <a:r>
            <a:rPr lang="zh-CN" altLang="en-US" dirty="0"/>
            <a:t>门窗安全</a:t>
          </a:r>
        </a:p>
      </dgm:t>
    </dgm:pt>
    <dgm:pt modelId="{F409E8E3-8F34-45D8-975C-A0F74C0CCDFF}" type="parTrans" cxnId="{181B6319-1475-4223-900F-86DC218D99F0}">
      <dgm:prSet/>
      <dgm:spPr/>
      <dgm:t>
        <a:bodyPr/>
        <a:lstStyle/>
        <a:p>
          <a:endParaRPr lang="zh-CN" altLang="en-US"/>
        </a:p>
      </dgm:t>
    </dgm:pt>
    <dgm:pt modelId="{D5693601-2402-43EB-BFB5-DA6ACD2344D0}" type="sibTrans" cxnId="{181B6319-1475-4223-900F-86DC218D99F0}">
      <dgm:prSet/>
      <dgm:spPr/>
      <dgm:t>
        <a:bodyPr/>
        <a:lstStyle/>
        <a:p>
          <a:endParaRPr lang="zh-CN" altLang="en-US"/>
        </a:p>
      </dgm:t>
    </dgm:pt>
    <dgm:pt modelId="{5759D366-077F-4295-9747-8403AD1E9742}">
      <dgm:prSet phldrT="[文本]"/>
      <dgm:spPr/>
      <dgm:t>
        <a:bodyPr/>
        <a:lstStyle/>
        <a:p>
          <a:r>
            <a:rPr lang="zh-CN" altLang="en-US" dirty="0"/>
            <a:t>用电安全</a:t>
          </a:r>
        </a:p>
      </dgm:t>
    </dgm:pt>
    <dgm:pt modelId="{42E80C99-B1C7-4273-8C89-D65796858B5B}" type="parTrans" cxnId="{DA60DC0D-E6BC-4B01-8474-424451B8C166}">
      <dgm:prSet/>
      <dgm:spPr/>
      <dgm:t>
        <a:bodyPr/>
        <a:lstStyle/>
        <a:p>
          <a:endParaRPr lang="zh-CN" altLang="en-US"/>
        </a:p>
      </dgm:t>
    </dgm:pt>
    <dgm:pt modelId="{0B465014-11D5-46E8-92A5-324F2BB20976}" type="sibTrans" cxnId="{DA60DC0D-E6BC-4B01-8474-424451B8C166}">
      <dgm:prSet/>
      <dgm:spPr/>
      <dgm:t>
        <a:bodyPr/>
        <a:lstStyle/>
        <a:p>
          <a:endParaRPr lang="zh-CN" altLang="en-US"/>
        </a:p>
      </dgm:t>
    </dgm:pt>
    <dgm:pt modelId="{E4EDEF69-9DB5-4F34-9CA9-2F7E6BA415E7}">
      <dgm:prSet phldrT="[文本]"/>
      <dgm:spPr/>
      <dgm:t>
        <a:bodyPr/>
        <a:lstStyle/>
        <a:p>
          <a:r>
            <a:rPr lang="zh-CN" altLang="en-US" dirty="0"/>
            <a:t>煤气安全</a:t>
          </a:r>
        </a:p>
      </dgm:t>
    </dgm:pt>
    <dgm:pt modelId="{E34B5E19-C634-4983-A8E1-BD6E431DDAB6}" type="parTrans" cxnId="{6589A7FC-A6CD-4B06-A078-B46600081B90}">
      <dgm:prSet/>
      <dgm:spPr/>
      <dgm:t>
        <a:bodyPr/>
        <a:lstStyle/>
        <a:p>
          <a:endParaRPr lang="zh-CN" altLang="en-US"/>
        </a:p>
      </dgm:t>
    </dgm:pt>
    <dgm:pt modelId="{0A336E12-5AC9-4DA8-BEDD-02EC86FFADEC}" type="sibTrans" cxnId="{6589A7FC-A6CD-4B06-A078-B46600081B90}">
      <dgm:prSet/>
      <dgm:spPr/>
      <dgm:t>
        <a:bodyPr/>
        <a:lstStyle/>
        <a:p>
          <a:endParaRPr lang="zh-CN" altLang="en-US"/>
        </a:p>
      </dgm:t>
    </dgm:pt>
    <dgm:pt modelId="{9F2E67DB-F6F8-4747-8852-F60AF6E8FF7F}">
      <dgm:prSet phldrT="[文本]"/>
      <dgm:spPr/>
      <dgm:t>
        <a:bodyPr/>
        <a:lstStyle/>
        <a:p>
          <a:r>
            <a:rPr lang="zh-CN" altLang="en-US" dirty="0"/>
            <a:t>用油安全</a:t>
          </a:r>
        </a:p>
      </dgm:t>
    </dgm:pt>
    <dgm:pt modelId="{3A6A08A2-4954-479B-8C95-7751A7046D0E}" type="parTrans" cxnId="{0E42E91B-710E-4699-8C37-6D9187CCCBF1}">
      <dgm:prSet/>
      <dgm:spPr/>
      <dgm:t>
        <a:bodyPr/>
        <a:lstStyle/>
        <a:p>
          <a:endParaRPr lang="zh-CN" altLang="en-US"/>
        </a:p>
      </dgm:t>
    </dgm:pt>
    <dgm:pt modelId="{6F123628-E9C8-4EAD-8889-4D1D09B9F9B2}" type="sibTrans" cxnId="{0E42E91B-710E-4699-8C37-6D9187CCCBF1}">
      <dgm:prSet/>
      <dgm:spPr/>
      <dgm:t>
        <a:bodyPr/>
        <a:lstStyle/>
        <a:p>
          <a:endParaRPr lang="zh-CN" altLang="en-US"/>
        </a:p>
      </dgm:t>
    </dgm:pt>
    <dgm:pt modelId="{ED07CACD-DFD0-4485-A970-D89F75E1FA0B}">
      <dgm:prSet phldrT="[文本]"/>
      <dgm:spPr/>
      <dgm:t>
        <a:bodyPr/>
        <a:lstStyle/>
        <a:p>
          <a:r>
            <a:rPr lang="zh-CN" altLang="en-US" dirty="0"/>
            <a:t>消防安全</a:t>
          </a:r>
        </a:p>
      </dgm:t>
    </dgm:pt>
    <dgm:pt modelId="{6BB7337B-D909-4DD1-8A77-A7F770B0A617}" type="parTrans" cxnId="{D4C217B3-0E37-43CB-BB6B-E3417B88DAF8}">
      <dgm:prSet/>
      <dgm:spPr/>
      <dgm:t>
        <a:bodyPr/>
        <a:lstStyle/>
        <a:p>
          <a:endParaRPr lang="zh-CN" altLang="en-US"/>
        </a:p>
      </dgm:t>
    </dgm:pt>
    <dgm:pt modelId="{550AEC88-8B89-4BA4-8484-9DF54385FA73}" type="sibTrans" cxnId="{D4C217B3-0E37-43CB-BB6B-E3417B88DAF8}">
      <dgm:prSet/>
      <dgm:spPr/>
      <dgm:t>
        <a:bodyPr/>
        <a:lstStyle/>
        <a:p>
          <a:endParaRPr lang="zh-CN" altLang="en-US"/>
        </a:p>
      </dgm:t>
    </dgm:pt>
    <dgm:pt modelId="{6E980C08-C5BE-4DA8-AD62-D4CD1B1D7BF9}" type="pres">
      <dgm:prSet presAssocID="{47CA3904-4279-42FF-BDA5-86BD40A0B8D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0F7A4AE-8D56-4EF4-BACF-1F0B31227930}" type="pres">
      <dgm:prSet presAssocID="{DD9C417B-AEF9-489F-B7A0-A510A5FEBAE8}" presName="root1" presStyleCnt="0"/>
      <dgm:spPr/>
    </dgm:pt>
    <dgm:pt modelId="{A0B3B17D-8C2C-4647-9D55-45EF73E99EA4}" type="pres">
      <dgm:prSet presAssocID="{DD9C417B-AEF9-489F-B7A0-A510A5FEBAE8}" presName="LevelOneTextNode" presStyleLbl="node0" presStyleIdx="0" presStyleCnt="2">
        <dgm:presLayoutVars>
          <dgm:chPref val="3"/>
        </dgm:presLayoutVars>
      </dgm:prSet>
      <dgm:spPr/>
    </dgm:pt>
    <dgm:pt modelId="{631397F0-2DF3-4F7B-A7B7-F842BC6D4866}" type="pres">
      <dgm:prSet presAssocID="{DD9C417B-AEF9-489F-B7A0-A510A5FEBAE8}" presName="level2hierChild" presStyleCnt="0"/>
      <dgm:spPr/>
    </dgm:pt>
    <dgm:pt modelId="{37D107CD-DD3D-4EFC-A5A0-F5B26C4D24FF}" type="pres">
      <dgm:prSet presAssocID="{2C0D1644-D365-4E5D-ACDD-1489FA5FFD85}" presName="conn2-1" presStyleLbl="parChTrans1D2" presStyleIdx="0" presStyleCnt="9"/>
      <dgm:spPr/>
    </dgm:pt>
    <dgm:pt modelId="{ECAAD8DB-F6B5-460D-9547-1C09193FDB2C}" type="pres">
      <dgm:prSet presAssocID="{2C0D1644-D365-4E5D-ACDD-1489FA5FFD85}" presName="connTx" presStyleLbl="parChTrans1D2" presStyleIdx="0" presStyleCnt="9"/>
      <dgm:spPr/>
    </dgm:pt>
    <dgm:pt modelId="{C113DA25-243A-4E01-84E0-BFC2B539F93D}" type="pres">
      <dgm:prSet presAssocID="{A8E2A735-9402-4209-8EF8-000B8D13643B}" presName="root2" presStyleCnt="0"/>
      <dgm:spPr/>
    </dgm:pt>
    <dgm:pt modelId="{C5AA7BA9-5FCB-4D5B-AB55-101D54923851}" type="pres">
      <dgm:prSet presAssocID="{A8E2A735-9402-4209-8EF8-000B8D13643B}" presName="LevelTwoTextNode" presStyleLbl="node2" presStyleIdx="0" presStyleCnt="9">
        <dgm:presLayoutVars>
          <dgm:chPref val="3"/>
        </dgm:presLayoutVars>
      </dgm:prSet>
      <dgm:spPr/>
    </dgm:pt>
    <dgm:pt modelId="{95D9CE41-E1B8-4F8E-8635-79421889A44F}" type="pres">
      <dgm:prSet presAssocID="{A8E2A735-9402-4209-8EF8-000B8D13643B}" presName="level3hierChild" presStyleCnt="0"/>
      <dgm:spPr/>
    </dgm:pt>
    <dgm:pt modelId="{DF4CBD07-E496-408A-8EC1-660B6D0B2838}" type="pres">
      <dgm:prSet presAssocID="{42E80C99-B1C7-4273-8C89-D65796858B5B}" presName="conn2-1" presStyleLbl="parChTrans1D2" presStyleIdx="1" presStyleCnt="9"/>
      <dgm:spPr/>
    </dgm:pt>
    <dgm:pt modelId="{FB36E841-6D80-4CFD-B4BE-602C3BCA0BBB}" type="pres">
      <dgm:prSet presAssocID="{42E80C99-B1C7-4273-8C89-D65796858B5B}" presName="connTx" presStyleLbl="parChTrans1D2" presStyleIdx="1" presStyleCnt="9"/>
      <dgm:spPr/>
    </dgm:pt>
    <dgm:pt modelId="{448CF41E-5EF9-4F01-8E7C-003EA99B3354}" type="pres">
      <dgm:prSet presAssocID="{5759D366-077F-4295-9747-8403AD1E9742}" presName="root2" presStyleCnt="0"/>
      <dgm:spPr/>
    </dgm:pt>
    <dgm:pt modelId="{079A2BAB-E6CD-4275-B29C-84996E59CD60}" type="pres">
      <dgm:prSet presAssocID="{5759D366-077F-4295-9747-8403AD1E9742}" presName="LevelTwoTextNode" presStyleLbl="node2" presStyleIdx="1" presStyleCnt="9">
        <dgm:presLayoutVars>
          <dgm:chPref val="3"/>
        </dgm:presLayoutVars>
      </dgm:prSet>
      <dgm:spPr/>
    </dgm:pt>
    <dgm:pt modelId="{812BEC4F-EF56-48DD-A592-534408793757}" type="pres">
      <dgm:prSet presAssocID="{5759D366-077F-4295-9747-8403AD1E9742}" presName="level3hierChild" presStyleCnt="0"/>
      <dgm:spPr/>
    </dgm:pt>
    <dgm:pt modelId="{44EFC459-79CD-40AD-98F0-5D9A6E57EE7B}" type="pres">
      <dgm:prSet presAssocID="{E34B5E19-C634-4983-A8E1-BD6E431DDAB6}" presName="conn2-1" presStyleLbl="parChTrans1D2" presStyleIdx="2" presStyleCnt="9"/>
      <dgm:spPr/>
    </dgm:pt>
    <dgm:pt modelId="{F52220AD-7715-4D6F-9F15-6BA8784389D6}" type="pres">
      <dgm:prSet presAssocID="{E34B5E19-C634-4983-A8E1-BD6E431DDAB6}" presName="connTx" presStyleLbl="parChTrans1D2" presStyleIdx="2" presStyleCnt="9"/>
      <dgm:spPr/>
    </dgm:pt>
    <dgm:pt modelId="{6B353277-6599-410F-B3A1-F43F628A20A5}" type="pres">
      <dgm:prSet presAssocID="{E4EDEF69-9DB5-4F34-9CA9-2F7E6BA415E7}" presName="root2" presStyleCnt="0"/>
      <dgm:spPr/>
    </dgm:pt>
    <dgm:pt modelId="{0B54A14C-E193-4B00-9119-1E833E0E7285}" type="pres">
      <dgm:prSet presAssocID="{E4EDEF69-9DB5-4F34-9CA9-2F7E6BA415E7}" presName="LevelTwoTextNode" presStyleLbl="node2" presStyleIdx="2" presStyleCnt="9">
        <dgm:presLayoutVars>
          <dgm:chPref val="3"/>
        </dgm:presLayoutVars>
      </dgm:prSet>
      <dgm:spPr/>
    </dgm:pt>
    <dgm:pt modelId="{16085EB4-3837-4376-A0B1-902614263993}" type="pres">
      <dgm:prSet presAssocID="{E4EDEF69-9DB5-4F34-9CA9-2F7E6BA415E7}" presName="level3hierChild" presStyleCnt="0"/>
      <dgm:spPr/>
    </dgm:pt>
    <dgm:pt modelId="{545798D6-31D3-40A4-B3BD-60F49A4E223D}" type="pres">
      <dgm:prSet presAssocID="{3A6A08A2-4954-479B-8C95-7751A7046D0E}" presName="conn2-1" presStyleLbl="parChTrans1D2" presStyleIdx="3" presStyleCnt="9"/>
      <dgm:spPr/>
    </dgm:pt>
    <dgm:pt modelId="{F0EAA71D-F782-497D-AC8F-C6B77DA2468E}" type="pres">
      <dgm:prSet presAssocID="{3A6A08A2-4954-479B-8C95-7751A7046D0E}" presName="connTx" presStyleLbl="parChTrans1D2" presStyleIdx="3" presStyleCnt="9"/>
      <dgm:spPr/>
    </dgm:pt>
    <dgm:pt modelId="{3433064A-0D9A-4F37-A3A5-4D904179D09E}" type="pres">
      <dgm:prSet presAssocID="{9F2E67DB-F6F8-4747-8852-F60AF6E8FF7F}" presName="root2" presStyleCnt="0"/>
      <dgm:spPr/>
    </dgm:pt>
    <dgm:pt modelId="{6D0D8AFC-B0A9-4095-8866-9784D98BCEA4}" type="pres">
      <dgm:prSet presAssocID="{9F2E67DB-F6F8-4747-8852-F60AF6E8FF7F}" presName="LevelTwoTextNode" presStyleLbl="node2" presStyleIdx="3" presStyleCnt="9">
        <dgm:presLayoutVars>
          <dgm:chPref val="3"/>
        </dgm:presLayoutVars>
      </dgm:prSet>
      <dgm:spPr/>
    </dgm:pt>
    <dgm:pt modelId="{AF2753E9-F5D0-4EA9-9273-C8D5639A4E64}" type="pres">
      <dgm:prSet presAssocID="{9F2E67DB-F6F8-4747-8852-F60AF6E8FF7F}" presName="level3hierChild" presStyleCnt="0"/>
      <dgm:spPr/>
    </dgm:pt>
    <dgm:pt modelId="{2BDFB503-EB77-4EB2-B2E5-1D72773FCC2F}" type="pres">
      <dgm:prSet presAssocID="{6BB7337B-D909-4DD1-8A77-A7F770B0A617}" presName="conn2-1" presStyleLbl="parChTrans1D2" presStyleIdx="4" presStyleCnt="9"/>
      <dgm:spPr/>
    </dgm:pt>
    <dgm:pt modelId="{398826AF-16BC-416A-88F8-C22AA98D40A0}" type="pres">
      <dgm:prSet presAssocID="{6BB7337B-D909-4DD1-8A77-A7F770B0A617}" presName="connTx" presStyleLbl="parChTrans1D2" presStyleIdx="4" presStyleCnt="9"/>
      <dgm:spPr/>
    </dgm:pt>
    <dgm:pt modelId="{BC87CF9E-0668-4C12-AD34-8FE6111376A7}" type="pres">
      <dgm:prSet presAssocID="{ED07CACD-DFD0-4485-A970-D89F75E1FA0B}" presName="root2" presStyleCnt="0"/>
      <dgm:spPr/>
    </dgm:pt>
    <dgm:pt modelId="{A9449828-C57F-45F4-8A75-8A54A697CB9F}" type="pres">
      <dgm:prSet presAssocID="{ED07CACD-DFD0-4485-A970-D89F75E1FA0B}" presName="LevelTwoTextNode" presStyleLbl="node2" presStyleIdx="4" presStyleCnt="9">
        <dgm:presLayoutVars>
          <dgm:chPref val="3"/>
        </dgm:presLayoutVars>
      </dgm:prSet>
      <dgm:spPr/>
    </dgm:pt>
    <dgm:pt modelId="{3FD65C28-FEF3-48B9-AA59-7AEEDEBFD9BF}" type="pres">
      <dgm:prSet presAssocID="{ED07CACD-DFD0-4485-A970-D89F75E1FA0B}" presName="level3hierChild" presStyleCnt="0"/>
      <dgm:spPr/>
    </dgm:pt>
    <dgm:pt modelId="{78A9DDED-2A3D-4820-9A47-5194E8616877}" type="pres">
      <dgm:prSet presAssocID="{3E6E3008-7CAC-43E4-8FF5-E6DD70DD0028}" presName="conn2-1" presStyleLbl="parChTrans1D2" presStyleIdx="5" presStyleCnt="9"/>
      <dgm:spPr/>
    </dgm:pt>
    <dgm:pt modelId="{58B8D574-1720-4EEC-85C8-09B743032DF9}" type="pres">
      <dgm:prSet presAssocID="{3E6E3008-7CAC-43E4-8FF5-E6DD70DD0028}" presName="connTx" presStyleLbl="parChTrans1D2" presStyleIdx="5" presStyleCnt="9"/>
      <dgm:spPr/>
    </dgm:pt>
    <dgm:pt modelId="{A1B886E9-5A51-443C-8772-3D4891194790}" type="pres">
      <dgm:prSet presAssocID="{8722F981-9B53-4597-869C-ECD154AD8818}" presName="root2" presStyleCnt="0"/>
      <dgm:spPr/>
    </dgm:pt>
    <dgm:pt modelId="{A7A5AEAA-D622-412C-8D8F-486ADE2A2E2A}" type="pres">
      <dgm:prSet presAssocID="{8722F981-9B53-4597-869C-ECD154AD8818}" presName="LevelTwoTextNode" presStyleLbl="node2" presStyleIdx="5" presStyleCnt="9">
        <dgm:presLayoutVars>
          <dgm:chPref val="3"/>
        </dgm:presLayoutVars>
      </dgm:prSet>
      <dgm:spPr/>
    </dgm:pt>
    <dgm:pt modelId="{D1A0E6F3-7BC6-4CDF-977B-B4F1955206AA}" type="pres">
      <dgm:prSet presAssocID="{8722F981-9B53-4597-869C-ECD154AD8818}" presName="level3hierChild" presStyleCnt="0"/>
      <dgm:spPr/>
    </dgm:pt>
    <dgm:pt modelId="{978020FD-C9CB-4100-8782-5B00637EFD9C}" type="pres">
      <dgm:prSet presAssocID="{0C48AEC8-4B44-40AF-91B7-7EF321891CE6}" presName="root1" presStyleCnt="0"/>
      <dgm:spPr/>
    </dgm:pt>
    <dgm:pt modelId="{379D7E6F-F550-4185-95C4-23BB9B68D368}" type="pres">
      <dgm:prSet presAssocID="{0C48AEC8-4B44-40AF-91B7-7EF321891CE6}" presName="LevelOneTextNode" presStyleLbl="node0" presStyleIdx="1" presStyleCnt="2">
        <dgm:presLayoutVars>
          <dgm:chPref val="3"/>
        </dgm:presLayoutVars>
      </dgm:prSet>
      <dgm:spPr/>
    </dgm:pt>
    <dgm:pt modelId="{996A4E82-CD86-4C56-A629-E9F3B5CAC70E}" type="pres">
      <dgm:prSet presAssocID="{0C48AEC8-4B44-40AF-91B7-7EF321891CE6}" presName="level2hierChild" presStyleCnt="0"/>
      <dgm:spPr/>
    </dgm:pt>
    <dgm:pt modelId="{FBCE6FB5-DC0D-4ABE-954A-E8478E7AB13D}" type="pres">
      <dgm:prSet presAssocID="{7F05F75B-487A-410A-BBEB-B1AC05549B49}" presName="conn2-1" presStyleLbl="parChTrans1D2" presStyleIdx="6" presStyleCnt="9"/>
      <dgm:spPr/>
    </dgm:pt>
    <dgm:pt modelId="{E29602C2-23E9-483B-BA4A-DB9706153DED}" type="pres">
      <dgm:prSet presAssocID="{7F05F75B-487A-410A-BBEB-B1AC05549B49}" presName="connTx" presStyleLbl="parChTrans1D2" presStyleIdx="6" presStyleCnt="9"/>
      <dgm:spPr/>
    </dgm:pt>
    <dgm:pt modelId="{4BF97DD9-6482-402C-A89A-AE23BD456236}" type="pres">
      <dgm:prSet presAssocID="{3A8B4B75-7577-4B02-9F46-6221538EEA69}" presName="root2" presStyleCnt="0"/>
      <dgm:spPr/>
    </dgm:pt>
    <dgm:pt modelId="{6818A90D-3DD9-4F5F-BC72-6687DE2DA379}" type="pres">
      <dgm:prSet presAssocID="{3A8B4B75-7577-4B02-9F46-6221538EEA69}" presName="LevelTwoTextNode" presStyleLbl="node2" presStyleIdx="6" presStyleCnt="9">
        <dgm:presLayoutVars>
          <dgm:chPref val="3"/>
        </dgm:presLayoutVars>
      </dgm:prSet>
      <dgm:spPr/>
    </dgm:pt>
    <dgm:pt modelId="{5222E908-50DC-450B-91A5-44CA41A038AC}" type="pres">
      <dgm:prSet presAssocID="{3A8B4B75-7577-4B02-9F46-6221538EEA69}" presName="level3hierChild" presStyleCnt="0"/>
      <dgm:spPr/>
    </dgm:pt>
    <dgm:pt modelId="{36DEC051-270F-4539-9C18-BBF8125EB030}" type="pres">
      <dgm:prSet presAssocID="{7A425416-F5BD-43B9-88AF-80516CC13A04}" presName="conn2-1" presStyleLbl="parChTrans1D2" presStyleIdx="7" presStyleCnt="9"/>
      <dgm:spPr/>
    </dgm:pt>
    <dgm:pt modelId="{CF1DC9AC-AC3D-4660-9990-4AA1E8014E5F}" type="pres">
      <dgm:prSet presAssocID="{7A425416-F5BD-43B9-88AF-80516CC13A04}" presName="connTx" presStyleLbl="parChTrans1D2" presStyleIdx="7" presStyleCnt="9"/>
      <dgm:spPr/>
    </dgm:pt>
    <dgm:pt modelId="{7D75B15C-388C-4101-A798-C565B678C84E}" type="pres">
      <dgm:prSet presAssocID="{2172301E-834C-43B7-A108-A04C04786D18}" presName="root2" presStyleCnt="0"/>
      <dgm:spPr/>
    </dgm:pt>
    <dgm:pt modelId="{FBBAFC81-472B-4243-B926-E0F5B9DD2649}" type="pres">
      <dgm:prSet presAssocID="{2172301E-834C-43B7-A108-A04C04786D18}" presName="LevelTwoTextNode" presStyleLbl="node2" presStyleIdx="7" presStyleCnt="9">
        <dgm:presLayoutVars>
          <dgm:chPref val="3"/>
        </dgm:presLayoutVars>
      </dgm:prSet>
      <dgm:spPr/>
    </dgm:pt>
    <dgm:pt modelId="{CA12B6B3-F32F-465E-83E4-F9BE89E8C818}" type="pres">
      <dgm:prSet presAssocID="{2172301E-834C-43B7-A108-A04C04786D18}" presName="level3hierChild" presStyleCnt="0"/>
      <dgm:spPr/>
    </dgm:pt>
    <dgm:pt modelId="{15E1C9B7-E8A2-46CE-BE1F-8EA261B70F6C}" type="pres">
      <dgm:prSet presAssocID="{F409E8E3-8F34-45D8-975C-A0F74C0CCDFF}" presName="conn2-1" presStyleLbl="parChTrans1D2" presStyleIdx="8" presStyleCnt="9"/>
      <dgm:spPr/>
    </dgm:pt>
    <dgm:pt modelId="{068DCF68-F6F1-4A34-B300-C2BB311557A8}" type="pres">
      <dgm:prSet presAssocID="{F409E8E3-8F34-45D8-975C-A0F74C0CCDFF}" presName="connTx" presStyleLbl="parChTrans1D2" presStyleIdx="8" presStyleCnt="9"/>
      <dgm:spPr/>
    </dgm:pt>
    <dgm:pt modelId="{5325E622-6F2A-4653-AB15-A26B845BC4C9}" type="pres">
      <dgm:prSet presAssocID="{2682D23B-83A9-4E54-A264-2A9CEE3BDFD6}" presName="root2" presStyleCnt="0"/>
      <dgm:spPr/>
    </dgm:pt>
    <dgm:pt modelId="{3A4C18CF-5004-4432-9010-36D70EE2968F}" type="pres">
      <dgm:prSet presAssocID="{2682D23B-83A9-4E54-A264-2A9CEE3BDFD6}" presName="LevelTwoTextNode" presStyleLbl="node2" presStyleIdx="8" presStyleCnt="9">
        <dgm:presLayoutVars>
          <dgm:chPref val="3"/>
        </dgm:presLayoutVars>
      </dgm:prSet>
      <dgm:spPr/>
    </dgm:pt>
    <dgm:pt modelId="{E7C59341-7EF8-40C8-8E1A-8E09B11549FB}" type="pres">
      <dgm:prSet presAssocID="{2682D23B-83A9-4E54-A264-2A9CEE3BDFD6}" presName="level3hierChild" presStyleCnt="0"/>
      <dgm:spPr/>
    </dgm:pt>
  </dgm:ptLst>
  <dgm:cxnLst>
    <dgm:cxn modelId="{263F3400-DF17-483D-A86D-802B1091E76C}" type="presOf" srcId="{3A8B4B75-7577-4B02-9F46-6221538EEA69}" destId="{6818A90D-3DD9-4F5F-BC72-6687DE2DA379}" srcOrd="0" destOrd="0" presId="urn:microsoft.com/office/officeart/2005/8/layout/hierarchy2#5"/>
    <dgm:cxn modelId="{5A666802-5585-4FF8-96EE-B05EEF37C224}" type="presOf" srcId="{7A425416-F5BD-43B9-88AF-80516CC13A04}" destId="{36DEC051-270F-4539-9C18-BBF8125EB030}" srcOrd="0" destOrd="0" presId="urn:microsoft.com/office/officeart/2005/8/layout/hierarchy2#5"/>
    <dgm:cxn modelId="{B85E0F09-ECA4-4E69-B462-DD891D3BB0CF}" type="presOf" srcId="{5759D366-077F-4295-9747-8403AD1E9742}" destId="{079A2BAB-E6CD-4275-B29C-84996E59CD60}" srcOrd="0" destOrd="0" presId="urn:microsoft.com/office/officeart/2005/8/layout/hierarchy2#5"/>
    <dgm:cxn modelId="{DA60DC0D-E6BC-4B01-8474-424451B8C166}" srcId="{DD9C417B-AEF9-489F-B7A0-A510A5FEBAE8}" destId="{5759D366-077F-4295-9747-8403AD1E9742}" srcOrd="1" destOrd="0" parTransId="{42E80C99-B1C7-4273-8C89-D65796858B5B}" sibTransId="{0B465014-11D5-46E8-92A5-324F2BB20976}"/>
    <dgm:cxn modelId="{43759210-A27F-4F1C-9DE1-DFA8C7DA6583}" srcId="{0C48AEC8-4B44-40AF-91B7-7EF321891CE6}" destId="{2172301E-834C-43B7-A108-A04C04786D18}" srcOrd="1" destOrd="0" parTransId="{7A425416-F5BD-43B9-88AF-80516CC13A04}" sibTransId="{B8673967-E5A1-4C33-8A84-1ACA28097A03}"/>
    <dgm:cxn modelId="{BD1FAC11-BFDC-4EF4-B5B7-0AC8CF98757F}" type="presOf" srcId="{6BB7337B-D909-4DD1-8A77-A7F770B0A617}" destId="{398826AF-16BC-416A-88F8-C22AA98D40A0}" srcOrd="1" destOrd="0" presId="urn:microsoft.com/office/officeart/2005/8/layout/hierarchy2#5"/>
    <dgm:cxn modelId="{0A930B17-D944-4E01-938E-331B26D1EEC6}" type="presOf" srcId="{7F05F75B-487A-410A-BBEB-B1AC05549B49}" destId="{E29602C2-23E9-483B-BA4A-DB9706153DED}" srcOrd="1" destOrd="0" presId="urn:microsoft.com/office/officeart/2005/8/layout/hierarchy2#5"/>
    <dgm:cxn modelId="{A9948817-A088-4797-8422-42AE855F14F3}" type="presOf" srcId="{F409E8E3-8F34-45D8-975C-A0F74C0CCDFF}" destId="{068DCF68-F6F1-4A34-B300-C2BB311557A8}" srcOrd="1" destOrd="0" presId="urn:microsoft.com/office/officeart/2005/8/layout/hierarchy2#5"/>
    <dgm:cxn modelId="{36F3B617-685B-46DB-AA8E-0236EC3C5C42}" type="presOf" srcId="{3A6A08A2-4954-479B-8C95-7751A7046D0E}" destId="{545798D6-31D3-40A4-B3BD-60F49A4E223D}" srcOrd="0" destOrd="0" presId="urn:microsoft.com/office/officeart/2005/8/layout/hierarchy2#5"/>
    <dgm:cxn modelId="{181B6319-1475-4223-900F-86DC218D99F0}" srcId="{0C48AEC8-4B44-40AF-91B7-7EF321891CE6}" destId="{2682D23B-83A9-4E54-A264-2A9CEE3BDFD6}" srcOrd="2" destOrd="0" parTransId="{F409E8E3-8F34-45D8-975C-A0F74C0CCDFF}" sibTransId="{D5693601-2402-43EB-BFB5-DA6ACD2344D0}"/>
    <dgm:cxn modelId="{0E42E91B-710E-4699-8C37-6D9187CCCBF1}" srcId="{DD9C417B-AEF9-489F-B7A0-A510A5FEBAE8}" destId="{9F2E67DB-F6F8-4747-8852-F60AF6E8FF7F}" srcOrd="3" destOrd="0" parTransId="{3A6A08A2-4954-479B-8C95-7751A7046D0E}" sibTransId="{6F123628-E9C8-4EAD-8889-4D1D09B9F9B2}"/>
    <dgm:cxn modelId="{4FA75924-B728-4F44-9E26-8E8BD2D606EF}" type="presOf" srcId="{2C0D1644-D365-4E5D-ACDD-1489FA5FFD85}" destId="{37D107CD-DD3D-4EFC-A5A0-F5B26C4D24FF}" srcOrd="0" destOrd="0" presId="urn:microsoft.com/office/officeart/2005/8/layout/hierarchy2#5"/>
    <dgm:cxn modelId="{228F872A-F4B2-4528-83CC-83B39A33039A}" type="presOf" srcId="{F409E8E3-8F34-45D8-975C-A0F74C0CCDFF}" destId="{15E1C9B7-E8A2-46CE-BE1F-8EA261B70F6C}" srcOrd="0" destOrd="0" presId="urn:microsoft.com/office/officeart/2005/8/layout/hierarchy2#5"/>
    <dgm:cxn modelId="{DDA9E92F-E2A6-4D1B-BFF8-C0D562C20D74}" type="presOf" srcId="{2172301E-834C-43B7-A108-A04C04786D18}" destId="{FBBAFC81-472B-4243-B926-E0F5B9DD2649}" srcOrd="0" destOrd="0" presId="urn:microsoft.com/office/officeart/2005/8/layout/hierarchy2#5"/>
    <dgm:cxn modelId="{92D3B831-392D-4623-A344-A306EEB2E890}" type="presOf" srcId="{0C48AEC8-4B44-40AF-91B7-7EF321891CE6}" destId="{379D7E6F-F550-4185-95C4-23BB9B68D368}" srcOrd="0" destOrd="0" presId="urn:microsoft.com/office/officeart/2005/8/layout/hierarchy2#5"/>
    <dgm:cxn modelId="{9399C03B-F337-4A9F-B0DE-31C5BF837091}" srcId="{DD9C417B-AEF9-489F-B7A0-A510A5FEBAE8}" destId="{A8E2A735-9402-4209-8EF8-000B8D13643B}" srcOrd="0" destOrd="0" parTransId="{2C0D1644-D365-4E5D-ACDD-1489FA5FFD85}" sibTransId="{494D4CAA-32FF-41FE-82F8-999748DE9795}"/>
    <dgm:cxn modelId="{FE4A705D-9CFA-47CE-BE6D-D24509A05BC0}" type="presOf" srcId="{9F2E67DB-F6F8-4747-8852-F60AF6E8FF7F}" destId="{6D0D8AFC-B0A9-4095-8866-9784D98BCEA4}" srcOrd="0" destOrd="0" presId="urn:microsoft.com/office/officeart/2005/8/layout/hierarchy2#5"/>
    <dgm:cxn modelId="{D4BC0B43-94D9-44DF-BF6B-B6F8FF9DE66C}" type="presOf" srcId="{A8E2A735-9402-4209-8EF8-000B8D13643B}" destId="{C5AA7BA9-5FCB-4D5B-AB55-101D54923851}" srcOrd="0" destOrd="0" presId="urn:microsoft.com/office/officeart/2005/8/layout/hierarchy2#5"/>
    <dgm:cxn modelId="{B9A53366-122E-4A04-8F36-415C6D15353F}" type="presOf" srcId="{E4EDEF69-9DB5-4F34-9CA9-2F7E6BA415E7}" destId="{0B54A14C-E193-4B00-9119-1E833E0E7285}" srcOrd="0" destOrd="0" presId="urn:microsoft.com/office/officeart/2005/8/layout/hierarchy2#5"/>
    <dgm:cxn modelId="{F5B17F46-FC6C-41C0-82EE-625D44724F16}" type="presOf" srcId="{47CA3904-4279-42FF-BDA5-86BD40A0B8D0}" destId="{6E980C08-C5BE-4DA8-AD62-D4CD1B1D7BF9}" srcOrd="0" destOrd="0" presId="urn:microsoft.com/office/officeart/2005/8/layout/hierarchy2#5"/>
    <dgm:cxn modelId="{AD2A7A70-4B9D-4A36-8674-77E4F804DF87}" srcId="{47CA3904-4279-42FF-BDA5-86BD40A0B8D0}" destId="{0C48AEC8-4B44-40AF-91B7-7EF321891CE6}" srcOrd="1" destOrd="0" parTransId="{A4DA8AEB-FE4B-44C4-9E13-6DC0FC1A7453}" sibTransId="{E20AA544-A1CF-4323-9703-0A3E8026EA58}"/>
    <dgm:cxn modelId="{DFC2D451-3707-41F8-9228-DD69A42F7A89}" type="presOf" srcId="{2C0D1644-D365-4E5D-ACDD-1489FA5FFD85}" destId="{ECAAD8DB-F6B5-460D-9547-1C09193FDB2C}" srcOrd="1" destOrd="0" presId="urn:microsoft.com/office/officeart/2005/8/layout/hierarchy2#5"/>
    <dgm:cxn modelId="{F1FEB353-18E0-406D-BFB4-F4ABE508A822}" type="presOf" srcId="{E34B5E19-C634-4983-A8E1-BD6E431DDAB6}" destId="{F52220AD-7715-4D6F-9F15-6BA8784389D6}" srcOrd="1" destOrd="0" presId="urn:microsoft.com/office/officeart/2005/8/layout/hierarchy2#5"/>
    <dgm:cxn modelId="{7CBDC455-F047-40F6-988B-EC0CEF5CB37B}" type="presOf" srcId="{7F05F75B-487A-410A-BBEB-B1AC05549B49}" destId="{FBCE6FB5-DC0D-4ABE-954A-E8478E7AB13D}" srcOrd="0" destOrd="0" presId="urn:microsoft.com/office/officeart/2005/8/layout/hierarchy2#5"/>
    <dgm:cxn modelId="{74C03556-3F7F-4485-AD97-53C70C08E7F0}" type="presOf" srcId="{3A6A08A2-4954-479B-8C95-7751A7046D0E}" destId="{F0EAA71D-F782-497D-AC8F-C6B77DA2468E}" srcOrd="1" destOrd="0" presId="urn:microsoft.com/office/officeart/2005/8/layout/hierarchy2#5"/>
    <dgm:cxn modelId="{36E8D979-8B95-4A39-B501-1497E07495F4}" srcId="{0C48AEC8-4B44-40AF-91B7-7EF321891CE6}" destId="{3A8B4B75-7577-4B02-9F46-6221538EEA69}" srcOrd="0" destOrd="0" parTransId="{7F05F75B-487A-410A-BBEB-B1AC05549B49}" sibTransId="{A90D00DB-9829-459A-9B3F-A0F8BF71FDCB}"/>
    <dgm:cxn modelId="{FB3DF459-7291-4499-9641-B9A7D864F18B}" type="presOf" srcId="{ED07CACD-DFD0-4485-A970-D89F75E1FA0B}" destId="{A9449828-C57F-45F4-8A75-8A54A697CB9F}" srcOrd="0" destOrd="0" presId="urn:microsoft.com/office/officeart/2005/8/layout/hierarchy2#5"/>
    <dgm:cxn modelId="{AE17F681-DE8E-450C-B419-56A649E395B1}" type="presOf" srcId="{7A425416-F5BD-43B9-88AF-80516CC13A04}" destId="{CF1DC9AC-AC3D-4660-9990-4AA1E8014E5F}" srcOrd="1" destOrd="0" presId="urn:microsoft.com/office/officeart/2005/8/layout/hierarchy2#5"/>
    <dgm:cxn modelId="{C947008B-B057-43FF-ABDC-978302B41199}" type="presOf" srcId="{E34B5E19-C634-4983-A8E1-BD6E431DDAB6}" destId="{44EFC459-79CD-40AD-98F0-5D9A6E57EE7B}" srcOrd="0" destOrd="0" presId="urn:microsoft.com/office/officeart/2005/8/layout/hierarchy2#5"/>
    <dgm:cxn modelId="{704BB690-1067-4972-BF85-0410E96DFB04}" srcId="{DD9C417B-AEF9-489F-B7A0-A510A5FEBAE8}" destId="{8722F981-9B53-4597-869C-ECD154AD8818}" srcOrd="5" destOrd="0" parTransId="{3E6E3008-7CAC-43E4-8FF5-E6DD70DD0028}" sibTransId="{67FF88A6-C775-45C6-958C-92DA5853EAA7}"/>
    <dgm:cxn modelId="{2AABDC94-C8C1-403F-8A04-C8B65B785C8D}" type="presOf" srcId="{6BB7337B-D909-4DD1-8A77-A7F770B0A617}" destId="{2BDFB503-EB77-4EB2-B2E5-1D72773FCC2F}" srcOrd="0" destOrd="0" presId="urn:microsoft.com/office/officeart/2005/8/layout/hierarchy2#5"/>
    <dgm:cxn modelId="{357A1AB0-7BCF-46F9-9DEE-576D97561312}" type="presOf" srcId="{8722F981-9B53-4597-869C-ECD154AD8818}" destId="{A7A5AEAA-D622-412C-8D8F-486ADE2A2E2A}" srcOrd="0" destOrd="0" presId="urn:microsoft.com/office/officeart/2005/8/layout/hierarchy2#5"/>
    <dgm:cxn modelId="{D4C217B3-0E37-43CB-BB6B-E3417B88DAF8}" srcId="{DD9C417B-AEF9-489F-B7A0-A510A5FEBAE8}" destId="{ED07CACD-DFD0-4485-A970-D89F75E1FA0B}" srcOrd="4" destOrd="0" parTransId="{6BB7337B-D909-4DD1-8A77-A7F770B0A617}" sibTransId="{550AEC88-8B89-4BA4-8484-9DF54385FA73}"/>
    <dgm:cxn modelId="{80FB16C8-6881-4E64-BB44-0FC0B6DC2C15}" srcId="{47CA3904-4279-42FF-BDA5-86BD40A0B8D0}" destId="{DD9C417B-AEF9-489F-B7A0-A510A5FEBAE8}" srcOrd="0" destOrd="0" parTransId="{94EEDF3E-DF1F-45C9-8BC5-A85AE963C831}" sibTransId="{A3190D30-A59D-427E-80F6-A3959805BC7F}"/>
    <dgm:cxn modelId="{A0FD25C8-8208-480B-A609-0515F78A386F}" type="presOf" srcId="{DD9C417B-AEF9-489F-B7A0-A510A5FEBAE8}" destId="{A0B3B17D-8C2C-4647-9D55-45EF73E99EA4}" srcOrd="0" destOrd="0" presId="urn:microsoft.com/office/officeart/2005/8/layout/hierarchy2#5"/>
    <dgm:cxn modelId="{90160CD8-2377-4253-8609-DA3A43DC5132}" type="presOf" srcId="{3E6E3008-7CAC-43E4-8FF5-E6DD70DD0028}" destId="{58B8D574-1720-4EEC-85C8-09B743032DF9}" srcOrd="1" destOrd="0" presId="urn:microsoft.com/office/officeart/2005/8/layout/hierarchy2#5"/>
    <dgm:cxn modelId="{FB9CF8DA-3459-4441-B0FF-0D69533E754C}" type="presOf" srcId="{3E6E3008-7CAC-43E4-8FF5-E6DD70DD0028}" destId="{78A9DDED-2A3D-4820-9A47-5194E8616877}" srcOrd="0" destOrd="0" presId="urn:microsoft.com/office/officeart/2005/8/layout/hierarchy2#5"/>
    <dgm:cxn modelId="{2DB857DE-E515-4A2B-9064-749F4232823A}" type="presOf" srcId="{2682D23B-83A9-4E54-A264-2A9CEE3BDFD6}" destId="{3A4C18CF-5004-4432-9010-36D70EE2968F}" srcOrd="0" destOrd="0" presId="urn:microsoft.com/office/officeart/2005/8/layout/hierarchy2#5"/>
    <dgm:cxn modelId="{D918DBFA-CBAB-401C-8AA4-93584B2FAF96}" type="presOf" srcId="{42E80C99-B1C7-4273-8C89-D65796858B5B}" destId="{DF4CBD07-E496-408A-8EC1-660B6D0B2838}" srcOrd="0" destOrd="0" presId="urn:microsoft.com/office/officeart/2005/8/layout/hierarchy2#5"/>
    <dgm:cxn modelId="{3CCB22FB-1A49-4763-B51A-672DDFA9495A}" type="presOf" srcId="{42E80C99-B1C7-4273-8C89-D65796858B5B}" destId="{FB36E841-6D80-4CFD-B4BE-602C3BCA0BBB}" srcOrd="1" destOrd="0" presId="urn:microsoft.com/office/officeart/2005/8/layout/hierarchy2#5"/>
    <dgm:cxn modelId="{6589A7FC-A6CD-4B06-A078-B46600081B90}" srcId="{DD9C417B-AEF9-489F-B7A0-A510A5FEBAE8}" destId="{E4EDEF69-9DB5-4F34-9CA9-2F7E6BA415E7}" srcOrd="2" destOrd="0" parTransId="{E34B5E19-C634-4983-A8E1-BD6E431DDAB6}" sibTransId="{0A336E12-5AC9-4DA8-BEDD-02EC86FFADEC}"/>
    <dgm:cxn modelId="{7A2A19F9-D749-48B1-8A05-AE8B2FC18471}" type="presParOf" srcId="{6E980C08-C5BE-4DA8-AD62-D4CD1B1D7BF9}" destId="{B0F7A4AE-8D56-4EF4-BACF-1F0B31227930}" srcOrd="0" destOrd="0" presId="urn:microsoft.com/office/officeart/2005/8/layout/hierarchy2#5"/>
    <dgm:cxn modelId="{F9A43750-15EF-464C-A51A-E58257DA18A7}" type="presParOf" srcId="{B0F7A4AE-8D56-4EF4-BACF-1F0B31227930}" destId="{A0B3B17D-8C2C-4647-9D55-45EF73E99EA4}" srcOrd="0" destOrd="0" presId="urn:microsoft.com/office/officeart/2005/8/layout/hierarchy2#5"/>
    <dgm:cxn modelId="{F0C2A2DD-2F8B-41A9-82FB-810FF2B15D83}" type="presParOf" srcId="{B0F7A4AE-8D56-4EF4-BACF-1F0B31227930}" destId="{631397F0-2DF3-4F7B-A7B7-F842BC6D4866}" srcOrd="1" destOrd="0" presId="urn:microsoft.com/office/officeart/2005/8/layout/hierarchy2#5"/>
    <dgm:cxn modelId="{8644CB5D-8D26-429D-AE36-9CB9C9B0CBD9}" type="presParOf" srcId="{631397F0-2DF3-4F7B-A7B7-F842BC6D4866}" destId="{37D107CD-DD3D-4EFC-A5A0-F5B26C4D24FF}" srcOrd="0" destOrd="0" presId="urn:microsoft.com/office/officeart/2005/8/layout/hierarchy2#5"/>
    <dgm:cxn modelId="{3D9B2293-6634-4C8A-A03B-0749C3B07B37}" type="presParOf" srcId="{37D107CD-DD3D-4EFC-A5A0-F5B26C4D24FF}" destId="{ECAAD8DB-F6B5-460D-9547-1C09193FDB2C}" srcOrd="0" destOrd="0" presId="urn:microsoft.com/office/officeart/2005/8/layout/hierarchy2#5"/>
    <dgm:cxn modelId="{939CB358-4B2E-47A8-BCF0-0FD7975E8705}" type="presParOf" srcId="{631397F0-2DF3-4F7B-A7B7-F842BC6D4866}" destId="{C113DA25-243A-4E01-84E0-BFC2B539F93D}" srcOrd="1" destOrd="0" presId="urn:microsoft.com/office/officeart/2005/8/layout/hierarchy2#5"/>
    <dgm:cxn modelId="{3E1CDE47-E65B-42D9-AFA5-2285FA5CF721}" type="presParOf" srcId="{C113DA25-243A-4E01-84E0-BFC2B539F93D}" destId="{C5AA7BA9-5FCB-4D5B-AB55-101D54923851}" srcOrd="0" destOrd="0" presId="urn:microsoft.com/office/officeart/2005/8/layout/hierarchy2#5"/>
    <dgm:cxn modelId="{AF9A7AB7-29D0-4EA5-86A7-2ADF0261825E}" type="presParOf" srcId="{C113DA25-243A-4E01-84E0-BFC2B539F93D}" destId="{95D9CE41-E1B8-4F8E-8635-79421889A44F}" srcOrd="1" destOrd="0" presId="urn:microsoft.com/office/officeart/2005/8/layout/hierarchy2#5"/>
    <dgm:cxn modelId="{0F9B2839-1436-4B50-8381-47D0A80D5932}" type="presParOf" srcId="{631397F0-2DF3-4F7B-A7B7-F842BC6D4866}" destId="{DF4CBD07-E496-408A-8EC1-660B6D0B2838}" srcOrd="2" destOrd="0" presId="urn:microsoft.com/office/officeart/2005/8/layout/hierarchy2#5"/>
    <dgm:cxn modelId="{6DD7279E-1701-4285-AED8-FFA1670ADDC2}" type="presParOf" srcId="{DF4CBD07-E496-408A-8EC1-660B6D0B2838}" destId="{FB36E841-6D80-4CFD-B4BE-602C3BCA0BBB}" srcOrd="0" destOrd="0" presId="urn:microsoft.com/office/officeart/2005/8/layout/hierarchy2#5"/>
    <dgm:cxn modelId="{DAA00725-5598-4608-9DEF-50DECE4E483C}" type="presParOf" srcId="{631397F0-2DF3-4F7B-A7B7-F842BC6D4866}" destId="{448CF41E-5EF9-4F01-8E7C-003EA99B3354}" srcOrd="3" destOrd="0" presId="urn:microsoft.com/office/officeart/2005/8/layout/hierarchy2#5"/>
    <dgm:cxn modelId="{D97899DA-E8B2-4123-8300-4DB3745FD3A9}" type="presParOf" srcId="{448CF41E-5EF9-4F01-8E7C-003EA99B3354}" destId="{079A2BAB-E6CD-4275-B29C-84996E59CD60}" srcOrd="0" destOrd="0" presId="urn:microsoft.com/office/officeart/2005/8/layout/hierarchy2#5"/>
    <dgm:cxn modelId="{7305FE0A-5FE7-42F8-BF42-DFDA36D96866}" type="presParOf" srcId="{448CF41E-5EF9-4F01-8E7C-003EA99B3354}" destId="{812BEC4F-EF56-48DD-A592-534408793757}" srcOrd="1" destOrd="0" presId="urn:microsoft.com/office/officeart/2005/8/layout/hierarchy2#5"/>
    <dgm:cxn modelId="{39B2C91C-E34F-42E2-863D-63B405E05638}" type="presParOf" srcId="{631397F0-2DF3-4F7B-A7B7-F842BC6D4866}" destId="{44EFC459-79CD-40AD-98F0-5D9A6E57EE7B}" srcOrd="4" destOrd="0" presId="urn:microsoft.com/office/officeart/2005/8/layout/hierarchy2#5"/>
    <dgm:cxn modelId="{BE3A8041-C454-4932-BDE8-C217B469692B}" type="presParOf" srcId="{44EFC459-79CD-40AD-98F0-5D9A6E57EE7B}" destId="{F52220AD-7715-4D6F-9F15-6BA8784389D6}" srcOrd="0" destOrd="0" presId="urn:microsoft.com/office/officeart/2005/8/layout/hierarchy2#5"/>
    <dgm:cxn modelId="{D7608373-9E60-4ED2-BC76-EFE8C2B95F4F}" type="presParOf" srcId="{631397F0-2DF3-4F7B-A7B7-F842BC6D4866}" destId="{6B353277-6599-410F-B3A1-F43F628A20A5}" srcOrd="5" destOrd="0" presId="urn:microsoft.com/office/officeart/2005/8/layout/hierarchy2#5"/>
    <dgm:cxn modelId="{E714F930-7E69-45D7-93D8-A2FDF2053F10}" type="presParOf" srcId="{6B353277-6599-410F-B3A1-F43F628A20A5}" destId="{0B54A14C-E193-4B00-9119-1E833E0E7285}" srcOrd="0" destOrd="0" presId="urn:microsoft.com/office/officeart/2005/8/layout/hierarchy2#5"/>
    <dgm:cxn modelId="{F9FD6423-A3A9-4DE5-8376-243C2941A68E}" type="presParOf" srcId="{6B353277-6599-410F-B3A1-F43F628A20A5}" destId="{16085EB4-3837-4376-A0B1-902614263993}" srcOrd="1" destOrd="0" presId="urn:microsoft.com/office/officeart/2005/8/layout/hierarchy2#5"/>
    <dgm:cxn modelId="{F24091AE-41ED-4552-AD0E-820354C8A4E0}" type="presParOf" srcId="{631397F0-2DF3-4F7B-A7B7-F842BC6D4866}" destId="{545798D6-31D3-40A4-B3BD-60F49A4E223D}" srcOrd="6" destOrd="0" presId="urn:microsoft.com/office/officeart/2005/8/layout/hierarchy2#5"/>
    <dgm:cxn modelId="{1D610D98-511D-4E83-8C4D-5B3DE660D019}" type="presParOf" srcId="{545798D6-31D3-40A4-B3BD-60F49A4E223D}" destId="{F0EAA71D-F782-497D-AC8F-C6B77DA2468E}" srcOrd="0" destOrd="0" presId="urn:microsoft.com/office/officeart/2005/8/layout/hierarchy2#5"/>
    <dgm:cxn modelId="{AA4AD4B7-BBC0-493A-9D3C-48C61CE4E702}" type="presParOf" srcId="{631397F0-2DF3-4F7B-A7B7-F842BC6D4866}" destId="{3433064A-0D9A-4F37-A3A5-4D904179D09E}" srcOrd="7" destOrd="0" presId="urn:microsoft.com/office/officeart/2005/8/layout/hierarchy2#5"/>
    <dgm:cxn modelId="{E79533E3-8F22-473D-96E6-7411487218AF}" type="presParOf" srcId="{3433064A-0D9A-4F37-A3A5-4D904179D09E}" destId="{6D0D8AFC-B0A9-4095-8866-9784D98BCEA4}" srcOrd="0" destOrd="0" presId="urn:microsoft.com/office/officeart/2005/8/layout/hierarchy2#5"/>
    <dgm:cxn modelId="{2C489E72-01A4-4D72-91FA-2D71D85F89DE}" type="presParOf" srcId="{3433064A-0D9A-4F37-A3A5-4D904179D09E}" destId="{AF2753E9-F5D0-4EA9-9273-C8D5639A4E64}" srcOrd="1" destOrd="0" presId="urn:microsoft.com/office/officeart/2005/8/layout/hierarchy2#5"/>
    <dgm:cxn modelId="{CD8E5CBF-B0B1-4AAA-9A2A-9A8D6D82F7EB}" type="presParOf" srcId="{631397F0-2DF3-4F7B-A7B7-F842BC6D4866}" destId="{2BDFB503-EB77-4EB2-B2E5-1D72773FCC2F}" srcOrd="8" destOrd="0" presId="urn:microsoft.com/office/officeart/2005/8/layout/hierarchy2#5"/>
    <dgm:cxn modelId="{0405C517-6CA8-426F-8E95-330864FECF68}" type="presParOf" srcId="{2BDFB503-EB77-4EB2-B2E5-1D72773FCC2F}" destId="{398826AF-16BC-416A-88F8-C22AA98D40A0}" srcOrd="0" destOrd="0" presId="urn:microsoft.com/office/officeart/2005/8/layout/hierarchy2#5"/>
    <dgm:cxn modelId="{ABF15254-7806-469A-8B39-AF8D54079AE5}" type="presParOf" srcId="{631397F0-2DF3-4F7B-A7B7-F842BC6D4866}" destId="{BC87CF9E-0668-4C12-AD34-8FE6111376A7}" srcOrd="9" destOrd="0" presId="urn:microsoft.com/office/officeart/2005/8/layout/hierarchy2#5"/>
    <dgm:cxn modelId="{3A44C1CB-3693-4069-9116-2D999DF5F757}" type="presParOf" srcId="{BC87CF9E-0668-4C12-AD34-8FE6111376A7}" destId="{A9449828-C57F-45F4-8A75-8A54A697CB9F}" srcOrd="0" destOrd="0" presId="urn:microsoft.com/office/officeart/2005/8/layout/hierarchy2#5"/>
    <dgm:cxn modelId="{17B31187-54B8-49FD-BC4E-0DA5886364FD}" type="presParOf" srcId="{BC87CF9E-0668-4C12-AD34-8FE6111376A7}" destId="{3FD65C28-FEF3-48B9-AA59-7AEEDEBFD9BF}" srcOrd="1" destOrd="0" presId="urn:microsoft.com/office/officeart/2005/8/layout/hierarchy2#5"/>
    <dgm:cxn modelId="{BA715E44-CFF3-4475-88A1-BFDFEDD4EC07}" type="presParOf" srcId="{631397F0-2DF3-4F7B-A7B7-F842BC6D4866}" destId="{78A9DDED-2A3D-4820-9A47-5194E8616877}" srcOrd="10" destOrd="0" presId="urn:microsoft.com/office/officeart/2005/8/layout/hierarchy2#5"/>
    <dgm:cxn modelId="{C498D668-7AF2-4441-B152-34A0630E3017}" type="presParOf" srcId="{78A9DDED-2A3D-4820-9A47-5194E8616877}" destId="{58B8D574-1720-4EEC-85C8-09B743032DF9}" srcOrd="0" destOrd="0" presId="urn:microsoft.com/office/officeart/2005/8/layout/hierarchy2#5"/>
    <dgm:cxn modelId="{C9846348-3997-4906-9F08-3CD87C9E1E6D}" type="presParOf" srcId="{631397F0-2DF3-4F7B-A7B7-F842BC6D4866}" destId="{A1B886E9-5A51-443C-8772-3D4891194790}" srcOrd="11" destOrd="0" presId="urn:microsoft.com/office/officeart/2005/8/layout/hierarchy2#5"/>
    <dgm:cxn modelId="{852DC2D5-111D-4329-98D9-FB63BA6BC74F}" type="presParOf" srcId="{A1B886E9-5A51-443C-8772-3D4891194790}" destId="{A7A5AEAA-D622-412C-8D8F-486ADE2A2E2A}" srcOrd="0" destOrd="0" presId="urn:microsoft.com/office/officeart/2005/8/layout/hierarchy2#5"/>
    <dgm:cxn modelId="{5C77C2A6-1466-47FE-BCF8-89D1EA1D00FC}" type="presParOf" srcId="{A1B886E9-5A51-443C-8772-3D4891194790}" destId="{D1A0E6F3-7BC6-4CDF-977B-B4F1955206AA}" srcOrd="1" destOrd="0" presId="urn:microsoft.com/office/officeart/2005/8/layout/hierarchy2#5"/>
    <dgm:cxn modelId="{15770194-187D-4C30-8A25-1B22083ABDE8}" type="presParOf" srcId="{6E980C08-C5BE-4DA8-AD62-D4CD1B1D7BF9}" destId="{978020FD-C9CB-4100-8782-5B00637EFD9C}" srcOrd="1" destOrd="0" presId="urn:microsoft.com/office/officeart/2005/8/layout/hierarchy2#5"/>
    <dgm:cxn modelId="{BA964BF2-C591-490F-A51F-878E1E978C5F}" type="presParOf" srcId="{978020FD-C9CB-4100-8782-5B00637EFD9C}" destId="{379D7E6F-F550-4185-95C4-23BB9B68D368}" srcOrd="0" destOrd="0" presId="urn:microsoft.com/office/officeart/2005/8/layout/hierarchy2#5"/>
    <dgm:cxn modelId="{9A1DD537-61FE-4D7E-BDCB-A5C3E05C8779}" type="presParOf" srcId="{978020FD-C9CB-4100-8782-5B00637EFD9C}" destId="{996A4E82-CD86-4C56-A629-E9F3B5CAC70E}" srcOrd="1" destOrd="0" presId="urn:microsoft.com/office/officeart/2005/8/layout/hierarchy2#5"/>
    <dgm:cxn modelId="{9563A935-6C42-4061-B34B-0340E16C8AB5}" type="presParOf" srcId="{996A4E82-CD86-4C56-A629-E9F3B5CAC70E}" destId="{FBCE6FB5-DC0D-4ABE-954A-E8478E7AB13D}" srcOrd="0" destOrd="0" presId="urn:microsoft.com/office/officeart/2005/8/layout/hierarchy2#5"/>
    <dgm:cxn modelId="{312DB27B-BC59-4CBD-B0FA-3C967F4C3256}" type="presParOf" srcId="{FBCE6FB5-DC0D-4ABE-954A-E8478E7AB13D}" destId="{E29602C2-23E9-483B-BA4A-DB9706153DED}" srcOrd="0" destOrd="0" presId="urn:microsoft.com/office/officeart/2005/8/layout/hierarchy2#5"/>
    <dgm:cxn modelId="{37C75B34-216E-4DA7-8CDC-F0ACEABE2C5E}" type="presParOf" srcId="{996A4E82-CD86-4C56-A629-E9F3B5CAC70E}" destId="{4BF97DD9-6482-402C-A89A-AE23BD456236}" srcOrd="1" destOrd="0" presId="urn:microsoft.com/office/officeart/2005/8/layout/hierarchy2#5"/>
    <dgm:cxn modelId="{9439D29F-4D47-4681-A3E4-5F5A61844FD5}" type="presParOf" srcId="{4BF97DD9-6482-402C-A89A-AE23BD456236}" destId="{6818A90D-3DD9-4F5F-BC72-6687DE2DA379}" srcOrd="0" destOrd="0" presId="urn:microsoft.com/office/officeart/2005/8/layout/hierarchy2#5"/>
    <dgm:cxn modelId="{C3B1BD24-D1E9-4AEE-B91A-26A66ACC2A7C}" type="presParOf" srcId="{4BF97DD9-6482-402C-A89A-AE23BD456236}" destId="{5222E908-50DC-450B-91A5-44CA41A038AC}" srcOrd="1" destOrd="0" presId="urn:microsoft.com/office/officeart/2005/8/layout/hierarchy2#5"/>
    <dgm:cxn modelId="{5634C36B-3EB9-4CF0-93FB-F54E27552AD6}" type="presParOf" srcId="{996A4E82-CD86-4C56-A629-E9F3B5CAC70E}" destId="{36DEC051-270F-4539-9C18-BBF8125EB030}" srcOrd="2" destOrd="0" presId="urn:microsoft.com/office/officeart/2005/8/layout/hierarchy2#5"/>
    <dgm:cxn modelId="{88DC6248-E065-4282-99FB-629CC6F69144}" type="presParOf" srcId="{36DEC051-270F-4539-9C18-BBF8125EB030}" destId="{CF1DC9AC-AC3D-4660-9990-4AA1E8014E5F}" srcOrd="0" destOrd="0" presId="urn:microsoft.com/office/officeart/2005/8/layout/hierarchy2#5"/>
    <dgm:cxn modelId="{A9D0419F-B923-4C98-AE50-425B2B3B41F6}" type="presParOf" srcId="{996A4E82-CD86-4C56-A629-E9F3B5CAC70E}" destId="{7D75B15C-388C-4101-A798-C565B678C84E}" srcOrd="3" destOrd="0" presId="urn:microsoft.com/office/officeart/2005/8/layout/hierarchy2#5"/>
    <dgm:cxn modelId="{FDEE1A30-11C1-4A06-AF79-0E14C55E9B03}" type="presParOf" srcId="{7D75B15C-388C-4101-A798-C565B678C84E}" destId="{FBBAFC81-472B-4243-B926-E0F5B9DD2649}" srcOrd="0" destOrd="0" presId="urn:microsoft.com/office/officeart/2005/8/layout/hierarchy2#5"/>
    <dgm:cxn modelId="{98532664-002A-4127-925E-51B375794084}" type="presParOf" srcId="{7D75B15C-388C-4101-A798-C565B678C84E}" destId="{CA12B6B3-F32F-465E-83E4-F9BE89E8C818}" srcOrd="1" destOrd="0" presId="urn:microsoft.com/office/officeart/2005/8/layout/hierarchy2#5"/>
    <dgm:cxn modelId="{13C383AD-9A0F-4425-920B-9C13113F53F7}" type="presParOf" srcId="{996A4E82-CD86-4C56-A629-E9F3B5CAC70E}" destId="{15E1C9B7-E8A2-46CE-BE1F-8EA261B70F6C}" srcOrd="4" destOrd="0" presId="urn:microsoft.com/office/officeart/2005/8/layout/hierarchy2#5"/>
    <dgm:cxn modelId="{21EF04B2-D929-45AD-8FF7-54CB4072CB42}" type="presParOf" srcId="{15E1C9B7-E8A2-46CE-BE1F-8EA261B70F6C}" destId="{068DCF68-F6F1-4A34-B300-C2BB311557A8}" srcOrd="0" destOrd="0" presId="urn:microsoft.com/office/officeart/2005/8/layout/hierarchy2#5"/>
    <dgm:cxn modelId="{2B59A2FF-1360-4F44-9F72-3C75550BEC14}" type="presParOf" srcId="{996A4E82-CD86-4C56-A629-E9F3B5CAC70E}" destId="{5325E622-6F2A-4653-AB15-A26B845BC4C9}" srcOrd="5" destOrd="0" presId="urn:microsoft.com/office/officeart/2005/8/layout/hierarchy2#5"/>
    <dgm:cxn modelId="{5AEB0325-41C7-445E-923E-41307C9654FA}" type="presParOf" srcId="{5325E622-6F2A-4653-AB15-A26B845BC4C9}" destId="{3A4C18CF-5004-4432-9010-36D70EE2968F}" srcOrd="0" destOrd="0" presId="urn:microsoft.com/office/officeart/2005/8/layout/hierarchy2#5"/>
    <dgm:cxn modelId="{25CDF717-BF3C-4DAF-A34B-D1B1AF9B57CD}" type="presParOf" srcId="{5325E622-6F2A-4653-AB15-A26B845BC4C9}" destId="{E7C59341-7EF8-40C8-8E1A-8E09B11549FB}" srcOrd="1" destOrd="0" presId="urn:microsoft.com/office/officeart/2005/8/layout/hierarchy2#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9895D77-285B-4A2F-B2F3-1C3003316964}" type="doc">
      <dgm:prSet loTypeId="urn:microsoft.com/office/officeart/2005/8/layout/hList1" loCatId="list" qsTypeId="urn:microsoft.com/office/officeart/2005/8/quickstyle/simple1#7" qsCatId="simple" csTypeId="urn:microsoft.com/office/officeart/2005/8/colors/colorful4#2" csCatId="colorful" phldr="1"/>
      <dgm:spPr/>
      <dgm:t>
        <a:bodyPr/>
        <a:lstStyle/>
        <a:p>
          <a:endParaRPr lang="zh-CN" altLang="en-US"/>
        </a:p>
      </dgm:t>
    </dgm:pt>
    <dgm:pt modelId="{6B877955-4948-4E71-AE7F-5279E17174C7}">
      <dgm:prSet phldrT="[文本]" custT="1"/>
      <dgm:spPr/>
      <dgm:t>
        <a:bodyPr/>
        <a:lstStyle/>
        <a:p>
          <a:r>
            <a:rPr lang="zh-CN" altLang="en-US" sz="3600" dirty="0"/>
            <a:t>确认巡检项</a:t>
          </a:r>
        </a:p>
      </dgm:t>
    </dgm:pt>
    <dgm:pt modelId="{0EA45BF2-92B2-4399-A237-9310D582CC75}" type="parTrans" cxnId="{79C53AD5-7BAE-4BFD-8DA3-02BE77671D88}">
      <dgm:prSet/>
      <dgm:spPr/>
      <dgm:t>
        <a:bodyPr/>
        <a:lstStyle/>
        <a:p>
          <a:endParaRPr lang="zh-CN" altLang="en-US"/>
        </a:p>
      </dgm:t>
    </dgm:pt>
    <dgm:pt modelId="{D9219AEB-4FD8-4494-BA6C-BD60BE793E82}" type="sibTrans" cxnId="{79C53AD5-7BAE-4BFD-8DA3-02BE77671D88}">
      <dgm:prSet/>
      <dgm:spPr/>
      <dgm:t>
        <a:bodyPr/>
        <a:lstStyle/>
        <a:p>
          <a:endParaRPr lang="zh-CN" altLang="en-US"/>
        </a:p>
      </dgm:t>
    </dgm:pt>
    <dgm:pt modelId="{D3A6DCFE-A11D-4EB5-80E8-04C614F4C286}">
      <dgm:prSet phldrT="[文本]" custT="1"/>
      <dgm:spPr/>
      <dgm:t>
        <a:bodyPr/>
        <a:lstStyle/>
        <a:p>
          <a:r>
            <a:rPr lang="zh-CN" altLang="en-US" sz="3200" dirty="0"/>
            <a:t>管理点确认</a:t>
          </a:r>
        </a:p>
      </dgm:t>
    </dgm:pt>
    <dgm:pt modelId="{197578D3-B356-4768-8C1B-56A5115A136E}" type="parTrans" cxnId="{AF7024C9-16A1-4BF0-A32E-CA2303D323FC}">
      <dgm:prSet/>
      <dgm:spPr/>
      <dgm:t>
        <a:bodyPr/>
        <a:lstStyle/>
        <a:p>
          <a:endParaRPr lang="zh-CN" altLang="en-US"/>
        </a:p>
      </dgm:t>
    </dgm:pt>
    <dgm:pt modelId="{E5262FA0-67A9-48E9-AF76-7CC570C75E0D}" type="sibTrans" cxnId="{AF7024C9-16A1-4BF0-A32E-CA2303D323FC}">
      <dgm:prSet/>
      <dgm:spPr/>
      <dgm:t>
        <a:bodyPr/>
        <a:lstStyle/>
        <a:p>
          <a:endParaRPr lang="zh-CN" altLang="en-US"/>
        </a:p>
      </dgm:t>
    </dgm:pt>
    <dgm:pt modelId="{5A898D7F-0C97-4D97-B3CB-0EA64097528D}">
      <dgm:prSet phldrT="[文本]" custT="1"/>
      <dgm:spPr/>
      <dgm:t>
        <a:bodyPr/>
        <a:lstStyle/>
        <a:p>
          <a:r>
            <a:rPr lang="zh-CN" altLang="en-US" sz="3200" dirty="0"/>
            <a:t>巡检内容确认</a:t>
          </a:r>
        </a:p>
      </dgm:t>
    </dgm:pt>
    <dgm:pt modelId="{C1076CF5-A3F9-48E2-8F9F-D593FD878991}" type="parTrans" cxnId="{37F7A354-D7CF-4DF9-AE6D-838FD2003A53}">
      <dgm:prSet/>
      <dgm:spPr/>
      <dgm:t>
        <a:bodyPr/>
        <a:lstStyle/>
        <a:p>
          <a:endParaRPr lang="zh-CN" altLang="en-US"/>
        </a:p>
      </dgm:t>
    </dgm:pt>
    <dgm:pt modelId="{B7B14314-03E0-4F2F-8224-7FA808427857}" type="sibTrans" cxnId="{37F7A354-D7CF-4DF9-AE6D-838FD2003A53}">
      <dgm:prSet/>
      <dgm:spPr/>
      <dgm:t>
        <a:bodyPr/>
        <a:lstStyle/>
        <a:p>
          <a:endParaRPr lang="zh-CN" altLang="en-US"/>
        </a:p>
      </dgm:t>
    </dgm:pt>
    <dgm:pt modelId="{261EDFBD-C451-4126-A35B-C05F4134D981}">
      <dgm:prSet phldrT="[文本]" custT="1"/>
      <dgm:spPr/>
      <dgm:t>
        <a:bodyPr/>
        <a:lstStyle/>
        <a:p>
          <a:r>
            <a:rPr lang="zh-CN" altLang="en-US" sz="3600" dirty="0"/>
            <a:t>工作安排确定</a:t>
          </a:r>
        </a:p>
      </dgm:t>
    </dgm:pt>
    <dgm:pt modelId="{A0EBCB2B-2AC1-4770-AC09-E90A5DD41E07}" type="parTrans" cxnId="{AAFB0C87-7A81-4FF7-A054-1C28C0E4D564}">
      <dgm:prSet/>
      <dgm:spPr/>
      <dgm:t>
        <a:bodyPr/>
        <a:lstStyle/>
        <a:p>
          <a:endParaRPr lang="zh-CN" altLang="en-US"/>
        </a:p>
      </dgm:t>
    </dgm:pt>
    <dgm:pt modelId="{A7C2A857-2EE7-4177-A217-3CA0DA2E3667}" type="sibTrans" cxnId="{AAFB0C87-7A81-4FF7-A054-1C28C0E4D564}">
      <dgm:prSet/>
      <dgm:spPr/>
      <dgm:t>
        <a:bodyPr/>
        <a:lstStyle/>
        <a:p>
          <a:endParaRPr lang="zh-CN" altLang="en-US"/>
        </a:p>
      </dgm:t>
    </dgm:pt>
    <dgm:pt modelId="{97A4037F-E640-40F6-A3D4-E96B1C2E1716}">
      <dgm:prSet phldrT="[文本]" custT="1"/>
      <dgm:spPr/>
      <dgm:t>
        <a:bodyPr/>
        <a:lstStyle/>
        <a:p>
          <a:r>
            <a:rPr lang="zh-CN" altLang="en-US" sz="3200" dirty="0"/>
            <a:t>巡检时间确定</a:t>
          </a:r>
        </a:p>
      </dgm:t>
    </dgm:pt>
    <dgm:pt modelId="{C0F54BB0-9498-4898-A70A-44D1538E070A}" type="parTrans" cxnId="{710D2A69-FF7F-48CB-9554-12F16B4E8C49}">
      <dgm:prSet/>
      <dgm:spPr/>
      <dgm:t>
        <a:bodyPr/>
        <a:lstStyle/>
        <a:p>
          <a:endParaRPr lang="zh-CN" altLang="en-US"/>
        </a:p>
      </dgm:t>
    </dgm:pt>
    <dgm:pt modelId="{7786352A-2857-4DE1-B904-9097F5328B48}" type="sibTrans" cxnId="{710D2A69-FF7F-48CB-9554-12F16B4E8C49}">
      <dgm:prSet/>
      <dgm:spPr/>
      <dgm:t>
        <a:bodyPr/>
        <a:lstStyle/>
        <a:p>
          <a:endParaRPr lang="zh-CN" altLang="en-US"/>
        </a:p>
      </dgm:t>
    </dgm:pt>
    <dgm:pt modelId="{2FEDDFC8-CE63-4F78-AD46-14B7801F2CCE}">
      <dgm:prSet phldrT="[文本]" custT="1"/>
      <dgm:spPr/>
      <dgm:t>
        <a:bodyPr/>
        <a:lstStyle/>
        <a:p>
          <a:r>
            <a:rPr lang="zh-CN" altLang="en-US" sz="3200" dirty="0"/>
            <a:t>指定分管人</a:t>
          </a:r>
        </a:p>
      </dgm:t>
    </dgm:pt>
    <dgm:pt modelId="{EC500E06-60B2-4043-89A2-7A20EF6B242F}" type="parTrans" cxnId="{DBB11F19-74FF-43FD-8877-8ED6C13AE218}">
      <dgm:prSet/>
      <dgm:spPr/>
      <dgm:t>
        <a:bodyPr/>
        <a:lstStyle/>
        <a:p>
          <a:endParaRPr lang="zh-CN" altLang="en-US"/>
        </a:p>
      </dgm:t>
    </dgm:pt>
    <dgm:pt modelId="{37B7AF7A-8B6C-4E33-8CFE-77A29530A7BE}" type="sibTrans" cxnId="{DBB11F19-74FF-43FD-8877-8ED6C13AE218}">
      <dgm:prSet/>
      <dgm:spPr/>
      <dgm:t>
        <a:bodyPr/>
        <a:lstStyle/>
        <a:p>
          <a:endParaRPr lang="zh-CN" altLang="en-US"/>
        </a:p>
      </dgm:t>
    </dgm:pt>
    <dgm:pt modelId="{DA470B21-B541-4EBE-9715-454EB2EF6915}">
      <dgm:prSet phldrT="[文本]" custT="1"/>
      <dgm:spPr/>
      <dgm:t>
        <a:bodyPr/>
        <a:lstStyle/>
        <a:p>
          <a:r>
            <a:rPr lang="zh-CN" altLang="en-US" sz="3600" dirty="0"/>
            <a:t>实施培训</a:t>
          </a:r>
        </a:p>
      </dgm:t>
    </dgm:pt>
    <dgm:pt modelId="{6CC6B72F-DF1B-413B-BBF0-743062ED95C3}" type="parTrans" cxnId="{11AFB38B-0BD1-4C36-AE9C-6B86C931D1A2}">
      <dgm:prSet/>
      <dgm:spPr/>
      <dgm:t>
        <a:bodyPr/>
        <a:lstStyle/>
        <a:p>
          <a:endParaRPr lang="zh-CN" altLang="en-US"/>
        </a:p>
      </dgm:t>
    </dgm:pt>
    <dgm:pt modelId="{7F2F78C1-A457-4C2C-AB83-433C4301D369}" type="sibTrans" cxnId="{11AFB38B-0BD1-4C36-AE9C-6B86C931D1A2}">
      <dgm:prSet/>
      <dgm:spPr/>
      <dgm:t>
        <a:bodyPr/>
        <a:lstStyle/>
        <a:p>
          <a:endParaRPr lang="zh-CN" altLang="en-US"/>
        </a:p>
      </dgm:t>
    </dgm:pt>
    <dgm:pt modelId="{4692B8F1-B1B7-42CB-8CB0-7DA4D9726666}">
      <dgm:prSet phldrT="[文本]" custT="1"/>
      <dgm:spPr/>
      <dgm:t>
        <a:bodyPr/>
        <a:lstStyle/>
        <a:p>
          <a:r>
            <a:rPr lang="zh-CN" altLang="en-US" sz="3200" dirty="0"/>
            <a:t>管理员培训</a:t>
          </a:r>
        </a:p>
      </dgm:t>
    </dgm:pt>
    <dgm:pt modelId="{2409A294-6E36-4493-8663-87E9BAB11A15}" type="parTrans" cxnId="{711691C6-6EC8-42DE-88DD-1C0A64BF1856}">
      <dgm:prSet/>
      <dgm:spPr/>
      <dgm:t>
        <a:bodyPr/>
        <a:lstStyle/>
        <a:p>
          <a:endParaRPr lang="zh-CN" altLang="en-US"/>
        </a:p>
      </dgm:t>
    </dgm:pt>
    <dgm:pt modelId="{439CD72B-8C66-4E3E-88D1-E56C74CA4488}" type="sibTrans" cxnId="{711691C6-6EC8-42DE-88DD-1C0A64BF1856}">
      <dgm:prSet/>
      <dgm:spPr/>
      <dgm:t>
        <a:bodyPr/>
        <a:lstStyle/>
        <a:p>
          <a:endParaRPr lang="zh-CN" altLang="en-US"/>
        </a:p>
      </dgm:t>
    </dgm:pt>
    <dgm:pt modelId="{F0680F29-5DFF-425C-BE6A-40A11409D859}">
      <dgm:prSet phldrT="[文本]" custT="1"/>
      <dgm:spPr/>
      <dgm:t>
        <a:bodyPr/>
        <a:lstStyle/>
        <a:p>
          <a:r>
            <a:rPr lang="zh-CN" altLang="en-US" sz="3200" dirty="0"/>
            <a:t>老师培训</a:t>
          </a:r>
        </a:p>
      </dgm:t>
    </dgm:pt>
    <dgm:pt modelId="{7E4CFB35-14AD-4179-8185-EE3955AA7774}" type="parTrans" cxnId="{9B8F75A5-85D4-409E-B21D-7AB5A7E8F149}">
      <dgm:prSet/>
      <dgm:spPr/>
      <dgm:t>
        <a:bodyPr/>
        <a:lstStyle/>
        <a:p>
          <a:endParaRPr lang="zh-CN" altLang="en-US"/>
        </a:p>
      </dgm:t>
    </dgm:pt>
    <dgm:pt modelId="{63FC418B-4047-4716-832F-A57AFFECEDA4}" type="sibTrans" cxnId="{9B8F75A5-85D4-409E-B21D-7AB5A7E8F149}">
      <dgm:prSet/>
      <dgm:spPr/>
      <dgm:t>
        <a:bodyPr/>
        <a:lstStyle/>
        <a:p>
          <a:endParaRPr lang="zh-CN" altLang="en-US"/>
        </a:p>
      </dgm:t>
    </dgm:pt>
    <dgm:pt modelId="{E03F83F5-BD2F-4484-86E7-DE8CD0F111A7}">
      <dgm:prSet phldrT="[文本]" custT="1"/>
      <dgm:spPr/>
      <dgm:t>
        <a:bodyPr/>
        <a:lstStyle/>
        <a:p>
          <a:r>
            <a:rPr lang="zh-CN" altLang="en-US" sz="3200" dirty="0"/>
            <a:t>分管负责人培训</a:t>
          </a:r>
        </a:p>
      </dgm:t>
    </dgm:pt>
    <dgm:pt modelId="{2CFF2E28-9100-4D70-BF0A-7A45CB056AF6}" type="parTrans" cxnId="{79575659-71B7-4381-8C8C-28DA6FC0487D}">
      <dgm:prSet/>
      <dgm:spPr/>
      <dgm:t>
        <a:bodyPr/>
        <a:lstStyle/>
        <a:p>
          <a:endParaRPr lang="zh-CN" altLang="en-US"/>
        </a:p>
      </dgm:t>
    </dgm:pt>
    <dgm:pt modelId="{F4CCF8EC-B129-486A-86F2-4C48161E4766}" type="sibTrans" cxnId="{79575659-71B7-4381-8C8C-28DA6FC0487D}">
      <dgm:prSet/>
      <dgm:spPr/>
      <dgm:t>
        <a:bodyPr/>
        <a:lstStyle/>
        <a:p>
          <a:endParaRPr lang="zh-CN" altLang="en-US"/>
        </a:p>
      </dgm:t>
    </dgm:pt>
    <dgm:pt modelId="{9F9A28CA-E73C-4E8C-A6D8-C1AC9312FEE8}">
      <dgm:prSet phldrT="[文本]" custT="1"/>
      <dgm:spPr/>
      <dgm:t>
        <a:bodyPr/>
        <a:lstStyle/>
        <a:p>
          <a:r>
            <a:rPr lang="zh-CN" altLang="en-US" sz="3200" dirty="0"/>
            <a:t>巡检工作安排</a:t>
          </a:r>
        </a:p>
      </dgm:t>
    </dgm:pt>
    <dgm:pt modelId="{3F98D08C-067C-4DA0-9381-9E2FACFB89E3}" type="parTrans" cxnId="{24A75C4C-4588-4C1C-A156-171D1C3292B3}">
      <dgm:prSet/>
      <dgm:spPr/>
      <dgm:t>
        <a:bodyPr/>
        <a:lstStyle/>
        <a:p>
          <a:endParaRPr lang="zh-CN" altLang="en-US"/>
        </a:p>
      </dgm:t>
    </dgm:pt>
    <dgm:pt modelId="{B2B6C949-F68E-4DA6-AB06-045CDC0111D6}" type="sibTrans" cxnId="{24A75C4C-4588-4C1C-A156-171D1C3292B3}">
      <dgm:prSet/>
      <dgm:spPr/>
      <dgm:t>
        <a:bodyPr/>
        <a:lstStyle/>
        <a:p>
          <a:endParaRPr lang="zh-CN" altLang="en-US"/>
        </a:p>
      </dgm:t>
    </dgm:pt>
    <dgm:pt modelId="{9E4413F9-6999-41AB-BC6D-FE06705C3A3A}" type="pres">
      <dgm:prSet presAssocID="{D9895D77-285B-4A2F-B2F3-1C3003316964}" presName="Name0" presStyleCnt="0">
        <dgm:presLayoutVars>
          <dgm:dir/>
          <dgm:animLvl val="lvl"/>
          <dgm:resizeHandles val="exact"/>
        </dgm:presLayoutVars>
      </dgm:prSet>
      <dgm:spPr/>
    </dgm:pt>
    <dgm:pt modelId="{1A7E8A87-A977-4BA4-8A22-351755095E39}" type="pres">
      <dgm:prSet presAssocID="{6B877955-4948-4E71-AE7F-5279E17174C7}" presName="composite" presStyleCnt="0"/>
      <dgm:spPr/>
    </dgm:pt>
    <dgm:pt modelId="{F9B2560A-B02B-4744-8E7F-EC5D30E730E2}" type="pres">
      <dgm:prSet presAssocID="{6B877955-4948-4E71-AE7F-5279E17174C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E7D3708-CAB0-4705-9E89-EA7B56964509}" type="pres">
      <dgm:prSet presAssocID="{6B877955-4948-4E71-AE7F-5279E17174C7}" presName="desTx" presStyleLbl="alignAccFollowNode1" presStyleIdx="0" presStyleCnt="3">
        <dgm:presLayoutVars>
          <dgm:bulletEnabled val="1"/>
        </dgm:presLayoutVars>
      </dgm:prSet>
      <dgm:spPr/>
    </dgm:pt>
    <dgm:pt modelId="{4CADF001-ACB1-44E4-B40A-8F065F930961}" type="pres">
      <dgm:prSet presAssocID="{D9219AEB-4FD8-4494-BA6C-BD60BE793E82}" presName="space" presStyleCnt="0"/>
      <dgm:spPr/>
    </dgm:pt>
    <dgm:pt modelId="{E28FF1E3-52A7-46DB-AB21-69FCBDA3D1DC}" type="pres">
      <dgm:prSet presAssocID="{261EDFBD-C451-4126-A35B-C05F4134D981}" presName="composite" presStyleCnt="0"/>
      <dgm:spPr/>
    </dgm:pt>
    <dgm:pt modelId="{1AE6FCFA-5F68-45D4-BEDF-288B4EC25E4B}" type="pres">
      <dgm:prSet presAssocID="{261EDFBD-C451-4126-A35B-C05F4134D98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2E95244-2432-4D75-A8BE-5D7A61DE52F0}" type="pres">
      <dgm:prSet presAssocID="{261EDFBD-C451-4126-A35B-C05F4134D981}" presName="desTx" presStyleLbl="alignAccFollowNode1" presStyleIdx="1" presStyleCnt="3">
        <dgm:presLayoutVars>
          <dgm:bulletEnabled val="1"/>
        </dgm:presLayoutVars>
      </dgm:prSet>
      <dgm:spPr/>
    </dgm:pt>
    <dgm:pt modelId="{0D69DA48-CFC0-4FD2-8BCF-F761BDAA717E}" type="pres">
      <dgm:prSet presAssocID="{A7C2A857-2EE7-4177-A217-3CA0DA2E3667}" presName="space" presStyleCnt="0"/>
      <dgm:spPr/>
    </dgm:pt>
    <dgm:pt modelId="{8DFE62F7-70D5-4169-A3C2-3BA658A57018}" type="pres">
      <dgm:prSet presAssocID="{DA470B21-B541-4EBE-9715-454EB2EF6915}" presName="composite" presStyleCnt="0"/>
      <dgm:spPr/>
    </dgm:pt>
    <dgm:pt modelId="{6BEE5618-2E1D-45FC-9BB7-B6BD96183C3A}" type="pres">
      <dgm:prSet presAssocID="{DA470B21-B541-4EBE-9715-454EB2EF691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203C682B-BCA3-4F08-B63E-3BEF2703528F}" type="pres">
      <dgm:prSet presAssocID="{DA470B21-B541-4EBE-9715-454EB2EF691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823C706-3330-48EB-92DA-3BC89093BD40}" type="presOf" srcId="{97A4037F-E640-40F6-A3D4-E96B1C2E1716}" destId="{C2E95244-2432-4D75-A8BE-5D7A61DE52F0}" srcOrd="0" destOrd="0" presId="urn:microsoft.com/office/officeart/2005/8/layout/hList1"/>
    <dgm:cxn modelId="{1061AC09-8777-40DC-8304-0185CF83F50A}" type="presOf" srcId="{D3A6DCFE-A11D-4EB5-80E8-04C614F4C286}" destId="{DE7D3708-CAB0-4705-9E89-EA7B56964509}" srcOrd="0" destOrd="0" presId="urn:microsoft.com/office/officeart/2005/8/layout/hList1"/>
    <dgm:cxn modelId="{DBB11F19-74FF-43FD-8877-8ED6C13AE218}" srcId="{261EDFBD-C451-4126-A35B-C05F4134D981}" destId="{2FEDDFC8-CE63-4F78-AD46-14B7801F2CCE}" srcOrd="2" destOrd="0" parTransId="{EC500E06-60B2-4043-89A2-7A20EF6B242F}" sibTransId="{37B7AF7A-8B6C-4E33-8CFE-77A29530A7BE}"/>
    <dgm:cxn modelId="{5CEDAC37-D77E-4E95-BD65-2D9961B9E5A2}" type="presOf" srcId="{5A898D7F-0C97-4D97-B3CB-0EA64097528D}" destId="{DE7D3708-CAB0-4705-9E89-EA7B56964509}" srcOrd="0" destOrd="1" presId="urn:microsoft.com/office/officeart/2005/8/layout/hList1"/>
    <dgm:cxn modelId="{AD97F83F-A332-404A-8FB3-8784D8B46185}" type="presOf" srcId="{261EDFBD-C451-4126-A35B-C05F4134D981}" destId="{1AE6FCFA-5F68-45D4-BEDF-288B4EC25E4B}" srcOrd="0" destOrd="0" presId="urn:microsoft.com/office/officeart/2005/8/layout/hList1"/>
    <dgm:cxn modelId="{940DC962-FD18-480D-A182-8D39C06D6312}" type="presOf" srcId="{6B877955-4948-4E71-AE7F-5279E17174C7}" destId="{F9B2560A-B02B-4744-8E7F-EC5D30E730E2}" srcOrd="0" destOrd="0" presId="urn:microsoft.com/office/officeart/2005/8/layout/hList1"/>
    <dgm:cxn modelId="{588A6746-9C25-4E28-9FE9-2B547D7A5D32}" type="presOf" srcId="{9F9A28CA-E73C-4E8C-A6D8-C1AC9312FEE8}" destId="{C2E95244-2432-4D75-A8BE-5D7A61DE52F0}" srcOrd="0" destOrd="1" presId="urn:microsoft.com/office/officeart/2005/8/layout/hList1"/>
    <dgm:cxn modelId="{710D2A69-FF7F-48CB-9554-12F16B4E8C49}" srcId="{261EDFBD-C451-4126-A35B-C05F4134D981}" destId="{97A4037F-E640-40F6-A3D4-E96B1C2E1716}" srcOrd="0" destOrd="0" parTransId="{C0F54BB0-9498-4898-A70A-44D1538E070A}" sibTransId="{7786352A-2857-4DE1-B904-9097F5328B48}"/>
    <dgm:cxn modelId="{24A75C4C-4588-4C1C-A156-171D1C3292B3}" srcId="{261EDFBD-C451-4126-A35B-C05F4134D981}" destId="{9F9A28CA-E73C-4E8C-A6D8-C1AC9312FEE8}" srcOrd="1" destOrd="0" parTransId="{3F98D08C-067C-4DA0-9381-9E2FACFB89E3}" sibTransId="{B2B6C949-F68E-4DA6-AB06-045CDC0111D6}"/>
    <dgm:cxn modelId="{37F7A354-D7CF-4DF9-AE6D-838FD2003A53}" srcId="{6B877955-4948-4E71-AE7F-5279E17174C7}" destId="{5A898D7F-0C97-4D97-B3CB-0EA64097528D}" srcOrd="1" destOrd="0" parTransId="{C1076CF5-A3F9-48E2-8F9F-D593FD878991}" sibTransId="{B7B14314-03E0-4F2F-8224-7FA808427857}"/>
    <dgm:cxn modelId="{79575659-71B7-4381-8C8C-28DA6FC0487D}" srcId="{DA470B21-B541-4EBE-9715-454EB2EF6915}" destId="{E03F83F5-BD2F-4484-86E7-DE8CD0F111A7}" srcOrd="2" destOrd="0" parTransId="{2CFF2E28-9100-4D70-BF0A-7A45CB056AF6}" sibTransId="{F4CCF8EC-B129-486A-86F2-4C48161E4766}"/>
    <dgm:cxn modelId="{AAFB0C87-7A81-4FF7-A054-1C28C0E4D564}" srcId="{D9895D77-285B-4A2F-B2F3-1C3003316964}" destId="{261EDFBD-C451-4126-A35B-C05F4134D981}" srcOrd="1" destOrd="0" parTransId="{A0EBCB2B-2AC1-4770-AC09-E90A5DD41E07}" sibTransId="{A7C2A857-2EE7-4177-A217-3CA0DA2E3667}"/>
    <dgm:cxn modelId="{3499958A-F773-401B-96F1-7391EE4EA55F}" type="presOf" srcId="{F0680F29-5DFF-425C-BE6A-40A11409D859}" destId="{203C682B-BCA3-4F08-B63E-3BEF2703528F}" srcOrd="0" destOrd="1" presId="urn:microsoft.com/office/officeart/2005/8/layout/hList1"/>
    <dgm:cxn modelId="{11AFB38B-0BD1-4C36-AE9C-6B86C931D1A2}" srcId="{D9895D77-285B-4A2F-B2F3-1C3003316964}" destId="{DA470B21-B541-4EBE-9715-454EB2EF6915}" srcOrd="2" destOrd="0" parTransId="{6CC6B72F-DF1B-413B-BBF0-743062ED95C3}" sibTransId="{7F2F78C1-A457-4C2C-AB83-433C4301D369}"/>
    <dgm:cxn modelId="{8302D694-D0F0-459A-ADC8-D86EF8464024}" type="presOf" srcId="{2FEDDFC8-CE63-4F78-AD46-14B7801F2CCE}" destId="{C2E95244-2432-4D75-A8BE-5D7A61DE52F0}" srcOrd="0" destOrd="2" presId="urn:microsoft.com/office/officeart/2005/8/layout/hList1"/>
    <dgm:cxn modelId="{34D7E79C-2324-4701-A6DA-404DDA8E985C}" type="presOf" srcId="{E03F83F5-BD2F-4484-86E7-DE8CD0F111A7}" destId="{203C682B-BCA3-4F08-B63E-3BEF2703528F}" srcOrd="0" destOrd="2" presId="urn:microsoft.com/office/officeart/2005/8/layout/hList1"/>
    <dgm:cxn modelId="{9B8F75A5-85D4-409E-B21D-7AB5A7E8F149}" srcId="{DA470B21-B541-4EBE-9715-454EB2EF6915}" destId="{F0680F29-5DFF-425C-BE6A-40A11409D859}" srcOrd="1" destOrd="0" parTransId="{7E4CFB35-14AD-4179-8185-EE3955AA7774}" sibTransId="{63FC418B-4047-4716-832F-A57AFFECEDA4}"/>
    <dgm:cxn modelId="{E3ED4BA9-978C-489B-A375-2F552330D641}" type="presOf" srcId="{D9895D77-285B-4A2F-B2F3-1C3003316964}" destId="{9E4413F9-6999-41AB-BC6D-FE06705C3A3A}" srcOrd="0" destOrd="0" presId="urn:microsoft.com/office/officeart/2005/8/layout/hList1"/>
    <dgm:cxn modelId="{D9196AB9-61CF-411C-9C68-412650D37F15}" type="presOf" srcId="{DA470B21-B541-4EBE-9715-454EB2EF6915}" destId="{6BEE5618-2E1D-45FC-9BB7-B6BD96183C3A}" srcOrd="0" destOrd="0" presId="urn:microsoft.com/office/officeart/2005/8/layout/hList1"/>
    <dgm:cxn modelId="{711691C6-6EC8-42DE-88DD-1C0A64BF1856}" srcId="{DA470B21-B541-4EBE-9715-454EB2EF6915}" destId="{4692B8F1-B1B7-42CB-8CB0-7DA4D9726666}" srcOrd="0" destOrd="0" parTransId="{2409A294-6E36-4493-8663-87E9BAB11A15}" sibTransId="{439CD72B-8C66-4E3E-88D1-E56C74CA4488}"/>
    <dgm:cxn modelId="{AF7024C9-16A1-4BF0-A32E-CA2303D323FC}" srcId="{6B877955-4948-4E71-AE7F-5279E17174C7}" destId="{D3A6DCFE-A11D-4EB5-80E8-04C614F4C286}" srcOrd="0" destOrd="0" parTransId="{197578D3-B356-4768-8C1B-56A5115A136E}" sibTransId="{E5262FA0-67A9-48E9-AF76-7CC570C75E0D}"/>
    <dgm:cxn modelId="{79C53AD5-7BAE-4BFD-8DA3-02BE77671D88}" srcId="{D9895D77-285B-4A2F-B2F3-1C3003316964}" destId="{6B877955-4948-4E71-AE7F-5279E17174C7}" srcOrd="0" destOrd="0" parTransId="{0EA45BF2-92B2-4399-A237-9310D582CC75}" sibTransId="{D9219AEB-4FD8-4494-BA6C-BD60BE793E82}"/>
    <dgm:cxn modelId="{EE1A56E0-11BB-4161-B02D-5C7DFE9BF993}" type="presOf" srcId="{4692B8F1-B1B7-42CB-8CB0-7DA4D9726666}" destId="{203C682B-BCA3-4F08-B63E-3BEF2703528F}" srcOrd="0" destOrd="0" presId="urn:microsoft.com/office/officeart/2005/8/layout/hList1"/>
    <dgm:cxn modelId="{575C779E-3E71-40DA-8926-E363FB8564CF}" type="presParOf" srcId="{9E4413F9-6999-41AB-BC6D-FE06705C3A3A}" destId="{1A7E8A87-A977-4BA4-8A22-351755095E39}" srcOrd="0" destOrd="0" presId="urn:microsoft.com/office/officeart/2005/8/layout/hList1"/>
    <dgm:cxn modelId="{05CDB670-7B34-4652-9365-2FE332CA7235}" type="presParOf" srcId="{1A7E8A87-A977-4BA4-8A22-351755095E39}" destId="{F9B2560A-B02B-4744-8E7F-EC5D30E730E2}" srcOrd="0" destOrd="0" presId="urn:microsoft.com/office/officeart/2005/8/layout/hList1"/>
    <dgm:cxn modelId="{E30A85DB-87E8-4FDD-9814-883E99B618C1}" type="presParOf" srcId="{1A7E8A87-A977-4BA4-8A22-351755095E39}" destId="{DE7D3708-CAB0-4705-9E89-EA7B56964509}" srcOrd="1" destOrd="0" presId="urn:microsoft.com/office/officeart/2005/8/layout/hList1"/>
    <dgm:cxn modelId="{927F51D8-46DB-401A-A2A9-D5C066EC3911}" type="presParOf" srcId="{9E4413F9-6999-41AB-BC6D-FE06705C3A3A}" destId="{4CADF001-ACB1-44E4-B40A-8F065F930961}" srcOrd="1" destOrd="0" presId="urn:microsoft.com/office/officeart/2005/8/layout/hList1"/>
    <dgm:cxn modelId="{ADEB1E99-D550-4606-A129-979FD480B3CE}" type="presParOf" srcId="{9E4413F9-6999-41AB-BC6D-FE06705C3A3A}" destId="{E28FF1E3-52A7-46DB-AB21-69FCBDA3D1DC}" srcOrd="2" destOrd="0" presId="urn:microsoft.com/office/officeart/2005/8/layout/hList1"/>
    <dgm:cxn modelId="{FB5E6CF3-B7DB-456B-8718-83192102C4A5}" type="presParOf" srcId="{E28FF1E3-52A7-46DB-AB21-69FCBDA3D1DC}" destId="{1AE6FCFA-5F68-45D4-BEDF-288B4EC25E4B}" srcOrd="0" destOrd="0" presId="urn:microsoft.com/office/officeart/2005/8/layout/hList1"/>
    <dgm:cxn modelId="{D4B95C39-2153-4B14-ACEE-DF8F00950E98}" type="presParOf" srcId="{E28FF1E3-52A7-46DB-AB21-69FCBDA3D1DC}" destId="{C2E95244-2432-4D75-A8BE-5D7A61DE52F0}" srcOrd="1" destOrd="0" presId="urn:microsoft.com/office/officeart/2005/8/layout/hList1"/>
    <dgm:cxn modelId="{FF608118-DD51-4D4D-BF55-E486254A71BA}" type="presParOf" srcId="{9E4413F9-6999-41AB-BC6D-FE06705C3A3A}" destId="{0D69DA48-CFC0-4FD2-8BCF-F761BDAA717E}" srcOrd="3" destOrd="0" presId="urn:microsoft.com/office/officeart/2005/8/layout/hList1"/>
    <dgm:cxn modelId="{6A015EE0-AAFC-4024-952F-0D2F6BE43C95}" type="presParOf" srcId="{9E4413F9-6999-41AB-BC6D-FE06705C3A3A}" destId="{8DFE62F7-70D5-4169-A3C2-3BA658A57018}" srcOrd="4" destOrd="0" presId="urn:microsoft.com/office/officeart/2005/8/layout/hList1"/>
    <dgm:cxn modelId="{87D0D9DA-D197-4C75-A36F-8A38DD0835A8}" type="presParOf" srcId="{8DFE62F7-70D5-4169-A3C2-3BA658A57018}" destId="{6BEE5618-2E1D-45FC-9BB7-B6BD96183C3A}" srcOrd="0" destOrd="0" presId="urn:microsoft.com/office/officeart/2005/8/layout/hList1"/>
    <dgm:cxn modelId="{1FABD07B-31E7-4046-8AB9-307C803A6887}" type="presParOf" srcId="{8DFE62F7-70D5-4169-A3C2-3BA658A57018}" destId="{203C682B-BCA3-4F08-B63E-3BEF2703528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B3B17D-8C2C-4647-9D55-45EF73E99EA4}">
      <dsp:nvSpPr>
        <dsp:cNvPr id="0" name=""/>
        <dsp:cNvSpPr/>
      </dsp:nvSpPr>
      <dsp:spPr>
        <a:xfrm>
          <a:off x="1491" y="1673332"/>
          <a:ext cx="990730" cy="4953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大门口</a:t>
          </a:r>
        </a:p>
      </dsp:txBody>
      <dsp:txXfrm>
        <a:off x="16000" y="1687841"/>
        <a:ext cx="961712" cy="466347"/>
      </dsp:txXfrm>
    </dsp:sp>
    <dsp:sp modelId="{37D107CD-DD3D-4EFC-A5A0-F5B26C4D24FF}">
      <dsp:nvSpPr>
        <dsp:cNvPr id="0" name=""/>
        <dsp:cNvSpPr/>
      </dsp:nvSpPr>
      <dsp:spPr>
        <a:xfrm rot="17132988">
          <a:off x="451225" y="1201644"/>
          <a:ext cx="1478283" cy="14567"/>
        </a:xfrm>
        <a:custGeom>
          <a:avLst/>
          <a:gdLst/>
          <a:ahLst/>
          <a:cxnLst/>
          <a:rect l="0" t="0" r="0" b="0"/>
          <a:pathLst>
            <a:path>
              <a:moveTo>
                <a:pt x="0" y="7283"/>
              </a:moveTo>
              <a:lnTo>
                <a:pt x="1478283" y="728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153410" y="1171970"/>
        <a:ext cx="73914" cy="73914"/>
      </dsp:txXfrm>
    </dsp:sp>
    <dsp:sp modelId="{C5AA7BA9-5FCB-4D5B-AB55-101D54923851}">
      <dsp:nvSpPr>
        <dsp:cNvPr id="0" name=""/>
        <dsp:cNvSpPr/>
      </dsp:nvSpPr>
      <dsp:spPr>
        <a:xfrm>
          <a:off x="1388513" y="249158"/>
          <a:ext cx="990730" cy="4953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来客管理</a:t>
          </a:r>
        </a:p>
      </dsp:txBody>
      <dsp:txXfrm>
        <a:off x="1403022" y="263667"/>
        <a:ext cx="961712" cy="466347"/>
      </dsp:txXfrm>
    </dsp:sp>
    <dsp:sp modelId="{56542769-B79C-409B-9A34-13D204477CB3}">
      <dsp:nvSpPr>
        <dsp:cNvPr id="0" name=""/>
        <dsp:cNvSpPr/>
      </dsp:nvSpPr>
      <dsp:spPr>
        <a:xfrm rot="17692822">
          <a:off x="719404" y="1486479"/>
          <a:ext cx="941926" cy="14567"/>
        </a:xfrm>
        <a:custGeom>
          <a:avLst/>
          <a:gdLst/>
          <a:ahLst/>
          <a:cxnLst/>
          <a:rect l="0" t="0" r="0" b="0"/>
          <a:pathLst>
            <a:path>
              <a:moveTo>
                <a:pt x="0" y="7283"/>
              </a:moveTo>
              <a:lnTo>
                <a:pt x="941926" y="728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166819" y="1470214"/>
        <a:ext cx="47096" cy="47096"/>
      </dsp:txXfrm>
    </dsp:sp>
    <dsp:sp modelId="{8CF86A89-65CF-4089-9C52-17446686FC3C}">
      <dsp:nvSpPr>
        <dsp:cNvPr id="0" name=""/>
        <dsp:cNvSpPr/>
      </dsp:nvSpPr>
      <dsp:spPr>
        <a:xfrm>
          <a:off x="1388513" y="818828"/>
          <a:ext cx="990730" cy="4953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入离园接送</a:t>
          </a:r>
        </a:p>
      </dsp:txBody>
      <dsp:txXfrm>
        <a:off x="1403022" y="833337"/>
        <a:ext cx="961712" cy="466347"/>
      </dsp:txXfrm>
    </dsp:sp>
    <dsp:sp modelId="{78A9DDED-2A3D-4820-9A47-5194E8616877}">
      <dsp:nvSpPr>
        <dsp:cNvPr id="0" name=""/>
        <dsp:cNvSpPr/>
      </dsp:nvSpPr>
      <dsp:spPr>
        <a:xfrm rot="19457599">
          <a:off x="946349" y="1771313"/>
          <a:ext cx="488035" cy="14567"/>
        </a:xfrm>
        <a:custGeom>
          <a:avLst/>
          <a:gdLst/>
          <a:ahLst/>
          <a:cxnLst/>
          <a:rect l="0" t="0" r="0" b="0"/>
          <a:pathLst>
            <a:path>
              <a:moveTo>
                <a:pt x="0" y="7283"/>
              </a:moveTo>
              <a:lnTo>
                <a:pt x="488035" y="728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178166" y="1766396"/>
        <a:ext cx="24401" cy="24401"/>
      </dsp:txXfrm>
    </dsp:sp>
    <dsp:sp modelId="{A7A5AEAA-D622-412C-8D8F-486ADE2A2E2A}">
      <dsp:nvSpPr>
        <dsp:cNvPr id="0" name=""/>
        <dsp:cNvSpPr/>
      </dsp:nvSpPr>
      <dsp:spPr>
        <a:xfrm>
          <a:off x="1388513" y="1388497"/>
          <a:ext cx="990730" cy="4953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岗位安全</a:t>
          </a:r>
        </a:p>
      </dsp:txBody>
      <dsp:txXfrm>
        <a:off x="1403022" y="1403006"/>
        <a:ext cx="961712" cy="466347"/>
      </dsp:txXfrm>
    </dsp:sp>
    <dsp:sp modelId="{7FD2F5A1-D0C0-4F55-A790-546EF3A5021D}">
      <dsp:nvSpPr>
        <dsp:cNvPr id="0" name=""/>
        <dsp:cNvSpPr/>
      </dsp:nvSpPr>
      <dsp:spPr>
        <a:xfrm rot="2142401">
          <a:off x="946349" y="2056148"/>
          <a:ext cx="488035" cy="14567"/>
        </a:xfrm>
        <a:custGeom>
          <a:avLst/>
          <a:gdLst/>
          <a:ahLst/>
          <a:cxnLst/>
          <a:rect l="0" t="0" r="0" b="0"/>
          <a:pathLst>
            <a:path>
              <a:moveTo>
                <a:pt x="0" y="7283"/>
              </a:moveTo>
              <a:lnTo>
                <a:pt x="488035" y="728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178166" y="2051231"/>
        <a:ext cx="24401" cy="24401"/>
      </dsp:txXfrm>
    </dsp:sp>
    <dsp:sp modelId="{C7788301-8D82-4707-A010-5CFCD0B3C2FC}">
      <dsp:nvSpPr>
        <dsp:cNvPr id="0" name=""/>
        <dsp:cNvSpPr/>
      </dsp:nvSpPr>
      <dsp:spPr>
        <a:xfrm>
          <a:off x="1388513" y="1958167"/>
          <a:ext cx="990730" cy="4953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监控器检视</a:t>
          </a:r>
        </a:p>
      </dsp:txBody>
      <dsp:txXfrm>
        <a:off x="1403022" y="1972676"/>
        <a:ext cx="961712" cy="466347"/>
      </dsp:txXfrm>
    </dsp:sp>
    <dsp:sp modelId="{D63B2A81-560A-4751-991E-55096C6AA9BF}">
      <dsp:nvSpPr>
        <dsp:cNvPr id="0" name=""/>
        <dsp:cNvSpPr/>
      </dsp:nvSpPr>
      <dsp:spPr>
        <a:xfrm rot="3907178">
          <a:off x="719404" y="2340983"/>
          <a:ext cx="941926" cy="14567"/>
        </a:xfrm>
        <a:custGeom>
          <a:avLst/>
          <a:gdLst/>
          <a:ahLst/>
          <a:cxnLst/>
          <a:rect l="0" t="0" r="0" b="0"/>
          <a:pathLst>
            <a:path>
              <a:moveTo>
                <a:pt x="0" y="7283"/>
              </a:moveTo>
              <a:lnTo>
                <a:pt x="941926" y="728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166819" y="2324719"/>
        <a:ext cx="47096" cy="47096"/>
      </dsp:txXfrm>
    </dsp:sp>
    <dsp:sp modelId="{17F15B51-CF9B-4901-B890-03451E1852B2}">
      <dsp:nvSpPr>
        <dsp:cNvPr id="0" name=""/>
        <dsp:cNvSpPr/>
      </dsp:nvSpPr>
      <dsp:spPr>
        <a:xfrm>
          <a:off x="1388513" y="2527837"/>
          <a:ext cx="990730" cy="4953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安全技能</a:t>
          </a:r>
        </a:p>
      </dsp:txBody>
      <dsp:txXfrm>
        <a:off x="1403022" y="2542346"/>
        <a:ext cx="961712" cy="466347"/>
      </dsp:txXfrm>
    </dsp:sp>
    <dsp:sp modelId="{5B0ACD2A-8607-4C42-9F69-EB4CBFDF076F}">
      <dsp:nvSpPr>
        <dsp:cNvPr id="0" name=""/>
        <dsp:cNvSpPr/>
      </dsp:nvSpPr>
      <dsp:spPr>
        <a:xfrm rot="4467012">
          <a:off x="451225" y="2625818"/>
          <a:ext cx="1478283" cy="14567"/>
        </a:xfrm>
        <a:custGeom>
          <a:avLst/>
          <a:gdLst/>
          <a:ahLst/>
          <a:cxnLst/>
          <a:rect l="0" t="0" r="0" b="0"/>
          <a:pathLst>
            <a:path>
              <a:moveTo>
                <a:pt x="0" y="7283"/>
              </a:moveTo>
              <a:lnTo>
                <a:pt x="1478283" y="728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153410" y="2596145"/>
        <a:ext cx="73914" cy="73914"/>
      </dsp:txXfrm>
    </dsp:sp>
    <dsp:sp modelId="{0E48F1BF-6878-4B1B-B322-D40AC928DB6F}">
      <dsp:nvSpPr>
        <dsp:cNvPr id="0" name=""/>
        <dsp:cNvSpPr/>
      </dsp:nvSpPr>
      <dsp:spPr>
        <a:xfrm>
          <a:off x="1388513" y="3097507"/>
          <a:ext cx="990730" cy="4953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消防设备</a:t>
          </a:r>
        </a:p>
      </dsp:txBody>
      <dsp:txXfrm>
        <a:off x="1403022" y="3112016"/>
        <a:ext cx="961712" cy="466347"/>
      </dsp:txXfrm>
    </dsp:sp>
    <dsp:sp modelId="{379D7E6F-F550-4185-95C4-23BB9B68D368}">
      <dsp:nvSpPr>
        <dsp:cNvPr id="0" name=""/>
        <dsp:cNvSpPr/>
      </dsp:nvSpPr>
      <dsp:spPr>
        <a:xfrm>
          <a:off x="1491" y="4521681"/>
          <a:ext cx="990730" cy="4953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操场</a:t>
          </a:r>
        </a:p>
      </dsp:txBody>
      <dsp:txXfrm>
        <a:off x="16000" y="4536190"/>
        <a:ext cx="961712" cy="466347"/>
      </dsp:txXfrm>
    </dsp:sp>
    <dsp:sp modelId="{FBCE6FB5-DC0D-4ABE-954A-E8478E7AB13D}">
      <dsp:nvSpPr>
        <dsp:cNvPr id="0" name=""/>
        <dsp:cNvSpPr/>
      </dsp:nvSpPr>
      <dsp:spPr>
        <a:xfrm rot="17692822">
          <a:off x="719404" y="4334828"/>
          <a:ext cx="941926" cy="14567"/>
        </a:xfrm>
        <a:custGeom>
          <a:avLst/>
          <a:gdLst/>
          <a:ahLst/>
          <a:cxnLst/>
          <a:rect l="0" t="0" r="0" b="0"/>
          <a:pathLst>
            <a:path>
              <a:moveTo>
                <a:pt x="0" y="7283"/>
              </a:moveTo>
              <a:lnTo>
                <a:pt x="941926" y="728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166819" y="4318563"/>
        <a:ext cx="47096" cy="47096"/>
      </dsp:txXfrm>
    </dsp:sp>
    <dsp:sp modelId="{6818A90D-3DD9-4F5F-BC72-6687DE2DA379}">
      <dsp:nvSpPr>
        <dsp:cNvPr id="0" name=""/>
        <dsp:cNvSpPr/>
      </dsp:nvSpPr>
      <dsp:spPr>
        <a:xfrm>
          <a:off x="1388513" y="3667177"/>
          <a:ext cx="990730" cy="4953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大型玩具</a:t>
          </a:r>
        </a:p>
      </dsp:txBody>
      <dsp:txXfrm>
        <a:off x="1403022" y="3681686"/>
        <a:ext cx="961712" cy="466347"/>
      </dsp:txXfrm>
    </dsp:sp>
    <dsp:sp modelId="{36DEC051-270F-4539-9C18-BBF8125EB030}">
      <dsp:nvSpPr>
        <dsp:cNvPr id="0" name=""/>
        <dsp:cNvSpPr/>
      </dsp:nvSpPr>
      <dsp:spPr>
        <a:xfrm rot="19457599">
          <a:off x="946349" y="4619663"/>
          <a:ext cx="488035" cy="14567"/>
        </a:xfrm>
        <a:custGeom>
          <a:avLst/>
          <a:gdLst/>
          <a:ahLst/>
          <a:cxnLst/>
          <a:rect l="0" t="0" r="0" b="0"/>
          <a:pathLst>
            <a:path>
              <a:moveTo>
                <a:pt x="0" y="7283"/>
              </a:moveTo>
              <a:lnTo>
                <a:pt x="488035" y="728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178166" y="4614746"/>
        <a:ext cx="24401" cy="24401"/>
      </dsp:txXfrm>
    </dsp:sp>
    <dsp:sp modelId="{FBBAFC81-472B-4243-B926-E0F5B9DD2649}">
      <dsp:nvSpPr>
        <dsp:cNvPr id="0" name=""/>
        <dsp:cNvSpPr/>
      </dsp:nvSpPr>
      <dsp:spPr>
        <a:xfrm>
          <a:off x="1388513" y="4236847"/>
          <a:ext cx="990730" cy="4953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户外地面</a:t>
          </a:r>
        </a:p>
      </dsp:txBody>
      <dsp:txXfrm>
        <a:off x="1403022" y="4251356"/>
        <a:ext cx="961712" cy="466347"/>
      </dsp:txXfrm>
    </dsp:sp>
    <dsp:sp modelId="{15E1C9B7-E8A2-46CE-BE1F-8EA261B70F6C}">
      <dsp:nvSpPr>
        <dsp:cNvPr id="0" name=""/>
        <dsp:cNvSpPr/>
      </dsp:nvSpPr>
      <dsp:spPr>
        <a:xfrm rot="2142401">
          <a:off x="946349" y="4904498"/>
          <a:ext cx="488035" cy="14567"/>
        </a:xfrm>
        <a:custGeom>
          <a:avLst/>
          <a:gdLst/>
          <a:ahLst/>
          <a:cxnLst/>
          <a:rect l="0" t="0" r="0" b="0"/>
          <a:pathLst>
            <a:path>
              <a:moveTo>
                <a:pt x="0" y="7283"/>
              </a:moveTo>
              <a:lnTo>
                <a:pt x="488035" y="728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178166" y="4899581"/>
        <a:ext cx="24401" cy="24401"/>
      </dsp:txXfrm>
    </dsp:sp>
    <dsp:sp modelId="{3A4C18CF-5004-4432-9010-36D70EE2968F}">
      <dsp:nvSpPr>
        <dsp:cNvPr id="0" name=""/>
        <dsp:cNvSpPr/>
      </dsp:nvSpPr>
      <dsp:spPr>
        <a:xfrm>
          <a:off x="1388513" y="4806516"/>
          <a:ext cx="990730" cy="4953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户外种植区</a:t>
          </a:r>
        </a:p>
      </dsp:txBody>
      <dsp:txXfrm>
        <a:off x="1403022" y="4821025"/>
        <a:ext cx="961712" cy="466347"/>
      </dsp:txXfrm>
    </dsp:sp>
    <dsp:sp modelId="{467F4EFD-6D5D-430C-8347-7EDF92E3617A}">
      <dsp:nvSpPr>
        <dsp:cNvPr id="0" name=""/>
        <dsp:cNvSpPr/>
      </dsp:nvSpPr>
      <dsp:spPr>
        <a:xfrm rot="3907178">
          <a:off x="719404" y="5189332"/>
          <a:ext cx="941926" cy="14567"/>
        </a:xfrm>
        <a:custGeom>
          <a:avLst/>
          <a:gdLst/>
          <a:ahLst/>
          <a:cxnLst/>
          <a:rect l="0" t="0" r="0" b="0"/>
          <a:pathLst>
            <a:path>
              <a:moveTo>
                <a:pt x="0" y="7283"/>
              </a:moveTo>
              <a:lnTo>
                <a:pt x="941926" y="728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166819" y="5173068"/>
        <a:ext cx="47096" cy="47096"/>
      </dsp:txXfrm>
    </dsp:sp>
    <dsp:sp modelId="{D2334F81-BE64-48D3-A2FF-993B55F2E615}">
      <dsp:nvSpPr>
        <dsp:cNvPr id="0" name=""/>
        <dsp:cNvSpPr/>
      </dsp:nvSpPr>
      <dsp:spPr>
        <a:xfrm>
          <a:off x="1388513" y="5376186"/>
          <a:ext cx="990730" cy="4953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户外围栏</a:t>
          </a:r>
        </a:p>
      </dsp:txBody>
      <dsp:txXfrm>
        <a:off x="1403022" y="5390695"/>
        <a:ext cx="961712" cy="4663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B3B17D-8C2C-4647-9D55-45EF73E99EA4}">
      <dsp:nvSpPr>
        <dsp:cNvPr id="0" name=""/>
        <dsp:cNvSpPr/>
      </dsp:nvSpPr>
      <dsp:spPr>
        <a:xfrm>
          <a:off x="258277" y="1287384"/>
          <a:ext cx="1116552" cy="55827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校车</a:t>
          </a:r>
        </a:p>
      </dsp:txBody>
      <dsp:txXfrm>
        <a:off x="274628" y="1303735"/>
        <a:ext cx="1083850" cy="525574"/>
      </dsp:txXfrm>
    </dsp:sp>
    <dsp:sp modelId="{C173A1F5-5717-44C3-A11D-585F254EDE60}">
      <dsp:nvSpPr>
        <dsp:cNvPr id="0" name=""/>
        <dsp:cNvSpPr/>
      </dsp:nvSpPr>
      <dsp:spPr>
        <a:xfrm rot="17350740">
          <a:off x="918394" y="916583"/>
          <a:ext cx="135949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359491" y="792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64153" y="890517"/>
        <a:ext cx="67974" cy="67974"/>
      </dsp:txXfrm>
    </dsp:sp>
    <dsp:sp modelId="{5B92CC28-2075-4319-A2E3-F156BC83F166}">
      <dsp:nvSpPr>
        <dsp:cNvPr id="0" name=""/>
        <dsp:cNvSpPr/>
      </dsp:nvSpPr>
      <dsp:spPr>
        <a:xfrm>
          <a:off x="1821451" y="3348"/>
          <a:ext cx="1116552" cy="55827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车辆停放</a:t>
          </a:r>
        </a:p>
      </dsp:txBody>
      <dsp:txXfrm>
        <a:off x="1837802" y="19699"/>
        <a:ext cx="1083850" cy="525574"/>
      </dsp:txXfrm>
    </dsp:sp>
    <dsp:sp modelId="{FDBE48DE-247B-4EA0-96A0-880D086E16F1}">
      <dsp:nvSpPr>
        <dsp:cNvPr id="0" name=""/>
        <dsp:cNvSpPr/>
      </dsp:nvSpPr>
      <dsp:spPr>
        <a:xfrm rot="18289469">
          <a:off x="1207097" y="1237592"/>
          <a:ext cx="782085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782085" y="792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78588" y="1225961"/>
        <a:ext cx="39104" cy="39104"/>
      </dsp:txXfrm>
    </dsp:sp>
    <dsp:sp modelId="{6104ACDB-FDA2-41EC-89D1-B557FEC8E9A7}">
      <dsp:nvSpPr>
        <dsp:cNvPr id="0" name=""/>
        <dsp:cNvSpPr/>
      </dsp:nvSpPr>
      <dsp:spPr>
        <a:xfrm>
          <a:off x="1821451" y="645366"/>
          <a:ext cx="1116552" cy="55827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证件管理</a:t>
          </a:r>
        </a:p>
      </dsp:txBody>
      <dsp:txXfrm>
        <a:off x="1837802" y="661717"/>
        <a:ext cx="1083850" cy="525574"/>
      </dsp:txXfrm>
    </dsp:sp>
    <dsp:sp modelId="{CD05F584-1262-42C5-BA2F-8F801863FACD}">
      <dsp:nvSpPr>
        <dsp:cNvPr id="0" name=""/>
        <dsp:cNvSpPr/>
      </dsp:nvSpPr>
      <dsp:spPr>
        <a:xfrm>
          <a:off x="1374829" y="1558601"/>
          <a:ext cx="44662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46621" y="792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86974" y="1555357"/>
        <a:ext cx="22331" cy="22331"/>
      </dsp:txXfrm>
    </dsp:sp>
    <dsp:sp modelId="{B9A268AB-ACB8-410D-AC22-2DB872FE7615}">
      <dsp:nvSpPr>
        <dsp:cNvPr id="0" name=""/>
        <dsp:cNvSpPr/>
      </dsp:nvSpPr>
      <dsp:spPr>
        <a:xfrm>
          <a:off x="1821451" y="1287384"/>
          <a:ext cx="1116552" cy="55827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交接安全</a:t>
          </a:r>
        </a:p>
      </dsp:txBody>
      <dsp:txXfrm>
        <a:off x="1837802" y="1303735"/>
        <a:ext cx="1083850" cy="525574"/>
      </dsp:txXfrm>
    </dsp:sp>
    <dsp:sp modelId="{E3A2B167-BF81-43CC-868B-8C18B559F5FD}">
      <dsp:nvSpPr>
        <dsp:cNvPr id="0" name=""/>
        <dsp:cNvSpPr/>
      </dsp:nvSpPr>
      <dsp:spPr>
        <a:xfrm rot="3310531">
          <a:off x="1207097" y="1879610"/>
          <a:ext cx="782085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782085" y="792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78588" y="1867979"/>
        <a:ext cx="39104" cy="39104"/>
      </dsp:txXfrm>
    </dsp:sp>
    <dsp:sp modelId="{6195F296-423E-4FF6-A2DF-7AC6617B7785}">
      <dsp:nvSpPr>
        <dsp:cNvPr id="0" name=""/>
        <dsp:cNvSpPr/>
      </dsp:nvSpPr>
      <dsp:spPr>
        <a:xfrm>
          <a:off x="1821451" y="1929402"/>
          <a:ext cx="1116552" cy="55827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行车服药</a:t>
          </a:r>
        </a:p>
      </dsp:txBody>
      <dsp:txXfrm>
        <a:off x="1837802" y="1945753"/>
        <a:ext cx="1083850" cy="525574"/>
      </dsp:txXfrm>
    </dsp:sp>
    <dsp:sp modelId="{40E1202E-9A4F-49DD-8F59-D1DBE80F9DAD}">
      <dsp:nvSpPr>
        <dsp:cNvPr id="0" name=""/>
        <dsp:cNvSpPr/>
      </dsp:nvSpPr>
      <dsp:spPr>
        <a:xfrm rot="4249260">
          <a:off x="918394" y="2200619"/>
          <a:ext cx="135949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359491" y="792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64153" y="2174553"/>
        <a:ext cx="67974" cy="67974"/>
      </dsp:txXfrm>
    </dsp:sp>
    <dsp:sp modelId="{23C7A103-88FE-4669-9D84-5E16CD6A6BB5}">
      <dsp:nvSpPr>
        <dsp:cNvPr id="0" name=""/>
        <dsp:cNvSpPr/>
      </dsp:nvSpPr>
      <dsp:spPr>
        <a:xfrm>
          <a:off x="1821451" y="2571420"/>
          <a:ext cx="1116552" cy="55827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消防设备</a:t>
          </a:r>
        </a:p>
      </dsp:txBody>
      <dsp:txXfrm>
        <a:off x="1837802" y="2587771"/>
        <a:ext cx="1083850" cy="525574"/>
      </dsp:txXfrm>
    </dsp:sp>
    <dsp:sp modelId="{7DBDCC19-9C35-443D-9440-F8E1DFDFB482}">
      <dsp:nvSpPr>
        <dsp:cNvPr id="0" name=""/>
        <dsp:cNvSpPr/>
      </dsp:nvSpPr>
      <dsp:spPr>
        <a:xfrm>
          <a:off x="258277" y="4497473"/>
          <a:ext cx="1116552" cy="55827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/>
            <a:t>大厅</a:t>
          </a:r>
          <a:endParaRPr lang="zh-CN" altLang="en-US" sz="1600" kern="1200" dirty="0"/>
        </a:p>
      </dsp:txBody>
      <dsp:txXfrm>
        <a:off x="274628" y="4513824"/>
        <a:ext cx="1083850" cy="525574"/>
      </dsp:txXfrm>
    </dsp:sp>
    <dsp:sp modelId="{37D107CD-DD3D-4EFC-A5A0-F5B26C4D24FF}">
      <dsp:nvSpPr>
        <dsp:cNvPr id="0" name=""/>
        <dsp:cNvSpPr/>
      </dsp:nvSpPr>
      <dsp:spPr>
        <a:xfrm rot="17350740">
          <a:off x="918394" y="4126673"/>
          <a:ext cx="135949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359491" y="792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64153" y="4100607"/>
        <a:ext cx="67974" cy="67974"/>
      </dsp:txXfrm>
    </dsp:sp>
    <dsp:sp modelId="{C5AA7BA9-5FCB-4D5B-AB55-101D54923851}">
      <dsp:nvSpPr>
        <dsp:cNvPr id="0" name=""/>
        <dsp:cNvSpPr/>
      </dsp:nvSpPr>
      <dsp:spPr>
        <a:xfrm>
          <a:off x="1821451" y="3213438"/>
          <a:ext cx="1116552" cy="55827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来客管理</a:t>
          </a:r>
        </a:p>
      </dsp:txBody>
      <dsp:txXfrm>
        <a:off x="1837802" y="3229789"/>
        <a:ext cx="1083850" cy="525574"/>
      </dsp:txXfrm>
    </dsp:sp>
    <dsp:sp modelId="{56542769-B79C-409B-9A34-13D204477CB3}">
      <dsp:nvSpPr>
        <dsp:cNvPr id="0" name=""/>
        <dsp:cNvSpPr/>
      </dsp:nvSpPr>
      <dsp:spPr>
        <a:xfrm rot="18289469">
          <a:off x="1207097" y="4447682"/>
          <a:ext cx="782085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782085" y="792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78588" y="4436051"/>
        <a:ext cx="39104" cy="39104"/>
      </dsp:txXfrm>
    </dsp:sp>
    <dsp:sp modelId="{8CF86A89-65CF-4089-9C52-17446686FC3C}">
      <dsp:nvSpPr>
        <dsp:cNvPr id="0" name=""/>
        <dsp:cNvSpPr/>
      </dsp:nvSpPr>
      <dsp:spPr>
        <a:xfrm>
          <a:off x="1821451" y="3855456"/>
          <a:ext cx="1116552" cy="55827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悬挂物安全</a:t>
          </a:r>
        </a:p>
      </dsp:txBody>
      <dsp:txXfrm>
        <a:off x="1837802" y="3871807"/>
        <a:ext cx="1083850" cy="525574"/>
      </dsp:txXfrm>
    </dsp:sp>
    <dsp:sp modelId="{78A9DDED-2A3D-4820-9A47-5194E8616877}">
      <dsp:nvSpPr>
        <dsp:cNvPr id="0" name=""/>
        <dsp:cNvSpPr/>
      </dsp:nvSpPr>
      <dsp:spPr>
        <a:xfrm>
          <a:off x="1374829" y="4768691"/>
          <a:ext cx="44662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46621" y="792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86974" y="4765446"/>
        <a:ext cx="22331" cy="22331"/>
      </dsp:txXfrm>
    </dsp:sp>
    <dsp:sp modelId="{A7A5AEAA-D622-412C-8D8F-486ADE2A2E2A}">
      <dsp:nvSpPr>
        <dsp:cNvPr id="0" name=""/>
        <dsp:cNvSpPr/>
      </dsp:nvSpPr>
      <dsp:spPr>
        <a:xfrm>
          <a:off x="1821451" y="4497473"/>
          <a:ext cx="1116552" cy="55827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岗位安全</a:t>
          </a:r>
        </a:p>
      </dsp:txBody>
      <dsp:txXfrm>
        <a:off x="1837802" y="4513824"/>
        <a:ext cx="1083850" cy="525574"/>
      </dsp:txXfrm>
    </dsp:sp>
    <dsp:sp modelId="{7FD2F5A1-D0C0-4F55-A790-546EF3A5021D}">
      <dsp:nvSpPr>
        <dsp:cNvPr id="0" name=""/>
        <dsp:cNvSpPr/>
      </dsp:nvSpPr>
      <dsp:spPr>
        <a:xfrm rot="3310531">
          <a:off x="1207097" y="5089699"/>
          <a:ext cx="782085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782085" y="792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78588" y="5078068"/>
        <a:ext cx="39104" cy="39104"/>
      </dsp:txXfrm>
    </dsp:sp>
    <dsp:sp modelId="{C7788301-8D82-4707-A010-5CFCD0B3C2FC}">
      <dsp:nvSpPr>
        <dsp:cNvPr id="0" name=""/>
        <dsp:cNvSpPr/>
      </dsp:nvSpPr>
      <dsp:spPr>
        <a:xfrm>
          <a:off x="1821451" y="5139491"/>
          <a:ext cx="1116552" cy="55827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文件安全</a:t>
          </a:r>
        </a:p>
      </dsp:txBody>
      <dsp:txXfrm>
        <a:off x="1837802" y="5155842"/>
        <a:ext cx="1083850" cy="525574"/>
      </dsp:txXfrm>
    </dsp:sp>
    <dsp:sp modelId="{5D000B22-E9D4-42F1-8792-41A7C3DBD70F}">
      <dsp:nvSpPr>
        <dsp:cNvPr id="0" name=""/>
        <dsp:cNvSpPr/>
      </dsp:nvSpPr>
      <dsp:spPr>
        <a:xfrm rot="4249260">
          <a:off x="918394" y="5410708"/>
          <a:ext cx="135949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359491" y="792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64153" y="5384642"/>
        <a:ext cx="67974" cy="67974"/>
      </dsp:txXfrm>
    </dsp:sp>
    <dsp:sp modelId="{25BFFDCB-7150-471D-8076-FC3C9B063F2F}">
      <dsp:nvSpPr>
        <dsp:cNvPr id="0" name=""/>
        <dsp:cNvSpPr/>
      </dsp:nvSpPr>
      <dsp:spPr>
        <a:xfrm>
          <a:off x="1821451" y="5781509"/>
          <a:ext cx="1116552" cy="55827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消防设备</a:t>
          </a:r>
        </a:p>
      </dsp:txBody>
      <dsp:txXfrm>
        <a:off x="1837802" y="5797860"/>
        <a:ext cx="1083850" cy="5255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9D7E6F-F550-4185-95C4-23BB9B68D368}">
      <dsp:nvSpPr>
        <dsp:cNvPr id="0" name=""/>
        <dsp:cNvSpPr/>
      </dsp:nvSpPr>
      <dsp:spPr>
        <a:xfrm>
          <a:off x="380927" y="1168237"/>
          <a:ext cx="1014344" cy="50717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楼道</a:t>
          </a:r>
        </a:p>
      </dsp:txBody>
      <dsp:txXfrm>
        <a:off x="395782" y="1183092"/>
        <a:ext cx="984634" cy="477462"/>
      </dsp:txXfrm>
    </dsp:sp>
    <dsp:sp modelId="{FBCE6FB5-DC0D-4ABE-954A-E8478E7AB13D}">
      <dsp:nvSpPr>
        <dsp:cNvPr id="0" name=""/>
        <dsp:cNvSpPr/>
      </dsp:nvSpPr>
      <dsp:spPr>
        <a:xfrm rot="17350740">
          <a:off x="980618" y="831380"/>
          <a:ext cx="1235044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1235044" y="71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67264" y="807699"/>
        <a:ext cx="61752" cy="61752"/>
      </dsp:txXfrm>
    </dsp:sp>
    <dsp:sp modelId="{6818A90D-3DD9-4F5F-BC72-6687DE2DA379}">
      <dsp:nvSpPr>
        <dsp:cNvPr id="0" name=""/>
        <dsp:cNvSpPr/>
      </dsp:nvSpPr>
      <dsp:spPr>
        <a:xfrm>
          <a:off x="1801009" y="1742"/>
          <a:ext cx="1014344" cy="50717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悬挂物安全</a:t>
          </a:r>
        </a:p>
      </dsp:txBody>
      <dsp:txXfrm>
        <a:off x="1815864" y="16597"/>
        <a:ext cx="984634" cy="477462"/>
      </dsp:txXfrm>
    </dsp:sp>
    <dsp:sp modelId="{36DEC051-270F-4539-9C18-BBF8125EB030}">
      <dsp:nvSpPr>
        <dsp:cNvPr id="0" name=""/>
        <dsp:cNvSpPr/>
      </dsp:nvSpPr>
      <dsp:spPr>
        <a:xfrm rot="18289469">
          <a:off x="1242893" y="1123003"/>
          <a:ext cx="710493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710493" y="71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80378" y="1112437"/>
        <a:ext cx="35524" cy="35524"/>
      </dsp:txXfrm>
    </dsp:sp>
    <dsp:sp modelId="{FBBAFC81-472B-4243-B926-E0F5B9DD2649}">
      <dsp:nvSpPr>
        <dsp:cNvPr id="0" name=""/>
        <dsp:cNvSpPr/>
      </dsp:nvSpPr>
      <dsp:spPr>
        <a:xfrm>
          <a:off x="1801009" y="584990"/>
          <a:ext cx="1014344" cy="50717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灭火器消防栓</a:t>
          </a:r>
        </a:p>
      </dsp:txBody>
      <dsp:txXfrm>
        <a:off x="1815864" y="599845"/>
        <a:ext cx="984634" cy="477462"/>
      </dsp:txXfrm>
    </dsp:sp>
    <dsp:sp modelId="{15E1C9B7-E8A2-46CE-BE1F-8EA261B70F6C}">
      <dsp:nvSpPr>
        <dsp:cNvPr id="0" name=""/>
        <dsp:cNvSpPr/>
      </dsp:nvSpPr>
      <dsp:spPr>
        <a:xfrm>
          <a:off x="1395271" y="1414627"/>
          <a:ext cx="405737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405737" y="71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87997" y="1411680"/>
        <a:ext cx="20286" cy="20286"/>
      </dsp:txXfrm>
    </dsp:sp>
    <dsp:sp modelId="{3A4C18CF-5004-4432-9010-36D70EE2968F}">
      <dsp:nvSpPr>
        <dsp:cNvPr id="0" name=""/>
        <dsp:cNvSpPr/>
      </dsp:nvSpPr>
      <dsp:spPr>
        <a:xfrm>
          <a:off x="1801009" y="1168237"/>
          <a:ext cx="1014344" cy="50717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应急灯</a:t>
          </a:r>
        </a:p>
      </dsp:txBody>
      <dsp:txXfrm>
        <a:off x="1815864" y="1183092"/>
        <a:ext cx="984634" cy="477462"/>
      </dsp:txXfrm>
    </dsp:sp>
    <dsp:sp modelId="{467F4EFD-6D5D-430C-8347-7EDF92E3617A}">
      <dsp:nvSpPr>
        <dsp:cNvPr id="0" name=""/>
        <dsp:cNvSpPr/>
      </dsp:nvSpPr>
      <dsp:spPr>
        <a:xfrm rot="3310531">
          <a:off x="1242893" y="1706251"/>
          <a:ext cx="710493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710493" y="71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80378" y="1695685"/>
        <a:ext cx="35524" cy="35524"/>
      </dsp:txXfrm>
    </dsp:sp>
    <dsp:sp modelId="{D2334F81-BE64-48D3-A2FF-993B55F2E615}">
      <dsp:nvSpPr>
        <dsp:cNvPr id="0" name=""/>
        <dsp:cNvSpPr/>
      </dsp:nvSpPr>
      <dsp:spPr>
        <a:xfrm>
          <a:off x="1801009" y="1751485"/>
          <a:ext cx="1014344" cy="50717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安全疏散图</a:t>
          </a:r>
        </a:p>
      </dsp:txBody>
      <dsp:txXfrm>
        <a:off x="1815864" y="1766340"/>
        <a:ext cx="984634" cy="477462"/>
      </dsp:txXfrm>
    </dsp:sp>
    <dsp:sp modelId="{2F1DD7A6-E889-476B-834D-70CEA39FD3FE}">
      <dsp:nvSpPr>
        <dsp:cNvPr id="0" name=""/>
        <dsp:cNvSpPr/>
      </dsp:nvSpPr>
      <dsp:spPr>
        <a:xfrm rot="4249260">
          <a:off x="980618" y="1997875"/>
          <a:ext cx="1235044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1235044" y="71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67264" y="1974195"/>
        <a:ext cx="61752" cy="61752"/>
      </dsp:txXfrm>
    </dsp:sp>
    <dsp:sp modelId="{4EB28A48-75E2-424E-A559-4DD51602A158}">
      <dsp:nvSpPr>
        <dsp:cNvPr id="0" name=""/>
        <dsp:cNvSpPr/>
      </dsp:nvSpPr>
      <dsp:spPr>
        <a:xfrm>
          <a:off x="1801009" y="2334733"/>
          <a:ext cx="1014344" cy="50717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消防通道</a:t>
          </a:r>
        </a:p>
      </dsp:txBody>
      <dsp:txXfrm>
        <a:off x="1815864" y="2349588"/>
        <a:ext cx="984634" cy="477462"/>
      </dsp:txXfrm>
    </dsp:sp>
    <dsp:sp modelId="{B0D0272D-B860-4DD3-A886-C908A953C9E3}">
      <dsp:nvSpPr>
        <dsp:cNvPr id="0" name=""/>
        <dsp:cNvSpPr/>
      </dsp:nvSpPr>
      <dsp:spPr>
        <a:xfrm>
          <a:off x="380927" y="4376101"/>
          <a:ext cx="1014344" cy="50717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班级</a:t>
          </a:r>
        </a:p>
      </dsp:txBody>
      <dsp:txXfrm>
        <a:off x="395782" y="4390956"/>
        <a:ext cx="984634" cy="477462"/>
      </dsp:txXfrm>
    </dsp:sp>
    <dsp:sp modelId="{31F509BA-AC32-448F-81D7-22DBC8AA1C7A}">
      <dsp:nvSpPr>
        <dsp:cNvPr id="0" name=""/>
        <dsp:cNvSpPr/>
      </dsp:nvSpPr>
      <dsp:spPr>
        <a:xfrm rot="17132988">
          <a:off x="841381" y="3893431"/>
          <a:ext cx="1513517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1513517" y="71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60302" y="3862789"/>
        <a:ext cx="75675" cy="75675"/>
      </dsp:txXfrm>
    </dsp:sp>
    <dsp:sp modelId="{966AB4C4-84D7-4BF1-946F-846F8112B0EE}">
      <dsp:nvSpPr>
        <dsp:cNvPr id="0" name=""/>
        <dsp:cNvSpPr/>
      </dsp:nvSpPr>
      <dsp:spPr>
        <a:xfrm>
          <a:off x="1801009" y="2917981"/>
          <a:ext cx="1014344" cy="50717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安全疏散图</a:t>
          </a:r>
        </a:p>
      </dsp:txBody>
      <dsp:txXfrm>
        <a:off x="1815864" y="2932836"/>
        <a:ext cx="984634" cy="477462"/>
      </dsp:txXfrm>
    </dsp:sp>
    <dsp:sp modelId="{EA4A6539-1551-43A9-A1D1-85081684589F}">
      <dsp:nvSpPr>
        <dsp:cNvPr id="0" name=""/>
        <dsp:cNvSpPr/>
      </dsp:nvSpPr>
      <dsp:spPr>
        <a:xfrm rot="17692822">
          <a:off x="1115951" y="4185055"/>
          <a:ext cx="964377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964377" y="71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74031" y="4168141"/>
        <a:ext cx="48218" cy="48218"/>
      </dsp:txXfrm>
    </dsp:sp>
    <dsp:sp modelId="{58194427-FC69-4524-906A-FC723A0D1C40}">
      <dsp:nvSpPr>
        <dsp:cNvPr id="0" name=""/>
        <dsp:cNvSpPr/>
      </dsp:nvSpPr>
      <dsp:spPr>
        <a:xfrm>
          <a:off x="1801009" y="3501229"/>
          <a:ext cx="1014344" cy="50717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幼儿安全</a:t>
          </a:r>
        </a:p>
      </dsp:txBody>
      <dsp:txXfrm>
        <a:off x="1815864" y="3516084"/>
        <a:ext cx="984634" cy="477462"/>
      </dsp:txXfrm>
    </dsp:sp>
    <dsp:sp modelId="{58764927-D218-4BD1-8513-350CEAB7C118}">
      <dsp:nvSpPr>
        <dsp:cNvPr id="0" name=""/>
        <dsp:cNvSpPr/>
      </dsp:nvSpPr>
      <dsp:spPr>
        <a:xfrm rot="19457599">
          <a:off x="1348306" y="4476679"/>
          <a:ext cx="499667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499667" y="71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85648" y="4471383"/>
        <a:ext cx="24983" cy="24983"/>
      </dsp:txXfrm>
    </dsp:sp>
    <dsp:sp modelId="{0919EA20-8CDA-4FD7-91F0-7835977441B0}">
      <dsp:nvSpPr>
        <dsp:cNvPr id="0" name=""/>
        <dsp:cNvSpPr/>
      </dsp:nvSpPr>
      <dsp:spPr>
        <a:xfrm>
          <a:off x="1801009" y="4084477"/>
          <a:ext cx="1014344" cy="50717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区角安全</a:t>
          </a:r>
        </a:p>
      </dsp:txBody>
      <dsp:txXfrm>
        <a:off x="1815864" y="4099332"/>
        <a:ext cx="984634" cy="477462"/>
      </dsp:txXfrm>
    </dsp:sp>
    <dsp:sp modelId="{7230679E-0141-4DC8-AAD7-067E51BE2F86}">
      <dsp:nvSpPr>
        <dsp:cNvPr id="0" name=""/>
        <dsp:cNvSpPr/>
      </dsp:nvSpPr>
      <dsp:spPr>
        <a:xfrm rot="2142401">
          <a:off x="1348306" y="4768303"/>
          <a:ext cx="499667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499667" y="71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85648" y="4763007"/>
        <a:ext cx="24983" cy="24983"/>
      </dsp:txXfrm>
    </dsp:sp>
    <dsp:sp modelId="{35A98BCF-B41D-4772-861B-6BCE9D1AF623}">
      <dsp:nvSpPr>
        <dsp:cNvPr id="0" name=""/>
        <dsp:cNvSpPr/>
      </dsp:nvSpPr>
      <dsp:spPr>
        <a:xfrm>
          <a:off x="1801009" y="4667725"/>
          <a:ext cx="1014344" cy="50717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卫生间安全</a:t>
          </a:r>
        </a:p>
      </dsp:txBody>
      <dsp:txXfrm>
        <a:off x="1815864" y="4682580"/>
        <a:ext cx="984634" cy="477462"/>
      </dsp:txXfrm>
    </dsp:sp>
    <dsp:sp modelId="{C16387A4-5BDB-4B58-A393-F6EBFD9A8E26}">
      <dsp:nvSpPr>
        <dsp:cNvPr id="0" name=""/>
        <dsp:cNvSpPr/>
      </dsp:nvSpPr>
      <dsp:spPr>
        <a:xfrm rot="3907178">
          <a:off x="1115951" y="5059926"/>
          <a:ext cx="964377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964377" y="71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74031" y="5043013"/>
        <a:ext cx="48218" cy="48218"/>
      </dsp:txXfrm>
    </dsp:sp>
    <dsp:sp modelId="{5F7749BE-2D7A-4EEA-9E0F-C553DDF2F4E9}">
      <dsp:nvSpPr>
        <dsp:cNvPr id="0" name=""/>
        <dsp:cNvSpPr/>
      </dsp:nvSpPr>
      <dsp:spPr>
        <a:xfrm>
          <a:off x="1801009" y="5250972"/>
          <a:ext cx="1014344" cy="50717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饮水安全</a:t>
          </a:r>
        </a:p>
      </dsp:txBody>
      <dsp:txXfrm>
        <a:off x="1815864" y="5265827"/>
        <a:ext cx="984634" cy="477462"/>
      </dsp:txXfrm>
    </dsp:sp>
    <dsp:sp modelId="{59395923-1534-4A27-B0F8-D315AC6D6BB4}">
      <dsp:nvSpPr>
        <dsp:cNvPr id="0" name=""/>
        <dsp:cNvSpPr/>
      </dsp:nvSpPr>
      <dsp:spPr>
        <a:xfrm rot="4467012">
          <a:off x="841381" y="5351550"/>
          <a:ext cx="1513517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1513517" y="71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60302" y="5320909"/>
        <a:ext cx="75675" cy="75675"/>
      </dsp:txXfrm>
    </dsp:sp>
    <dsp:sp modelId="{B3973993-A8BB-4FE5-8F64-5F8B8DE2718D}">
      <dsp:nvSpPr>
        <dsp:cNvPr id="0" name=""/>
        <dsp:cNvSpPr/>
      </dsp:nvSpPr>
      <dsp:spPr>
        <a:xfrm>
          <a:off x="1801009" y="5834220"/>
          <a:ext cx="1014344" cy="50717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电源安全</a:t>
          </a:r>
        </a:p>
      </dsp:txBody>
      <dsp:txXfrm>
        <a:off x="1815864" y="5849075"/>
        <a:ext cx="984634" cy="4774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B3B17D-8C2C-4647-9D55-45EF73E99EA4}">
      <dsp:nvSpPr>
        <dsp:cNvPr id="0" name=""/>
        <dsp:cNvSpPr/>
      </dsp:nvSpPr>
      <dsp:spPr>
        <a:xfrm>
          <a:off x="483136" y="535047"/>
          <a:ext cx="929170" cy="4645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办公室</a:t>
          </a:r>
        </a:p>
      </dsp:txBody>
      <dsp:txXfrm>
        <a:off x="496743" y="548654"/>
        <a:ext cx="901956" cy="437371"/>
      </dsp:txXfrm>
    </dsp:sp>
    <dsp:sp modelId="{37D107CD-DD3D-4EFC-A5A0-F5B26C4D24FF}">
      <dsp:nvSpPr>
        <dsp:cNvPr id="0" name=""/>
        <dsp:cNvSpPr/>
      </dsp:nvSpPr>
      <dsp:spPr>
        <a:xfrm rot="18289469">
          <a:off x="1272723" y="493611"/>
          <a:ext cx="650833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650833" y="659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81869" y="483932"/>
        <a:ext cx="32541" cy="32541"/>
      </dsp:txXfrm>
    </dsp:sp>
    <dsp:sp modelId="{C5AA7BA9-5FCB-4D5B-AB55-101D54923851}">
      <dsp:nvSpPr>
        <dsp:cNvPr id="0" name=""/>
        <dsp:cNvSpPr/>
      </dsp:nvSpPr>
      <dsp:spPr>
        <a:xfrm>
          <a:off x="1783974" y="774"/>
          <a:ext cx="929170" cy="4645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电源安全</a:t>
          </a:r>
        </a:p>
      </dsp:txBody>
      <dsp:txXfrm>
        <a:off x="1797581" y="14381"/>
        <a:ext cx="901956" cy="437371"/>
      </dsp:txXfrm>
    </dsp:sp>
    <dsp:sp modelId="{56542769-B79C-409B-9A34-13D204477CB3}">
      <dsp:nvSpPr>
        <dsp:cNvPr id="0" name=""/>
        <dsp:cNvSpPr/>
      </dsp:nvSpPr>
      <dsp:spPr>
        <a:xfrm>
          <a:off x="1412306" y="760747"/>
          <a:ext cx="371668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371668" y="659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88848" y="758047"/>
        <a:ext cx="18583" cy="18583"/>
      </dsp:txXfrm>
    </dsp:sp>
    <dsp:sp modelId="{8CF86A89-65CF-4089-9C52-17446686FC3C}">
      <dsp:nvSpPr>
        <dsp:cNvPr id="0" name=""/>
        <dsp:cNvSpPr/>
      </dsp:nvSpPr>
      <dsp:spPr>
        <a:xfrm>
          <a:off x="1783974" y="535047"/>
          <a:ext cx="929170" cy="4645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重要资料物品安全</a:t>
          </a:r>
        </a:p>
      </dsp:txBody>
      <dsp:txXfrm>
        <a:off x="1797581" y="548654"/>
        <a:ext cx="901956" cy="437371"/>
      </dsp:txXfrm>
    </dsp:sp>
    <dsp:sp modelId="{78A9DDED-2A3D-4820-9A47-5194E8616877}">
      <dsp:nvSpPr>
        <dsp:cNvPr id="0" name=""/>
        <dsp:cNvSpPr/>
      </dsp:nvSpPr>
      <dsp:spPr>
        <a:xfrm rot="3310531">
          <a:off x="1272723" y="1027884"/>
          <a:ext cx="650833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650833" y="659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81869" y="1018205"/>
        <a:ext cx="32541" cy="32541"/>
      </dsp:txXfrm>
    </dsp:sp>
    <dsp:sp modelId="{A7A5AEAA-D622-412C-8D8F-486ADE2A2E2A}">
      <dsp:nvSpPr>
        <dsp:cNvPr id="0" name=""/>
        <dsp:cNvSpPr/>
      </dsp:nvSpPr>
      <dsp:spPr>
        <a:xfrm>
          <a:off x="1783974" y="1069319"/>
          <a:ext cx="929170" cy="4645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门窗安全</a:t>
          </a:r>
        </a:p>
      </dsp:txBody>
      <dsp:txXfrm>
        <a:off x="1797581" y="1082926"/>
        <a:ext cx="901956" cy="437371"/>
      </dsp:txXfrm>
    </dsp:sp>
    <dsp:sp modelId="{379D7E6F-F550-4185-95C4-23BB9B68D368}">
      <dsp:nvSpPr>
        <dsp:cNvPr id="0" name=""/>
        <dsp:cNvSpPr/>
      </dsp:nvSpPr>
      <dsp:spPr>
        <a:xfrm>
          <a:off x="483136" y="2672138"/>
          <a:ext cx="929170" cy="4645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保健室</a:t>
          </a:r>
        </a:p>
      </dsp:txBody>
      <dsp:txXfrm>
        <a:off x="496743" y="2685745"/>
        <a:ext cx="901956" cy="437371"/>
      </dsp:txXfrm>
    </dsp:sp>
    <dsp:sp modelId="{FBCE6FB5-DC0D-4ABE-954A-E8478E7AB13D}">
      <dsp:nvSpPr>
        <dsp:cNvPr id="0" name=""/>
        <dsp:cNvSpPr/>
      </dsp:nvSpPr>
      <dsp:spPr>
        <a:xfrm rot="17350740">
          <a:off x="1032471" y="2363566"/>
          <a:ext cx="1131338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1131338" y="659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69857" y="2341874"/>
        <a:ext cx="56566" cy="56566"/>
      </dsp:txXfrm>
    </dsp:sp>
    <dsp:sp modelId="{6818A90D-3DD9-4F5F-BC72-6687DE2DA379}">
      <dsp:nvSpPr>
        <dsp:cNvPr id="0" name=""/>
        <dsp:cNvSpPr/>
      </dsp:nvSpPr>
      <dsp:spPr>
        <a:xfrm>
          <a:off x="1783974" y="1603592"/>
          <a:ext cx="929170" cy="4645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医疗器械安全</a:t>
          </a:r>
        </a:p>
      </dsp:txBody>
      <dsp:txXfrm>
        <a:off x="1797581" y="1617199"/>
        <a:ext cx="901956" cy="437371"/>
      </dsp:txXfrm>
    </dsp:sp>
    <dsp:sp modelId="{36DEC051-270F-4539-9C18-BBF8125EB030}">
      <dsp:nvSpPr>
        <dsp:cNvPr id="0" name=""/>
        <dsp:cNvSpPr/>
      </dsp:nvSpPr>
      <dsp:spPr>
        <a:xfrm rot="18289469">
          <a:off x="1272723" y="2630702"/>
          <a:ext cx="650833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650833" y="659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81869" y="2621023"/>
        <a:ext cx="32541" cy="32541"/>
      </dsp:txXfrm>
    </dsp:sp>
    <dsp:sp modelId="{FBBAFC81-472B-4243-B926-E0F5B9DD2649}">
      <dsp:nvSpPr>
        <dsp:cNvPr id="0" name=""/>
        <dsp:cNvSpPr/>
      </dsp:nvSpPr>
      <dsp:spPr>
        <a:xfrm>
          <a:off x="1783974" y="2137865"/>
          <a:ext cx="929170" cy="4645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药品柜安全</a:t>
          </a:r>
        </a:p>
      </dsp:txBody>
      <dsp:txXfrm>
        <a:off x="1797581" y="2151472"/>
        <a:ext cx="901956" cy="437371"/>
      </dsp:txXfrm>
    </dsp:sp>
    <dsp:sp modelId="{15E1C9B7-E8A2-46CE-BE1F-8EA261B70F6C}">
      <dsp:nvSpPr>
        <dsp:cNvPr id="0" name=""/>
        <dsp:cNvSpPr/>
      </dsp:nvSpPr>
      <dsp:spPr>
        <a:xfrm>
          <a:off x="1412306" y="2897839"/>
          <a:ext cx="371668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371668" y="659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88848" y="2895139"/>
        <a:ext cx="18583" cy="18583"/>
      </dsp:txXfrm>
    </dsp:sp>
    <dsp:sp modelId="{3A4C18CF-5004-4432-9010-36D70EE2968F}">
      <dsp:nvSpPr>
        <dsp:cNvPr id="0" name=""/>
        <dsp:cNvSpPr/>
      </dsp:nvSpPr>
      <dsp:spPr>
        <a:xfrm>
          <a:off x="1783974" y="2672138"/>
          <a:ext cx="929170" cy="4645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晨检安全</a:t>
          </a:r>
        </a:p>
      </dsp:txBody>
      <dsp:txXfrm>
        <a:off x="1797581" y="2685745"/>
        <a:ext cx="901956" cy="437371"/>
      </dsp:txXfrm>
    </dsp:sp>
    <dsp:sp modelId="{467F4EFD-6D5D-430C-8347-7EDF92E3617A}">
      <dsp:nvSpPr>
        <dsp:cNvPr id="0" name=""/>
        <dsp:cNvSpPr/>
      </dsp:nvSpPr>
      <dsp:spPr>
        <a:xfrm rot="3310531">
          <a:off x="1272723" y="3164975"/>
          <a:ext cx="650833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650833" y="659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81869" y="3155296"/>
        <a:ext cx="32541" cy="32541"/>
      </dsp:txXfrm>
    </dsp:sp>
    <dsp:sp modelId="{D2334F81-BE64-48D3-A2FF-993B55F2E615}">
      <dsp:nvSpPr>
        <dsp:cNvPr id="0" name=""/>
        <dsp:cNvSpPr/>
      </dsp:nvSpPr>
      <dsp:spPr>
        <a:xfrm>
          <a:off x="1783974" y="3206411"/>
          <a:ext cx="929170" cy="4645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收接药品安全</a:t>
          </a:r>
        </a:p>
      </dsp:txBody>
      <dsp:txXfrm>
        <a:off x="1797581" y="3220018"/>
        <a:ext cx="901956" cy="437371"/>
      </dsp:txXfrm>
    </dsp:sp>
    <dsp:sp modelId="{2F1DD7A6-E889-476B-834D-70CEA39FD3FE}">
      <dsp:nvSpPr>
        <dsp:cNvPr id="0" name=""/>
        <dsp:cNvSpPr/>
      </dsp:nvSpPr>
      <dsp:spPr>
        <a:xfrm rot="4249260">
          <a:off x="1032471" y="3432112"/>
          <a:ext cx="1131338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1131338" y="659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69857" y="3410420"/>
        <a:ext cx="56566" cy="56566"/>
      </dsp:txXfrm>
    </dsp:sp>
    <dsp:sp modelId="{4EB28A48-75E2-424E-A559-4DD51602A158}">
      <dsp:nvSpPr>
        <dsp:cNvPr id="0" name=""/>
        <dsp:cNvSpPr/>
      </dsp:nvSpPr>
      <dsp:spPr>
        <a:xfrm>
          <a:off x="1783974" y="3740684"/>
          <a:ext cx="929170" cy="4645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安全宣传</a:t>
          </a:r>
        </a:p>
      </dsp:txBody>
      <dsp:txXfrm>
        <a:off x="1797581" y="3754291"/>
        <a:ext cx="901956" cy="437371"/>
      </dsp:txXfrm>
    </dsp:sp>
    <dsp:sp modelId="{B0D0272D-B860-4DD3-A886-C908A953C9E3}">
      <dsp:nvSpPr>
        <dsp:cNvPr id="0" name=""/>
        <dsp:cNvSpPr/>
      </dsp:nvSpPr>
      <dsp:spPr>
        <a:xfrm>
          <a:off x="483136" y="5076366"/>
          <a:ext cx="929170" cy="4645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多功能厅</a:t>
          </a:r>
        </a:p>
      </dsp:txBody>
      <dsp:txXfrm>
        <a:off x="496743" y="5089973"/>
        <a:ext cx="901956" cy="437371"/>
      </dsp:txXfrm>
    </dsp:sp>
    <dsp:sp modelId="{31F509BA-AC32-448F-81D7-22DBC8AA1C7A}">
      <dsp:nvSpPr>
        <dsp:cNvPr id="0" name=""/>
        <dsp:cNvSpPr/>
      </dsp:nvSpPr>
      <dsp:spPr>
        <a:xfrm rot="17692822">
          <a:off x="1156440" y="4901362"/>
          <a:ext cx="883399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883399" y="659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76055" y="4885869"/>
        <a:ext cx="44169" cy="44169"/>
      </dsp:txXfrm>
    </dsp:sp>
    <dsp:sp modelId="{966AB4C4-84D7-4BF1-946F-846F8112B0EE}">
      <dsp:nvSpPr>
        <dsp:cNvPr id="0" name=""/>
        <dsp:cNvSpPr/>
      </dsp:nvSpPr>
      <dsp:spPr>
        <a:xfrm>
          <a:off x="1783974" y="4274957"/>
          <a:ext cx="929170" cy="4645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电源安全</a:t>
          </a:r>
        </a:p>
      </dsp:txBody>
      <dsp:txXfrm>
        <a:off x="1797581" y="4288564"/>
        <a:ext cx="901956" cy="437371"/>
      </dsp:txXfrm>
    </dsp:sp>
    <dsp:sp modelId="{EA4A6539-1551-43A9-A1D1-85081684589F}">
      <dsp:nvSpPr>
        <dsp:cNvPr id="0" name=""/>
        <dsp:cNvSpPr/>
      </dsp:nvSpPr>
      <dsp:spPr>
        <a:xfrm rot="19457599">
          <a:off x="1369285" y="5168498"/>
          <a:ext cx="457710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457710" y="659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86697" y="5163647"/>
        <a:ext cx="22885" cy="22885"/>
      </dsp:txXfrm>
    </dsp:sp>
    <dsp:sp modelId="{58194427-FC69-4524-906A-FC723A0D1C40}">
      <dsp:nvSpPr>
        <dsp:cNvPr id="0" name=""/>
        <dsp:cNvSpPr/>
      </dsp:nvSpPr>
      <dsp:spPr>
        <a:xfrm>
          <a:off x="1783974" y="4809229"/>
          <a:ext cx="929170" cy="4645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门窗安全</a:t>
          </a:r>
        </a:p>
      </dsp:txBody>
      <dsp:txXfrm>
        <a:off x="1797581" y="4822836"/>
        <a:ext cx="901956" cy="437371"/>
      </dsp:txXfrm>
    </dsp:sp>
    <dsp:sp modelId="{58764927-D218-4BD1-8513-350CEAB7C118}">
      <dsp:nvSpPr>
        <dsp:cNvPr id="0" name=""/>
        <dsp:cNvSpPr/>
      </dsp:nvSpPr>
      <dsp:spPr>
        <a:xfrm rot="2142401">
          <a:off x="1369285" y="5435635"/>
          <a:ext cx="457710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457710" y="659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86697" y="5430784"/>
        <a:ext cx="22885" cy="22885"/>
      </dsp:txXfrm>
    </dsp:sp>
    <dsp:sp modelId="{0919EA20-8CDA-4FD7-91F0-7835977441B0}">
      <dsp:nvSpPr>
        <dsp:cNvPr id="0" name=""/>
        <dsp:cNvSpPr/>
      </dsp:nvSpPr>
      <dsp:spPr>
        <a:xfrm>
          <a:off x="1783974" y="5343502"/>
          <a:ext cx="929170" cy="4645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镜子安全</a:t>
          </a:r>
        </a:p>
      </dsp:txBody>
      <dsp:txXfrm>
        <a:off x="1797581" y="5357109"/>
        <a:ext cx="901956" cy="437371"/>
      </dsp:txXfrm>
    </dsp:sp>
    <dsp:sp modelId="{7230679E-0141-4DC8-AAD7-067E51BE2F86}">
      <dsp:nvSpPr>
        <dsp:cNvPr id="0" name=""/>
        <dsp:cNvSpPr/>
      </dsp:nvSpPr>
      <dsp:spPr>
        <a:xfrm rot="3907178">
          <a:off x="1156440" y="5702771"/>
          <a:ext cx="883399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883399" y="659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76055" y="5687278"/>
        <a:ext cx="44169" cy="44169"/>
      </dsp:txXfrm>
    </dsp:sp>
    <dsp:sp modelId="{35A98BCF-B41D-4772-861B-6BCE9D1AF623}">
      <dsp:nvSpPr>
        <dsp:cNvPr id="0" name=""/>
        <dsp:cNvSpPr/>
      </dsp:nvSpPr>
      <dsp:spPr>
        <a:xfrm>
          <a:off x="1783974" y="5877775"/>
          <a:ext cx="929170" cy="4645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音响设备安全</a:t>
          </a:r>
        </a:p>
      </dsp:txBody>
      <dsp:txXfrm>
        <a:off x="1797581" y="5891382"/>
        <a:ext cx="901956" cy="4373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B3B17D-8C2C-4647-9D55-45EF73E99EA4}">
      <dsp:nvSpPr>
        <dsp:cNvPr id="0" name=""/>
        <dsp:cNvSpPr/>
      </dsp:nvSpPr>
      <dsp:spPr>
        <a:xfrm>
          <a:off x="1831948" y="1674337"/>
          <a:ext cx="1164403" cy="5822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食堂</a:t>
          </a:r>
        </a:p>
      </dsp:txBody>
      <dsp:txXfrm>
        <a:off x="1849000" y="1691389"/>
        <a:ext cx="1130299" cy="548097"/>
      </dsp:txXfrm>
    </dsp:sp>
    <dsp:sp modelId="{37D107CD-DD3D-4EFC-A5A0-F5B26C4D24FF}">
      <dsp:nvSpPr>
        <dsp:cNvPr id="0" name=""/>
        <dsp:cNvSpPr/>
      </dsp:nvSpPr>
      <dsp:spPr>
        <a:xfrm rot="17132988">
          <a:off x="2360520" y="1119701"/>
          <a:ext cx="1737423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737423" y="882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3185796" y="1085087"/>
        <a:ext cx="86871" cy="86871"/>
      </dsp:txXfrm>
    </dsp:sp>
    <dsp:sp modelId="{C5AA7BA9-5FCB-4D5B-AB55-101D54923851}">
      <dsp:nvSpPr>
        <dsp:cNvPr id="0" name=""/>
        <dsp:cNvSpPr/>
      </dsp:nvSpPr>
      <dsp:spPr>
        <a:xfrm>
          <a:off x="3462113" y="507"/>
          <a:ext cx="1164403" cy="5822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食品采购安全</a:t>
          </a:r>
        </a:p>
      </dsp:txBody>
      <dsp:txXfrm>
        <a:off x="3479165" y="17559"/>
        <a:ext cx="1130299" cy="548097"/>
      </dsp:txXfrm>
    </dsp:sp>
    <dsp:sp modelId="{DF4CBD07-E496-408A-8EC1-660B6D0B2838}">
      <dsp:nvSpPr>
        <dsp:cNvPr id="0" name=""/>
        <dsp:cNvSpPr/>
      </dsp:nvSpPr>
      <dsp:spPr>
        <a:xfrm rot="17692822">
          <a:off x="2675710" y="1454467"/>
          <a:ext cx="1107044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107044" y="882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201556" y="1435613"/>
        <a:ext cx="55352" cy="55352"/>
      </dsp:txXfrm>
    </dsp:sp>
    <dsp:sp modelId="{079A2BAB-E6CD-4275-B29C-84996E59CD60}">
      <dsp:nvSpPr>
        <dsp:cNvPr id="0" name=""/>
        <dsp:cNvSpPr/>
      </dsp:nvSpPr>
      <dsp:spPr>
        <a:xfrm>
          <a:off x="3462113" y="670039"/>
          <a:ext cx="1164403" cy="5822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用电安全</a:t>
          </a:r>
        </a:p>
      </dsp:txBody>
      <dsp:txXfrm>
        <a:off x="3479165" y="687091"/>
        <a:ext cx="1130299" cy="548097"/>
      </dsp:txXfrm>
    </dsp:sp>
    <dsp:sp modelId="{44EFC459-79CD-40AD-98F0-5D9A6E57EE7B}">
      <dsp:nvSpPr>
        <dsp:cNvPr id="0" name=""/>
        <dsp:cNvSpPr/>
      </dsp:nvSpPr>
      <dsp:spPr>
        <a:xfrm rot="19457599">
          <a:off x="2942439" y="1789233"/>
          <a:ext cx="573586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573586" y="882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214892" y="1783715"/>
        <a:ext cx="28679" cy="28679"/>
      </dsp:txXfrm>
    </dsp:sp>
    <dsp:sp modelId="{0B54A14C-E193-4B00-9119-1E833E0E7285}">
      <dsp:nvSpPr>
        <dsp:cNvPr id="0" name=""/>
        <dsp:cNvSpPr/>
      </dsp:nvSpPr>
      <dsp:spPr>
        <a:xfrm>
          <a:off x="3462113" y="1339571"/>
          <a:ext cx="1164403" cy="5822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煤气安全</a:t>
          </a:r>
        </a:p>
      </dsp:txBody>
      <dsp:txXfrm>
        <a:off x="3479165" y="1356623"/>
        <a:ext cx="1130299" cy="548097"/>
      </dsp:txXfrm>
    </dsp:sp>
    <dsp:sp modelId="{545798D6-31D3-40A4-B3BD-60F49A4E223D}">
      <dsp:nvSpPr>
        <dsp:cNvPr id="0" name=""/>
        <dsp:cNvSpPr/>
      </dsp:nvSpPr>
      <dsp:spPr>
        <a:xfrm rot="2142401">
          <a:off x="2942439" y="2123999"/>
          <a:ext cx="573586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573586" y="882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214892" y="2118481"/>
        <a:ext cx="28679" cy="28679"/>
      </dsp:txXfrm>
    </dsp:sp>
    <dsp:sp modelId="{6D0D8AFC-B0A9-4095-8866-9784D98BCEA4}">
      <dsp:nvSpPr>
        <dsp:cNvPr id="0" name=""/>
        <dsp:cNvSpPr/>
      </dsp:nvSpPr>
      <dsp:spPr>
        <a:xfrm>
          <a:off x="3462113" y="2009103"/>
          <a:ext cx="1164403" cy="5822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用油安全</a:t>
          </a:r>
        </a:p>
      </dsp:txBody>
      <dsp:txXfrm>
        <a:off x="3479165" y="2026155"/>
        <a:ext cx="1130299" cy="548097"/>
      </dsp:txXfrm>
    </dsp:sp>
    <dsp:sp modelId="{2BDFB503-EB77-4EB2-B2E5-1D72773FCC2F}">
      <dsp:nvSpPr>
        <dsp:cNvPr id="0" name=""/>
        <dsp:cNvSpPr/>
      </dsp:nvSpPr>
      <dsp:spPr>
        <a:xfrm rot="3907178">
          <a:off x="2675710" y="2458765"/>
          <a:ext cx="1107044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107044" y="882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201556" y="2439911"/>
        <a:ext cx="55352" cy="55352"/>
      </dsp:txXfrm>
    </dsp:sp>
    <dsp:sp modelId="{A9449828-C57F-45F4-8A75-8A54A697CB9F}">
      <dsp:nvSpPr>
        <dsp:cNvPr id="0" name=""/>
        <dsp:cNvSpPr/>
      </dsp:nvSpPr>
      <dsp:spPr>
        <a:xfrm>
          <a:off x="3462113" y="2678635"/>
          <a:ext cx="1164403" cy="5822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消防安全</a:t>
          </a:r>
        </a:p>
      </dsp:txBody>
      <dsp:txXfrm>
        <a:off x="3479165" y="2695687"/>
        <a:ext cx="1130299" cy="548097"/>
      </dsp:txXfrm>
    </dsp:sp>
    <dsp:sp modelId="{78A9DDED-2A3D-4820-9A47-5194E8616877}">
      <dsp:nvSpPr>
        <dsp:cNvPr id="0" name=""/>
        <dsp:cNvSpPr/>
      </dsp:nvSpPr>
      <dsp:spPr>
        <a:xfrm rot="4467012">
          <a:off x="2360520" y="2793531"/>
          <a:ext cx="1737423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737423" y="882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3185796" y="2758917"/>
        <a:ext cx="86871" cy="86871"/>
      </dsp:txXfrm>
    </dsp:sp>
    <dsp:sp modelId="{A7A5AEAA-D622-412C-8D8F-486ADE2A2E2A}">
      <dsp:nvSpPr>
        <dsp:cNvPr id="0" name=""/>
        <dsp:cNvSpPr/>
      </dsp:nvSpPr>
      <dsp:spPr>
        <a:xfrm>
          <a:off x="3462113" y="3348167"/>
          <a:ext cx="1164403" cy="5822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食品留样</a:t>
          </a:r>
        </a:p>
      </dsp:txBody>
      <dsp:txXfrm>
        <a:off x="3479165" y="3365219"/>
        <a:ext cx="1130299" cy="548097"/>
      </dsp:txXfrm>
    </dsp:sp>
    <dsp:sp modelId="{379D7E6F-F550-4185-95C4-23BB9B68D368}">
      <dsp:nvSpPr>
        <dsp:cNvPr id="0" name=""/>
        <dsp:cNvSpPr/>
      </dsp:nvSpPr>
      <dsp:spPr>
        <a:xfrm>
          <a:off x="1831948" y="4687231"/>
          <a:ext cx="1164403" cy="5822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库房</a:t>
          </a:r>
        </a:p>
      </dsp:txBody>
      <dsp:txXfrm>
        <a:off x="1849000" y="4704283"/>
        <a:ext cx="1130299" cy="548097"/>
      </dsp:txXfrm>
    </dsp:sp>
    <dsp:sp modelId="{FBCE6FB5-DC0D-4ABE-954A-E8478E7AB13D}">
      <dsp:nvSpPr>
        <dsp:cNvPr id="0" name=""/>
        <dsp:cNvSpPr/>
      </dsp:nvSpPr>
      <dsp:spPr>
        <a:xfrm rot="18289469">
          <a:off x="2821431" y="4634744"/>
          <a:ext cx="815602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815602" y="882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208842" y="4623176"/>
        <a:ext cx="40780" cy="40780"/>
      </dsp:txXfrm>
    </dsp:sp>
    <dsp:sp modelId="{6818A90D-3DD9-4F5F-BC72-6687DE2DA379}">
      <dsp:nvSpPr>
        <dsp:cNvPr id="0" name=""/>
        <dsp:cNvSpPr/>
      </dsp:nvSpPr>
      <dsp:spPr>
        <a:xfrm>
          <a:off x="3462113" y="4017699"/>
          <a:ext cx="1164403" cy="5822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物品存放安全</a:t>
          </a:r>
        </a:p>
      </dsp:txBody>
      <dsp:txXfrm>
        <a:off x="3479165" y="4034751"/>
        <a:ext cx="1130299" cy="548097"/>
      </dsp:txXfrm>
    </dsp:sp>
    <dsp:sp modelId="{36DEC051-270F-4539-9C18-BBF8125EB030}">
      <dsp:nvSpPr>
        <dsp:cNvPr id="0" name=""/>
        <dsp:cNvSpPr/>
      </dsp:nvSpPr>
      <dsp:spPr>
        <a:xfrm>
          <a:off x="2996351" y="4969510"/>
          <a:ext cx="465761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465761" y="882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217588" y="4966688"/>
        <a:ext cx="23288" cy="23288"/>
      </dsp:txXfrm>
    </dsp:sp>
    <dsp:sp modelId="{FBBAFC81-472B-4243-B926-E0F5B9DD2649}">
      <dsp:nvSpPr>
        <dsp:cNvPr id="0" name=""/>
        <dsp:cNvSpPr/>
      </dsp:nvSpPr>
      <dsp:spPr>
        <a:xfrm>
          <a:off x="3462113" y="4687231"/>
          <a:ext cx="1164403" cy="5822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岗位安全</a:t>
          </a:r>
        </a:p>
      </dsp:txBody>
      <dsp:txXfrm>
        <a:off x="3479165" y="4704283"/>
        <a:ext cx="1130299" cy="548097"/>
      </dsp:txXfrm>
    </dsp:sp>
    <dsp:sp modelId="{15E1C9B7-E8A2-46CE-BE1F-8EA261B70F6C}">
      <dsp:nvSpPr>
        <dsp:cNvPr id="0" name=""/>
        <dsp:cNvSpPr/>
      </dsp:nvSpPr>
      <dsp:spPr>
        <a:xfrm rot="3310531">
          <a:off x="2821431" y="5304276"/>
          <a:ext cx="815602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815602" y="882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208842" y="5292708"/>
        <a:ext cx="40780" cy="40780"/>
      </dsp:txXfrm>
    </dsp:sp>
    <dsp:sp modelId="{3A4C18CF-5004-4432-9010-36D70EE2968F}">
      <dsp:nvSpPr>
        <dsp:cNvPr id="0" name=""/>
        <dsp:cNvSpPr/>
      </dsp:nvSpPr>
      <dsp:spPr>
        <a:xfrm>
          <a:off x="3462113" y="5356763"/>
          <a:ext cx="1164403" cy="5822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门窗安全</a:t>
          </a:r>
        </a:p>
      </dsp:txBody>
      <dsp:txXfrm>
        <a:off x="3479165" y="5373815"/>
        <a:ext cx="1130299" cy="5480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2560A-B02B-4744-8E7F-EC5D30E730E2}">
      <dsp:nvSpPr>
        <dsp:cNvPr id="0" name=""/>
        <dsp:cNvSpPr/>
      </dsp:nvSpPr>
      <dsp:spPr>
        <a:xfrm>
          <a:off x="3623" y="27502"/>
          <a:ext cx="3533094" cy="141323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确认巡检项</a:t>
          </a:r>
        </a:p>
      </dsp:txBody>
      <dsp:txXfrm>
        <a:off x="3623" y="27502"/>
        <a:ext cx="3533094" cy="1413237"/>
      </dsp:txXfrm>
    </dsp:sp>
    <dsp:sp modelId="{DE7D3708-CAB0-4705-9E89-EA7B56964509}">
      <dsp:nvSpPr>
        <dsp:cNvPr id="0" name=""/>
        <dsp:cNvSpPr/>
      </dsp:nvSpPr>
      <dsp:spPr>
        <a:xfrm>
          <a:off x="3623" y="1440739"/>
          <a:ext cx="3533094" cy="285480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200" kern="1200" dirty="0"/>
            <a:t>管理点确认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200" kern="1200" dirty="0"/>
            <a:t>巡检内容确认</a:t>
          </a:r>
        </a:p>
      </dsp:txBody>
      <dsp:txXfrm>
        <a:off x="3623" y="1440739"/>
        <a:ext cx="3533094" cy="2854800"/>
      </dsp:txXfrm>
    </dsp:sp>
    <dsp:sp modelId="{1AE6FCFA-5F68-45D4-BEDF-288B4EC25E4B}">
      <dsp:nvSpPr>
        <dsp:cNvPr id="0" name=""/>
        <dsp:cNvSpPr/>
      </dsp:nvSpPr>
      <dsp:spPr>
        <a:xfrm>
          <a:off x="4031351" y="27502"/>
          <a:ext cx="3533094" cy="1413237"/>
        </a:xfrm>
        <a:prstGeom prst="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工作安排确定</a:t>
          </a:r>
        </a:p>
      </dsp:txBody>
      <dsp:txXfrm>
        <a:off x="4031351" y="27502"/>
        <a:ext cx="3533094" cy="1413237"/>
      </dsp:txXfrm>
    </dsp:sp>
    <dsp:sp modelId="{C2E95244-2432-4D75-A8BE-5D7A61DE52F0}">
      <dsp:nvSpPr>
        <dsp:cNvPr id="0" name=""/>
        <dsp:cNvSpPr/>
      </dsp:nvSpPr>
      <dsp:spPr>
        <a:xfrm>
          <a:off x="4031351" y="1440739"/>
          <a:ext cx="3533094" cy="2854800"/>
        </a:xfrm>
        <a:prstGeom prst="rect">
          <a:avLst/>
        </a:prstGeom>
        <a:solidFill>
          <a:schemeClr val="accent4">
            <a:tint val="40000"/>
            <a:alpha val="90000"/>
            <a:hueOff val="-1972855"/>
            <a:satOff val="11079"/>
            <a:lumOff val="704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972855"/>
              <a:satOff val="11079"/>
              <a:lumOff val="7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200" kern="1200" dirty="0"/>
            <a:t>巡检时间确定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200" kern="1200" dirty="0"/>
            <a:t>巡检工作安排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200" kern="1200" dirty="0"/>
            <a:t>指定分管人</a:t>
          </a:r>
        </a:p>
      </dsp:txBody>
      <dsp:txXfrm>
        <a:off x="4031351" y="1440739"/>
        <a:ext cx="3533094" cy="2854800"/>
      </dsp:txXfrm>
    </dsp:sp>
    <dsp:sp modelId="{6BEE5618-2E1D-45FC-9BB7-B6BD96183C3A}">
      <dsp:nvSpPr>
        <dsp:cNvPr id="0" name=""/>
        <dsp:cNvSpPr/>
      </dsp:nvSpPr>
      <dsp:spPr>
        <a:xfrm>
          <a:off x="8059079" y="27502"/>
          <a:ext cx="3533094" cy="1413237"/>
        </a:xfrm>
        <a:prstGeom prst="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实施培训</a:t>
          </a:r>
        </a:p>
      </dsp:txBody>
      <dsp:txXfrm>
        <a:off x="8059079" y="27502"/>
        <a:ext cx="3533094" cy="1413237"/>
      </dsp:txXfrm>
    </dsp:sp>
    <dsp:sp modelId="{203C682B-BCA3-4F08-B63E-3BEF2703528F}">
      <dsp:nvSpPr>
        <dsp:cNvPr id="0" name=""/>
        <dsp:cNvSpPr/>
      </dsp:nvSpPr>
      <dsp:spPr>
        <a:xfrm>
          <a:off x="8059079" y="1440739"/>
          <a:ext cx="3533094" cy="2854800"/>
        </a:xfrm>
        <a:prstGeom prst="rect">
          <a:avLst/>
        </a:prstGeom>
        <a:solidFill>
          <a:schemeClr val="accent4">
            <a:tint val="40000"/>
            <a:alpha val="90000"/>
            <a:hueOff val="-3945710"/>
            <a:satOff val="22157"/>
            <a:lumOff val="1408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945710"/>
              <a:satOff val="22157"/>
              <a:lumOff val="14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200" kern="1200" dirty="0"/>
            <a:t>管理员培训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200" kern="1200" dirty="0"/>
            <a:t>老师培训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200" kern="1200" dirty="0"/>
            <a:t>分管负责人培训</a:t>
          </a:r>
        </a:p>
      </dsp:txBody>
      <dsp:txXfrm>
        <a:off x="8059079" y="1440739"/>
        <a:ext cx="3533094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#1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#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#3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#4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#5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AE213-9FF4-4231-95BD-BFD2DA98E54A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C2C46-D47F-44CC-82F1-A02EC96C02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C7D494-4025-4814-AE58-B268AD37445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2872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222459" y="1508787"/>
            <a:ext cx="3747083" cy="3747083"/>
          </a:xfrm>
          <a:prstGeom prst="rect">
            <a:avLst/>
          </a:prstGeom>
          <a:noFill/>
          <a:ln w="203200" cap="sq">
            <a:solidFill>
              <a:srgbClr val="D5EEF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470227"/>
            <a:ext cx="10972800" cy="182420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5335" b="0" i="0">
                <a:solidFill>
                  <a:srgbClr val="00576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56DEE-637F-4071-AA3A-9A8EEC2E1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E35109-771B-438F-A796-20976D4C8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7ED862-83AD-42A3-B83D-98FF8120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AC5C-195C-4248-93F3-EE017C35B5AA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9600C1-BDC7-4BD5-81FE-B7804104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79BCA5-C0DB-4DE6-950D-88714E1E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82F8-F55C-4BBA-97EC-D6C452A15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889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545DD-8ACC-4907-A233-6D1E3BA2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464F36-B816-43AC-AB03-60B7AA70A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E6E4AA-BDE1-407B-B64B-22BB698AD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AC5C-195C-4248-93F3-EE017C35B5AA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7C2600-C2EC-4E39-AC6C-048184E11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4FD2F3-B4F1-4B76-958D-C81DDE020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82F8-F55C-4BBA-97EC-D6C452A15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833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3DB68-09E2-4CA0-A3BB-44757D5F7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23665E-2F21-4E05-A3D6-9E35BDDED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0C14B-83BA-42B6-9A7F-BCF51DF4F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AC5C-195C-4248-93F3-EE017C35B5AA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3BB99E-7F4D-4870-8EE1-5AD89C046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6A9A6B-5EF3-483C-A5CD-35487BBA9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82F8-F55C-4BBA-97EC-D6C452A15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253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BE426-A11C-418E-8641-8EAD2D8BD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AFB667-671F-44F0-B2B3-9E8BD5A5CC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47E061-2895-442B-A4CA-76BAE4A70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D799C0-231E-44A3-BB24-42C4BE1F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AC5C-195C-4248-93F3-EE017C35B5AA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EE7A89-62AA-4297-8980-D3C1859DA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DA284E-635B-4DF7-AEA1-0261C1A3A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82F8-F55C-4BBA-97EC-D6C452A15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46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3DB16F-D759-4706-8CA8-DDD967905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492060-B630-41A2-8C63-38778274C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783780-9569-4887-9AC8-23E61CD88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435371-9608-4CFF-A6B4-191100CD6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2CB152-9361-4CB1-9EB8-D9F027459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D75E40-1F86-4C10-8B89-F6819DCB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AC5C-195C-4248-93F3-EE017C35B5AA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577440-A387-440E-AF1F-3C2958AAB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3FE423-0EA9-479C-AABF-2D4717D09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82F8-F55C-4BBA-97EC-D6C452A15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9400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AE147-9E47-4743-9A74-949950ED0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21744F-2B96-4BA2-94AE-3C5376700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AC5C-195C-4248-93F3-EE017C35B5AA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D739B7-E1BA-4B01-8FA8-FC7C62286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0EA623-B95A-4018-AB49-4FA1322CC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82F8-F55C-4BBA-97EC-D6C452A15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0415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20095D-5264-46F1-94A0-DB9F2DDAC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AC5C-195C-4248-93F3-EE017C35B5AA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534A6A-CA93-41F8-B1D8-7AE5B1424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3F8AEC-AF21-4629-B3C5-CE5A216B1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82F8-F55C-4BBA-97EC-D6C452A15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3613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318BB-32E9-40EB-9904-220F0EAED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9931CA-3D00-475C-90EE-3E4D44C30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CA0A24-A101-46B4-8E7B-0CD286796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BCF4FD-2DCE-49D5-BA8E-44E0BB9FF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AC5C-195C-4248-93F3-EE017C35B5AA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CFF403-831C-4691-8D23-1563CEB0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B462F8-D799-489A-A367-C7AC1A9D1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82F8-F55C-4BBA-97EC-D6C452A15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291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847207"/>
            <a:ext cx="10972800" cy="427895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i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sz="2400" b="0" i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sz="2400" b="0" i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sz="2400" b="0" i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sz="2400" b="0" i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 descr="C:\Users\Airo\Desktop\未标题-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49" r="-4837"/>
          <a:stretch>
            <a:fillRect/>
          </a:stretch>
        </p:blipFill>
        <p:spPr bwMode="auto">
          <a:xfrm>
            <a:off x="-432725" y="6510984"/>
            <a:ext cx="13214453" cy="37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911424" y="404375"/>
            <a:ext cx="10670976" cy="1143000"/>
          </a:xfrm>
        </p:spPr>
        <p:txBody>
          <a:bodyPr>
            <a:normAutofit/>
          </a:bodyPr>
          <a:lstStyle>
            <a:lvl1pPr algn="l">
              <a:defRPr sz="4000" b="0" i="0">
                <a:solidFill>
                  <a:srgbClr val="00576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TextBox 7"/>
          <p:cNvSpPr txBox="1"/>
          <p:nvPr userDrawn="1"/>
        </p:nvSpPr>
        <p:spPr>
          <a:xfrm>
            <a:off x="8592278" y="6056518"/>
            <a:ext cx="3373039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65" dirty="0">
                <a:solidFill>
                  <a:srgbClr val="005768"/>
                </a:solidFill>
                <a:latin typeface="微软雅黑" panose="020B0503020204020204" charset="-122"/>
                <a:ea typeface="微软雅黑" panose="020B0503020204020204" charset="-122"/>
              </a:rPr>
              <a:t>华中师范大学附属国际智能教育幼儿园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53F94-092F-426A-B622-769F3B854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C8182B-13D1-4848-8C0C-28DA184F6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4E7BC7-186B-47FC-9EF3-B85C34DBA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53CDD0-B328-42BF-A4D5-A6799DEEB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AC5C-195C-4248-93F3-EE017C35B5AA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5CFD4A-8FDB-4D16-9BB5-5101002B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40AE8A-33C7-4C64-8A99-291485238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82F8-F55C-4BBA-97EC-D6C452A15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5713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79C7E-BBC1-49C4-B7CC-70224B833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EF4152-F417-4E7C-848B-85EE515FD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D68C2B-7709-4C9D-8D1E-D73CADDE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AC5C-195C-4248-93F3-EE017C35B5AA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9A452C-AEB9-4D33-8FE0-6ECE86C3F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B8738F-62EA-4678-A30A-F8C8BFB7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82F8-F55C-4BBA-97EC-D6C452A15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6532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A2DAA1-B05D-4397-8459-8A0B12D499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D829DD-D121-4919-9A97-D1FC14D28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A67F65-8DE3-40AD-8BE7-1AAD1FB66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AC5C-195C-4248-93F3-EE017C35B5AA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680F37-7505-4ABA-AD4E-3119F5E78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89ED30-D2D3-43B7-87B5-8CD674E4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82F8-F55C-4BBA-97EC-D6C452A15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1828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787" y="364952"/>
            <a:ext cx="10516427" cy="13263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C95435C-BA5C-469C-8900-92BC78C154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F59AA-0E66-4935-B590-0640D6158EB7}" type="datetime1">
              <a:rPr lang="zh-CN" altLang="en-US"/>
              <a:pPr>
                <a:defRPr/>
              </a:pPr>
              <a:t>2018/7/6</a:t>
            </a:fld>
            <a:endParaRPr lang="zh-CN" altLang="en-US" sz="1250">
              <a:solidFill>
                <a:schemeClr val="tx1"/>
              </a:solidFill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B2254D8-F701-46CF-9B16-67C83309E7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E9D0BA1-6E17-47DF-92AB-CD28E8CD41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B093D-9E4C-456A-AE27-0B021011B304}" type="slidenum">
              <a:rPr lang="zh-CN" altLang="en-US"/>
              <a:pPr>
                <a:defRPr/>
              </a:pPr>
              <a:t>‹#›</a:t>
            </a:fld>
            <a:endParaRPr lang="zh-CN" altLang="en-US" sz="12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1015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2804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847207"/>
            <a:ext cx="10972800" cy="427895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i="0"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 sz="2400" b="0" i="0">
                <a:latin typeface="Microsoft YaHei" charset="-122"/>
                <a:ea typeface="Microsoft YaHei" charset="-122"/>
                <a:cs typeface="Microsoft YaHei" charset="-122"/>
              </a:defRPr>
            </a:lvl2pPr>
            <a:lvl3pPr>
              <a:defRPr sz="2400" b="0" i="0"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2400" b="0" i="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2400" b="0" i="0"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 descr="C:\Users\Airo\Desktop\未标题-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49" r="-4837"/>
          <a:stretch/>
        </p:blipFill>
        <p:spPr bwMode="auto">
          <a:xfrm>
            <a:off x="-432725" y="6510984"/>
            <a:ext cx="13214453" cy="37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911424" y="404375"/>
            <a:ext cx="10670976" cy="1143000"/>
          </a:xfrm>
        </p:spPr>
        <p:txBody>
          <a:bodyPr>
            <a:normAutofit/>
          </a:bodyPr>
          <a:lstStyle>
            <a:lvl1pPr algn="l">
              <a:defRPr sz="4000" b="0" i="0">
                <a:solidFill>
                  <a:srgbClr val="005768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TextBox 7"/>
          <p:cNvSpPr txBox="1"/>
          <p:nvPr userDrawn="1"/>
        </p:nvSpPr>
        <p:spPr>
          <a:xfrm>
            <a:off x="8592278" y="6152528"/>
            <a:ext cx="3373039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67" dirty="0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华中师范大学附属国际智能教育幼儿园</a:t>
            </a:r>
          </a:p>
        </p:txBody>
      </p:sp>
    </p:spTree>
    <p:extLst>
      <p:ext uri="{BB962C8B-B14F-4D97-AF65-F5344CB8AC3E}">
        <p14:creationId xmlns:p14="http://schemas.microsoft.com/office/powerpoint/2010/main" val="38220510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2006635"/>
            <a:ext cx="12192000" cy="2400267"/>
          </a:xfrm>
          <a:prstGeom prst="rect">
            <a:avLst/>
          </a:prstGeom>
          <a:solidFill>
            <a:srgbClr val="005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2525731"/>
            <a:ext cx="10363200" cy="1362075"/>
          </a:xfrm>
        </p:spPr>
        <p:txBody>
          <a:bodyPr anchor="ctr"/>
          <a:lstStyle>
            <a:lvl1pPr algn="ctr">
              <a:defRPr sz="5333" b="1" i="0" cap="all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5535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2623" y="644692"/>
            <a:ext cx="9905933" cy="615713"/>
          </a:xfrm>
        </p:spPr>
        <p:txBody>
          <a:bodyPr>
            <a:normAutofit/>
          </a:bodyPr>
          <a:lstStyle>
            <a:lvl1pPr algn="l">
              <a:defRPr sz="4000" b="1" i="0">
                <a:solidFill>
                  <a:srgbClr val="005768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22" y="1892829"/>
            <a:ext cx="9905933" cy="4233335"/>
          </a:xfrm>
        </p:spPr>
        <p:txBody>
          <a:bodyPr>
            <a:normAutofit/>
          </a:bodyPr>
          <a:lstStyle>
            <a:lvl1pPr marL="457189" marR="0" indent="-457189" algn="l" defTabSz="121917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AE2C2E"/>
              </a:buClr>
              <a:buSzPct val="80000"/>
              <a:buFont typeface="Wingdings" charset="2"/>
              <a:buChar char="l"/>
              <a:tabLst/>
              <a:defRPr sz="2933" b="0" i="0"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990575" indent="-380990">
              <a:buClr>
                <a:srgbClr val="AE2C2E"/>
              </a:buClr>
              <a:buSzPct val="80000"/>
              <a:buFont typeface="Wingdings" charset="2"/>
              <a:buChar char="l"/>
              <a:defRPr sz="2667" b="0" i="0"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523962" indent="-304792">
              <a:buClr>
                <a:srgbClr val="AE2C2E"/>
              </a:buClr>
              <a:buSzPct val="80000"/>
              <a:buFont typeface="Wingdings" charset="2"/>
              <a:buChar char="l"/>
              <a:defRPr sz="2667" b="0" i="0"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2133547" indent="-304792">
              <a:buClr>
                <a:srgbClr val="AE2C2E"/>
              </a:buClr>
              <a:buSzPct val="80000"/>
              <a:buFont typeface="Wingdings" charset="2"/>
              <a:buChar char="l"/>
              <a:defRPr sz="2667" b="0" i="0"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2743131" indent="-304792">
              <a:buClr>
                <a:srgbClr val="AE2C2E"/>
              </a:buClr>
              <a:buSzPct val="80000"/>
              <a:buFont typeface="Wingdings" charset="2"/>
              <a:buChar char="l"/>
              <a:defRPr sz="2667" b="0" i="0">
                <a:latin typeface="Microsoft YaHei" charset="-122"/>
                <a:ea typeface="Microsoft YaHei" charset="-122"/>
                <a:cs typeface="Microsoft YaHei" charset="-122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marL="457189" marR="0" lvl="0" indent="-457189" algn="l" defTabSz="121917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rgbClr val="AE2C2E"/>
              </a:buClr>
              <a:buSzPct val="80000"/>
              <a:buFont typeface="Wingdings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marL="457189" marR="0" lvl="0" indent="-457189" algn="l" defTabSz="121917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rgbClr val="AE2C2E"/>
              </a:buClr>
              <a:buSzPct val="80000"/>
              <a:buFont typeface="Wingdings" charset="2"/>
              <a:buChar char="l"/>
              <a:tabLst/>
              <a:defRPr/>
            </a:pPr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marL="457189" marR="0" lvl="0" indent="-457189" algn="l" defTabSz="121917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rgbClr val="AE2C2E"/>
              </a:buClr>
              <a:buSzPct val="80000"/>
              <a:buFont typeface="Wingdings" charset="2"/>
              <a:buChar char="l"/>
              <a:tabLst/>
              <a:defRPr/>
            </a:pP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2" descr="C:\Users\Airo\Desktop\未标题-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49" r="-4837"/>
          <a:stretch/>
        </p:blipFill>
        <p:spPr bwMode="auto">
          <a:xfrm>
            <a:off x="-432725" y="6510984"/>
            <a:ext cx="13214453" cy="37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7"/>
          <p:cNvSpPr txBox="1"/>
          <p:nvPr userDrawn="1"/>
        </p:nvSpPr>
        <p:spPr>
          <a:xfrm>
            <a:off x="8592278" y="6152528"/>
            <a:ext cx="3373039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67" dirty="0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华中师范大学附属国际智能教育幼儿园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-6633" y="671239"/>
            <a:ext cx="918057" cy="553973"/>
          </a:xfrm>
          <a:prstGeom prst="rect">
            <a:avLst/>
          </a:prstGeom>
          <a:solidFill>
            <a:srgbClr val="AE2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6030404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日期占位符 3"/>
          <p:cNvSpPr txBox="1">
            <a:spLocks/>
          </p:cNvSpPr>
          <p:nvPr userDrawn="1"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30820CF-B880-4189-942D-D702A7CBA730}" type="datetimeFigureOut">
              <a:rPr lang="zh-CN" altLang="en-US" sz="1600" smtClean="0"/>
              <a:pPr/>
              <a:t>2018/7/6</a:t>
            </a:fld>
            <a:endParaRPr lang="zh-CN" altLang="en-US" sz="1600"/>
          </a:p>
        </p:txBody>
      </p:sp>
      <p:sp>
        <p:nvSpPr>
          <p:cNvPr id="11" name="灯片编号占位符 5"/>
          <p:cNvSpPr txBox="1">
            <a:spLocks/>
          </p:cNvSpPr>
          <p:nvPr userDrawn="1"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z="1600" smtClean="0"/>
              <a:pPr/>
              <a:t>‹#›</a:t>
            </a:fld>
            <a:endParaRPr lang="zh-CN" altLang="en-US" sz="1600"/>
          </a:p>
        </p:txBody>
      </p:sp>
      <p:pic>
        <p:nvPicPr>
          <p:cNvPr id="12" name="Picture 2" descr="C:\Users\Airo\Desktop\未标题-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49" r="-4837"/>
          <a:stretch/>
        </p:blipFill>
        <p:spPr bwMode="auto">
          <a:xfrm>
            <a:off x="-432725" y="6510984"/>
            <a:ext cx="13214453" cy="37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7"/>
          <p:cNvSpPr txBox="1"/>
          <p:nvPr userDrawn="1"/>
        </p:nvSpPr>
        <p:spPr>
          <a:xfrm>
            <a:off x="8592278" y="6152528"/>
            <a:ext cx="3373039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67" dirty="0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华中师范大学附属国际智能教育幼儿园</a:t>
            </a:r>
          </a:p>
        </p:txBody>
      </p:sp>
    </p:spTree>
    <p:extLst>
      <p:ext uri="{BB962C8B-B14F-4D97-AF65-F5344CB8AC3E}">
        <p14:creationId xmlns:p14="http://schemas.microsoft.com/office/powerpoint/2010/main" val="13244037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9830" y="2156859"/>
            <a:ext cx="5664629" cy="1671059"/>
          </a:xfrm>
        </p:spPr>
        <p:txBody>
          <a:bodyPr>
            <a:noAutofit/>
          </a:bodyPr>
          <a:lstStyle>
            <a:lvl1pPr algn="l">
              <a:lnSpc>
                <a:spcPts val="7466"/>
              </a:lnSpc>
              <a:defRPr sz="5333" b="0" i="0">
                <a:solidFill>
                  <a:srgbClr val="005768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日期占位符 3"/>
          <p:cNvSpPr txBox="1">
            <a:spLocks/>
          </p:cNvSpPr>
          <p:nvPr userDrawn="1"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30820CF-B880-4189-942D-D702A7CBA730}" type="datetimeFigureOut">
              <a:rPr lang="zh-CN" altLang="en-US" sz="1600" smtClean="0"/>
              <a:pPr/>
              <a:t>2018/7/6</a:t>
            </a:fld>
            <a:endParaRPr lang="zh-CN" altLang="en-US" sz="1600"/>
          </a:p>
        </p:txBody>
      </p:sp>
      <p:sp>
        <p:nvSpPr>
          <p:cNvPr id="7" name="灯片编号占位符 5"/>
          <p:cNvSpPr txBox="1">
            <a:spLocks/>
          </p:cNvSpPr>
          <p:nvPr userDrawn="1"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z="1600" smtClean="0"/>
              <a:pPr/>
              <a:t>‹#›</a:t>
            </a:fld>
            <a:endParaRPr lang="zh-CN" altLang="en-US" sz="1600"/>
          </a:p>
        </p:txBody>
      </p:sp>
      <p:sp>
        <p:nvSpPr>
          <p:cNvPr id="11" name="矩形 10"/>
          <p:cNvSpPr/>
          <p:nvPr userDrawn="1"/>
        </p:nvSpPr>
        <p:spPr>
          <a:xfrm>
            <a:off x="1679510" y="1892830"/>
            <a:ext cx="2199117" cy="2199117"/>
          </a:xfrm>
          <a:prstGeom prst="rect">
            <a:avLst/>
          </a:prstGeom>
          <a:solidFill>
            <a:srgbClr val="005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93181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2006635"/>
            <a:ext cx="12192000" cy="2400267"/>
          </a:xfrm>
          <a:prstGeom prst="rect">
            <a:avLst/>
          </a:prstGeom>
          <a:solidFill>
            <a:srgbClr val="005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2525731"/>
            <a:ext cx="10363200" cy="1362075"/>
          </a:xfrm>
        </p:spPr>
        <p:txBody>
          <a:bodyPr anchor="ctr"/>
          <a:lstStyle>
            <a:lvl1pPr algn="ctr">
              <a:defRPr sz="5335" b="0" i="0" cap="all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4649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6859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2462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367808" y="1308293"/>
            <a:ext cx="3456384" cy="3560867"/>
          </a:xfrm>
          <a:prstGeom prst="rect">
            <a:avLst/>
          </a:prstGeom>
          <a:noFill/>
          <a:ln w="203200" cap="sq">
            <a:solidFill>
              <a:srgbClr val="D5EEF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176625"/>
            <a:ext cx="10972800" cy="182420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5333" b="1" i="0">
                <a:solidFill>
                  <a:srgbClr val="005768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8" name="Picture 2" descr="C:\Users\Airo\Desktop\未标题-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49" r="-4837"/>
          <a:stretch/>
        </p:blipFill>
        <p:spPr bwMode="auto">
          <a:xfrm>
            <a:off x="-432725" y="6510984"/>
            <a:ext cx="13214453" cy="37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7"/>
          <p:cNvSpPr txBox="1"/>
          <p:nvPr userDrawn="1"/>
        </p:nvSpPr>
        <p:spPr>
          <a:xfrm>
            <a:off x="8592278" y="6152528"/>
            <a:ext cx="3373039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67" dirty="0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华中师范大学附属国际智能教育幼儿园</a:t>
            </a:r>
          </a:p>
        </p:txBody>
      </p:sp>
    </p:spTree>
    <p:extLst>
      <p:ext uri="{BB962C8B-B14F-4D97-AF65-F5344CB8AC3E}">
        <p14:creationId xmlns:p14="http://schemas.microsoft.com/office/powerpoint/2010/main" val="19441726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8307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iro\Desktop\未标题-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49" r="-4837"/>
          <a:stretch/>
        </p:blipFill>
        <p:spPr bwMode="auto">
          <a:xfrm>
            <a:off x="-432725" y="6510984"/>
            <a:ext cx="13214453" cy="37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7"/>
          <p:cNvSpPr txBox="1"/>
          <p:nvPr userDrawn="1"/>
        </p:nvSpPr>
        <p:spPr>
          <a:xfrm>
            <a:off x="8592278" y="6152528"/>
            <a:ext cx="3373039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67" dirty="0">
                <a:solidFill>
                  <a:srgbClr val="0057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华中师范大学附属国际智能教育幼儿园</a:t>
            </a:r>
          </a:p>
        </p:txBody>
      </p:sp>
      <p:sp>
        <p:nvSpPr>
          <p:cNvPr id="3" name="内容占位符 2">
            <a:extLst/>
          </p:cNvPr>
          <p:cNvSpPr>
            <a:spLocks noGrp="1"/>
          </p:cNvSpPr>
          <p:nvPr>
            <p:ph idx="1"/>
          </p:nvPr>
        </p:nvSpPr>
        <p:spPr>
          <a:xfrm>
            <a:off x="1583499" y="1316766"/>
            <a:ext cx="9217024" cy="4416492"/>
          </a:xfrm>
        </p:spPr>
        <p:txBody>
          <a:bodyPr/>
          <a:lstStyle>
            <a:lvl1pPr marL="0" indent="0">
              <a:buFontTx/>
              <a:buNone/>
              <a:defRPr sz="3200" b="0" i="0"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609585" indent="0">
              <a:buFontTx/>
              <a:buNone/>
              <a:defRPr sz="2667" b="0" i="0"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219170" indent="0">
              <a:buFontTx/>
              <a:buNone/>
              <a:defRPr sz="2400" b="0" i="0"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1828754" indent="0">
              <a:buFontTx/>
              <a:buNone/>
              <a:defRPr b="0" i="0"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2438339" indent="0">
              <a:buFontTx/>
              <a:buNone/>
              <a:defRPr b="0" i="0"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</p:txBody>
      </p:sp>
    </p:spTree>
    <p:extLst>
      <p:ext uri="{BB962C8B-B14F-4D97-AF65-F5344CB8AC3E}">
        <p14:creationId xmlns:p14="http://schemas.microsoft.com/office/powerpoint/2010/main" val="4211902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 b="0" i="0">
                <a:solidFill>
                  <a:srgbClr val="00576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2" descr="C:\Users\Airo\Desktop\未标题-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49" r="-4837"/>
          <a:stretch>
            <a:fillRect/>
          </a:stretch>
        </p:blipFill>
        <p:spPr bwMode="auto">
          <a:xfrm>
            <a:off x="-432725" y="6510984"/>
            <a:ext cx="13214453" cy="37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7"/>
          <p:cNvSpPr txBox="1"/>
          <p:nvPr userDrawn="1"/>
        </p:nvSpPr>
        <p:spPr>
          <a:xfrm>
            <a:off x="8592278" y="6056518"/>
            <a:ext cx="3373039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65" dirty="0">
                <a:solidFill>
                  <a:srgbClr val="005768"/>
                </a:solidFill>
                <a:latin typeface="微软雅黑" panose="020B0503020204020204" charset="-122"/>
                <a:ea typeface="微软雅黑" panose="020B0503020204020204" charset="-122"/>
              </a:rPr>
              <a:t>华中师范大学附属国际智能教育幼儿园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日期占位符 3"/>
          <p:cNvSpPr txBox="1"/>
          <p:nvPr userDrawn="1"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30820CF-B880-4189-942D-D702A7CBA730}" type="datetimeFigureOut">
              <a:rPr lang="zh-CN" altLang="en-US" sz="1600" smtClean="0"/>
              <a:t>2018/7/6</a:t>
            </a:fld>
            <a:endParaRPr lang="zh-CN" altLang="en-US" sz="1600"/>
          </a:p>
        </p:txBody>
      </p:sp>
      <p:sp>
        <p:nvSpPr>
          <p:cNvPr id="11" name="灯片编号占位符 5"/>
          <p:cNvSpPr txBox="1"/>
          <p:nvPr userDrawn="1"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z="1600" smtClean="0"/>
              <a:t>‹#›</a:t>
            </a:fld>
            <a:endParaRPr lang="zh-CN" altLang="en-US" sz="1600"/>
          </a:p>
        </p:txBody>
      </p:sp>
      <p:pic>
        <p:nvPicPr>
          <p:cNvPr id="12" name="Picture 2" descr="C:\Users\Airo\Desktop\未标题-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49" r="-4837"/>
          <a:stretch>
            <a:fillRect/>
          </a:stretch>
        </p:blipFill>
        <p:spPr bwMode="auto">
          <a:xfrm>
            <a:off x="-432725" y="6510984"/>
            <a:ext cx="13214453" cy="37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7"/>
          <p:cNvSpPr txBox="1"/>
          <p:nvPr userDrawn="1"/>
        </p:nvSpPr>
        <p:spPr>
          <a:xfrm>
            <a:off x="8592278" y="6056518"/>
            <a:ext cx="3373039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65" dirty="0">
                <a:solidFill>
                  <a:srgbClr val="005768"/>
                </a:solidFill>
                <a:latin typeface="微软雅黑" panose="020B0503020204020204" charset="-122"/>
                <a:ea typeface="微软雅黑" panose="020B0503020204020204" charset="-122"/>
              </a:rPr>
              <a:t>华中师范大学附属国际智能教育幼儿园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9830" y="2156859"/>
            <a:ext cx="5664629" cy="1671059"/>
          </a:xfrm>
        </p:spPr>
        <p:txBody>
          <a:bodyPr>
            <a:noAutofit/>
          </a:bodyPr>
          <a:lstStyle>
            <a:lvl1pPr algn="l">
              <a:lnSpc>
                <a:spcPts val="7465"/>
              </a:lnSpc>
              <a:defRPr sz="5335" b="0" i="0">
                <a:solidFill>
                  <a:srgbClr val="00576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1679510" y="1892830"/>
            <a:ext cx="2199117" cy="2199117"/>
          </a:xfrm>
          <a:prstGeom prst="rect">
            <a:avLst/>
          </a:prstGeom>
          <a:solidFill>
            <a:srgbClr val="005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4797D0-0C47-4F75-9B13-02DE86F78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AD0C43-6946-49CE-9C0A-8C09F16D4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0ABEF4-565A-440A-89CF-F313265A3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2AC5C-195C-4248-93F3-EE017C35B5AA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AA3CB6-71B5-418A-A1C1-F59D7A7F1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D63106-AB83-4971-917A-168E3E9E8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482F8-F55C-4BBA-97EC-D6C452A15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89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75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76873"/>
            <a:ext cx="12192000" cy="1958151"/>
          </a:xfrm>
          <a:prstGeom prst="rect">
            <a:avLst/>
          </a:prstGeom>
          <a:solidFill>
            <a:srgbClr val="005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zh-CN" altLang="en-US" sz="240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9118" y="2753397"/>
            <a:ext cx="7837402" cy="748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zh-CN" altLang="en-US" sz="4265" b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幼儿园安全管理体系与巡检系统</a:t>
            </a:r>
            <a:endParaRPr lang="zh-CN" altLang="en-US" sz="4265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1146" y="4235023"/>
            <a:ext cx="12203145" cy="768000"/>
          </a:xfrm>
          <a:prstGeom prst="rect">
            <a:avLst/>
          </a:prstGeom>
          <a:solidFill>
            <a:srgbClr val="CDE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zh-CN" altLang="en-US" sz="240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7810500" y="4234181"/>
            <a:ext cx="4724400" cy="767927"/>
          </a:xfrm>
          <a:prstGeom prst="parallelogram">
            <a:avLst/>
          </a:prstGeom>
          <a:solidFill>
            <a:srgbClr val="9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zh-CN" altLang="en-US" sz="240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" name="TextBox 9"/>
          <p:cNvSpPr txBox="1"/>
          <p:nvPr/>
        </p:nvSpPr>
        <p:spPr>
          <a:xfrm>
            <a:off x="8612951" y="4372802"/>
            <a:ext cx="2686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zh-CN" altLang="en-US" sz="2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2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2018</a:t>
            </a:r>
            <a:r>
              <a:rPr lang="zh-CN" altLang="en-US" sz="2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en-US" altLang="zh-CN" sz="2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2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月 中幼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A4BB798-95C1-40A9-AD8C-BF8246E7A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50" y="443004"/>
            <a:ext cx="10515600" cy="951810"/>
          </a:xfrm>
        </p:spPr>
        <p:txBody>
          <a:bodyPr>
            <a:normAutofit/>
          </a:bodyPr>
          <a:lstStyle/>
          <a:p>
            <a:r>
              <a:rPr lang="zh-CN" altLang="en-US" sz="5400" b="1" dirty="0"/>
              <a:t>工作岗位分工说明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6BB2D3-D93D-4D80-B9A9-17DB41FAADE7}"/>
              </a:ext>
            </a:extLst>
          </p:cNvPr>
          <p:cNvSpPr/>
          <p:nvPr/>
        </p:nvSpPr>
        <p:spPr>
          <a:xfrm>
            <a:off x="-4975" y="503429"/>
            <a:ext cx="688543" cy="415480"/>
          </a:xfrm>
          <a:prstGeom prst="rect">
            <a:avLst/>
          </a:prstGeom>
          <a:solidFill>
            <a:srgbClr val="AE2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13314FF8-A549-4F41-9063-1618AF9E7D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0628145"/>
              </p:ext>
            </p:extLst>
          </p:nvPr>
        </p:nvGraphicFramePr>
        <p:xfrm>
          <a:off x="609600" y="1847850"/>
          <a:ext cx="109728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1626">
                  <a:extLst>
                    <a:ext uri="{9D8B030D-6E8A-4147-A177-3AD203B41FA5}">
                      <a16:colId xmlns:a16="http://schemas.microsoft.com/office/drawing/2014/main" val="3865289890"/>
                    </a:ext>
                  </a:extLst>
                </a:gridCol>
                <a:gridCol w="7171174">
                  <a:extLst>
                    <a:ext uri="{9D8B030D-6E8A-4147-A177-3AD203B41FA5}">
                      <a16:colId xmlns:a16="http://schemas.microsoft.com/office/drawing/2014/main" val="3581358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岗位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老师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工作内容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347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后勤员工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带班老师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根据工作标准和流程，执行具体的工作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349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主任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中层干部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园长助理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按巡检工作安排，做督导巡检工作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850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巡检分管负责人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受理和解决巡检中发现的问题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0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园长、投资人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掌控了解巡检工作的整体情况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958058"/>
                  </a:ext>
                </a:extLst>
              </a:tr>
            </a:tbl>
          </a:graphicData>
        </a:graphic>
      </p:graphicFrame>
      <p:sp>
        <p:nvSpPr>
          <p:cNvPr id="8" name="标题 9">
            <a:extLst>
              <a:ext uri="{FF2B5EF4-FFF2-40B4-BE49-F238E27FC236}">
                <a16:creationId xmlns:a16="http://schemas.microsoft.com/office/drawing/2014/main" id="{CFE5C63F-A64B-4FDF-807C-9377131272E7}"/>
              </a:ext>
            </a:extLst>
          </p:cNvPr>
          <p:cNvSpPr txBox="1">
            <a:spLocks/>
          </p:cNvSpPr>
          <p:nvPr/>
        </p:nvSpPr>
        <p:spPr>
          <a:xfrm>
            <a:off x="609600" y="4355959"/>
            <a:ext cx="10972800" cy="1240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1218565" rtl="0" eaLnBrk="1" latinLnBrk="0" hangingPunct="1">
              <a:spcBef>
                <a:spcPct val="0"/>
              </a:spcBef>
              <a:buNone/>
              <a:defRPr sz="4000" b="0" i="0" kern="1200">
                <a:solidFill>
                  <a:srgbClr val="00576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kumimoji="1" lang="zh-CN" altLang="en-US" sz="4265" b="1" dirty="0">
                <a:solidFill>
                  <a:schemeClr val="tx1"/>
                </a:solidFill>
              </a:rPr>
              <a:t>执行工作的负责人相对固定</a:t>
            </a:r>
            <a:endParaRPr kumimoji="1" lang="en-US" altLang="zh-CN" sz="4265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4265" b="1" dirty="0">
                <a:solidFill>
                  <a:schemeClr val="tx1"/>
                </a:solidFill>
              </a:rPr>
              <a:t>每天巡检督导工作的负责人轮岗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B315FB-1DA6-4806-820E-7B7EA763A297}"/>
              </a:ext>
            </a:extLst>
          </p:cNvPr>
          <p:cNvSpPr/>
          <p:nvPr/>
        </p:nvSpPr>
        <p:spPr>
          <a:xfrm>
            <a:off x="8541385" y="6035246"/>
            <a:ext cx="3456347" cy="383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957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A4BB798-95C1-40A9-AD8C-BF8246E7A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467" y="402206"/>
            <a:ext cx="10515600" cy="951810"/>
          </a:xfrm>
        </p:spPr>
        <p:txBody>
          <a:bodyPr>
            <a:normAutofit/>
          </a:bodyPr>
          <a:lstStyle/>
          <a:p>
            <a:r>
              <a:rPr lang="zh-CN" altLang="en-US" sz="5400" b="1" dirty="0"/>
              <a:t>一：巡检项沟通确认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6BB2D3-D93D-4D80-B9A9-17DB41FAADE7}"/>
              </a:ext>
            </a:extLst>
          </p:cNvPr>
          <p:cNvSpPr/>
          <p:nvPr/>
        </p:nvSpPr>
        <p:spPr>
          <a:xfrm>
            <a:off x="-4975" y="503429"/>
            <a:ext cx="688543" cy="415480"/>
          </a:xfrm>
          <a:prstGeom prst="rect">
            <a:avLst/>
          </a:prstGeom>
          <a:solidFill>
            <a:srgbClr val="AE2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BB5CFFD-D140-490B-BF89-86E4D6E2B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05033" y="1554982"/>
            <a:ext cx="10003904" cy="2806002"/>
          </a:xfrm>
        </p:spPr>
        <p:txBody>
          <a:bodyPr>
            <a:noAutofit/>
          </a:bodyPr>
          <a:lstStyle/>
          <a:p>
            <a:pPr>
              <a:lnSpc>
                <a:spcPts val="3733"/>
              </a:lnSpc>
              <a:spcBef>
                <a:spcPts val="1000"/>
              </a:spcBef>
              <a:spcAft>
                <a:spcPts val="1000"/>
              </a:spcAft>
              <a:buClr>
                <a:srgbClr val="A72226"/>
              </a:buClr>
              <a:buSzPct val="70000"/>
            </a:pPr>
            <a:r>
              <a:rPr kumimoji="1" lang="zh-CN" altLang="en-US" sz="2667" b="1" dirty="0"/>
              <a:t>提供巡检项的表格确认</a:t>
            </a:r>
            <a:endParaRPr kumimoji="1" lang="en-US" altLang="zh-CN" sz="2667" b="1" dirty="0"/>
          </a:p>
          <a:p>
            <a:pPr lvl="1">
              <a:lnSpc>
                <a:spcPts val="3733"/>
              </a:lnSpc>
              <a:spcBef>
                <a:spcPts val="1000"/>
              </a:spcBef>
              <a:spcAft>
                <a:spcPts val="1000"/>
              </a:spcAft>
              <a:buClr>
                <a:srgbClr val="A72226"/>
              </a:buClr>
              <a:buSzPct val="70000"/>
              <a:buFont typeface="Wingdings" panose="05000000000000000000" pitchFamily="2" charset="2"/>
              <a:buChar char="l"/>
            </a:pPr>
            <a:r>
              <a:rPr kumimoji="1" lang="zh-CN" altLang="en-US" sz="2667" dirty="0"/>
              <a:t>基础的巡检项</a:t>
            </a:r>
            <a:endParaRPr kumimoji="1" lang="en-US" altLang="zh-CN" sz="2667" dirty="0"/>
          </a:p>
          <a:p>
            <a:pPr lvl="1">
              <a:lnSpc>
                <a:spcPts val="3733"/>
              </a:lnSpc>
              <a:spcBef>
                <a:spcPts val="1000"/>
              </a:spcBef>
              <a:spcAft>
                <a:spcPts val="1000"/>
              </a:spcAft>
              <a:buClr>
                <a:srgbClr val="A72226"/>
              </a:buClr>
              <a:buSzPct val="70000"/>
              <a:buFont typeface="Wingdings" panose="05000000000000000000" pitchFamily="2" charset="2"/>
              <a:buChar char="l"/>
            </a:pPr>
            <a:r>
              <a:rPr kumimoji="1" lang="zh-CN" altLang="en-US" sz="2667" dirty="0"/>
              <a:t>建议的巡检项</a:t>
            </a:r>
            <a:endParaRPr kumimoji="1" lang="en-US" altLang="zh-CN" sz="2667" dirty="0"/>
          </a:p>
          <a:p>
            <a:pPr lvl="1">
              <a:lnSpc>
                <a:spcPts val="3733"/>
              </a:lnSpc>
              <a:spcBef>
                <a:spcPts val="1000"/>
              </a:spcBef>
              <a:spcAft>
                <a:spcPts val="1000"/>
              </a:spcAft>
              <a:buClr>
                <a:srgbClr val="A72226"/>
              </a:buClr>
              <a:buSzPct val="70000"/>
              <a:buFont typeface="Wingdings" panose="05000000000000000000" pitchFamily="2" charset="2"/>
              <a:buChar char="l"/>
            </a:pPr>
            <a:r>
              <a:rPr kumimoji="1" lang="zh-CN" altLang="en-US" sz="2667" dirty="0"/>
              <a:t>可选的巡检项</a:t>
            </a:r>
            <a:endParaRPr kumimoji="1" lang="en-US" altLang="zh-CN" sz="2667" dirty="0"/>
          </a:p>
        </p:txBody>
      </p:sp>
      <p:sp>
        <p:nvSpPr>
          <p:cNvPr id="8" name="标题 9">
            <a:extLst>
              <a:ext uri="{FF2B5EF4-FFF2-40B4-BE49-F238E27FC236}">
                <a16:creationId xmlns:a16="http://schemas.microsoft.com/office/drawing/2014/main" id="{4CE1397E-3A65-4CBD-A0FD-FF88A7E55197}"/>
              </a:ext>
            </a:extLst>
          </p:cNvPr>
          <p:cNvSpPr txBox="1">
            <a:spLocks/>
          </p:cNvSpPr>
          <p:nvPr/>
        </p:nvSpPr>
        <p:spPr>
          <a:xfrm>
            <a:off x="609600" y="4561950"/>
            <a:ext cx="10972800" cy="825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1218565" rtl="0" eaLnBrk="1" latinLnBrk="0" hangingPunct="1">
              <a:spcBef>
                <a:spcPct val="0"/>
              </a:spcBef>
              <a:buNone/>
              <a:defRPr sz="4000" b="0" i="0" kern="1200">
                <a:solidFill>
                  <a:srgbClr val="00576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kumimoji="1" lang="zh-CN" altLang="en-US" sz="4265" b="1" dirty="0">
                <a:solidFill>
                  <a:schemeClr val="tx1"/>
                </a:solidFill>
              </a:rPr>
              <a:t>选择确认一次即可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C004FD5-289A-4E67-A195-71A745C0C7F2}"/>
              </a:ext>
            </a:extLst>
          </p:cNvPr>
          <p:cNvSpPr/>
          <p:nvPr/>
        </p:nvSpPr>
        <p:spPr>
          <a:xfrm>
            <a:off x="8541385" y="6035246"/>
            <a:ext cx="3456347" cy="383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536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7470364"/>
              </p:ext>
            </p:extLst>
          </p:nvPr>
        </p:nvGraphicFramePr>
        <p:xfrm>
          <a:off x="298101" y="452175"/>
          <a:ext cx="11595798" cy="4323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标题 9">
            <a:extLst>
              <a:ext uri="{FF2B5EF4-FFF2-40B4-BE49-F238E27FC236}">
                <a16:creationId xmlns:a16="http://schemas.microsoft.com/office/drawing/2014/main" id="{BA0DB28C-318B-42B9-9756-4B9BBD12F113}"/>
              </a:ext>
            </a:extLst>
          </p:cNvPr>
          <p:cNvSpPr txBox="1">
            <a:spLocks/>
          </p:cNvSpPr>
          <p:nvPr/>
        </p:nvSpPr>
        <p:spPr>
          <a:xfrm>
            <a:off x="2222360" y="4948813"/>
            <a:ext cx="7916427" cy="825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1218565" rtl="0" eaLnBrk="1" latinLnBrk="0" hangingPunct="1">
              <a:spcBef>
                <a:spcPct val="0"/>
              </a:spcBef>
              <a:buNone/>
              <a:defRPr sz="4000" b="0" i="0" kern="1200">
                <a:solidFill>
                  <a:srgbClr val="00576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kumimoji="1" lang="zh-CN" altLang="en-US" sz="4265" b="1" dirty="0">
                <a:solidFill>
                  <a:schemeClr val="tx1"/>
                </a:solidFill>
              </a:rPr>
              <a:t>选择确认一次即可，有变化可调整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ED82CE-5150-408D-A5B2-83C43768B0B2}"/>
              </a:ext>
            </a:extLst>
          </p:cNvPr>
          <p:cNvSpPr/>
          <p:nvPr/>
        </p:nvSpPr>
        <p:spPr>
          <a:xfrm>
            <a:off x="8541385" y="6035246"/>
            <a:ext cx="3456347" cy="383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A4BB798-95C1-40A9-AD8C-BF8246E7A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998" y="235264"/>
            <a:ext cx="10515600" cy="951810"/>
          </a:xfrm>
        </p:spPr>
        <p:txBody>
          <a:bodyPr>
            <a:normAutofit/>
          </a:bodyPr>
          <a:lstStyle/>
          <a:p>
            <a:r>
              <a:rPr lang="zh-CN" altLang="en-US" sz="5400" b="1" dirty="0"/>
              <a:t>二：具体的工作执行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6BB2D3-D93D-4D80-B9A9-17DB41FAADE7}"/>
              </a:ext>
            </a:extLst>
          </p:cNvPr>
          <p:cNvSpPr/>
          <p:nvPr/>
        </p:nvSpPr>
        <p:spPr>
          <a:xfrm>
            <a:off x="-4975" y="503429"/>
            <a:ext cx="688543" cy="415480"/>
          </a:xfrm>
          <a:prstGeom prst="rect">
            <a:avLst/>
          </a:prstGeom>
          <a:solidFill>
            <a:srgbClr val="AE2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E551E00-F6D9-4FAE-8131-F24F1BBDF8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5661" y="1519813"/>
            <a:ext cx="10003904" cy="2806002"/>
          </a:xfrm>
        </p:spPr>
        <p:txBody>
          <a:bodyPr>
            <a:noAutofit/>
          </a:bodyPr>
          <a:lstStyle/>
          <a:p>
            <a:pPr>
              <a:lnSpc>
                <a:spcPts val="3733"/>
              </a:lnSpc>
              <a:spcBef>
                <a:spcPts val="1000"/>
              </a:spcBef>
              <a:spcAft>
                <a:spcPts val="1000"/>
              </a:spcAft>
              <a:buClr>
                <a:srgbClr val="A72226"/>
              </a:buClr>
              <a:buSzPct val="70000"/>
            </a:pPr>
            <a:r>
              <a:rPr kumimoji="1" lang="zh-CN" altLang="en-US" sz="2667" dirty="0"/>
              <a:t>对每一个岗位、安全管控区域的工作要求，巡检标准</a:t>
            </a:r>
            <a:endParaRPr kumimoji="1" lang="en-US" altLang="zh-CN" sz="2667" dirty="0"/>
          </a:p>
          <a:p>
            <a:pPr lvl="1">
              <a:lnSpc>
                <a:spcPts val="3733"/>
              </a:lnSpc>
              <a:spcBef>
                <a:spcPts val="1000"/>
              </a:spcBef>
              <a:spcAft>
                <a:spcPts val="1000"/>
              </a:spcAft>
              <a:buClr>
                <a:srgbClr val="A72226"/>
              </a:buClr>
              <a:buSzPct val="70000"/>
              <a:buFont typeface="Wingdings" panose="05000000000000000000" pitchFamily="2" charset="2"/>
              <a:buChar char="l"/>
            </a:pPr>
            <a:r>
              <a:rPr kumimoji="1" lang="en-US" altLang="zh-CN" sz="2667" dirty="0"/>
              <a:t>1</a:t>
            </a:r>
            <a:r>
              <a:rPr kumimoji="1" lang="zh-CN" altLang="en-US" sz="2667" dirty="0"/>
              <a:t>、全园教职工培训</a:t>
            </a:r>
            <a:endParaRPr kumimoji="1" lang="en-US" altLang="zh-CN" sz="2667" dirty="0"/>
          </a:p>
          <a:p>
            <a:pPr lvl="1">
              <a:lnSpc>
                <a:spcPts val="3733"/>
              </a:lnSpc>
              <a:spcBef>
                <a:spcPts val="1000"/>
              </a:spcBef>
              <a:spcAft>
                <a:spcPts val="1000"/>
              </a:spcAft>
              <a:buClr>
                <a:srgbClr val="A72226"/>
              </a:buClr>
              <a:buSzPct val="70000"/>
              <a:buFont typeface="Wingdings" panose="05000000000000000000" pitchFamily="2" charset="2"/>
              <a:buChar char="l"/>
            </a:pPr>
            <a:r>
              <a:rPr kumimoji="1" lang="en-US" altLang="zh-CN" sz="2667" dirty="0"/>
              <a:t>2</a:t>
            </a:r>
            <a:r>
              <a:rPr kumimoji="1" lang="zh-CN" altLang="en-US" sz="2667" dirty="0"/>
              <a:t>、熟悉安全工作管理体系、工作标准和流程</a:t>
            </a:r>
            <a:endParaRPr kumimoji="1" lang="en-US" altLang="zh-CN" sz="2667" dirty="0"/>
          </a:p>
          <a:p>
            <a:pPr lvl="1">
              <a:lnSpc>
                <a:spcPts val="3733"/>
              </a:lnSpc>
              <a:spcBef>
                <a:spcPts val="1000"/>
              </a:spcBef>
              <a:spcAft>
                <a:spcPts val="1000"/>
              </a:spcAft>
              <a:buClr>
                <a:srgbClr val="A72226"/>
              </a:buClr>
              <a:buSzPct val="70000"/>
              <a:buFont typeface="Wingdings" panose="05000000000000000000" pitchFamily="2" charset="2"/>
              <a:buChar char="l"/>
            </a:pPr>
            <a:r>
              <a:rPr kumimoji="1" lang="en-US" altLang="zh-CN" sz="2667" dirty="0"/>
              <a:t>3</a:t>
            </a:r>
            <a:r>
              <a:rPr kumimoji="1" lang="zh-CN" altLang="en-US" sz="2667" dirty="0"/>
              <a:t>、按工作标准和流程，执行具体的工作</a:t>
            </a:r>
            <a:endParaRPr kumimoji="1" lang="en-US" altLang="zh-CN" sz="2667" dirty="0"/>
          </a:p>
        </p:txBody>
      </p:sp>
      <p:sp>
        <p:nvSpPr>
          <p:cNvPr id="7" name="标题 9">
            <a:extLst>
              <a:ext uri="{FF2B5EF4-FFF2-40B4-BE49-F238E27FC236}">
                <a16:creationId xmlns:a16="http://schemas.microsoft.com/office/drawing/2014/main" id="{51C3910C-4441-4348-9E52-EB466DF5EB21}"/>
              </a:ext>
            </a:extLst>
          </p:cNvPr>
          <p:cNvSpPr txBox="1">
            <a:spLocks/>
          </p:cNvSpPr>
          <p:nvPr/>
        </p:nvSpPr>
        <p:spPr>
          <a:xfrm>
            <a:off x="609600" y="4512490"/>
            <a:ext cx="10972800" cy="825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1218565" rtl="0" eaLnBrk="1" latinLnBrk="0" hangingPunct="1">
              <a:spcBef>
                <a:spcPct val="0"/>
              </a:spcBef>
              <a:buNone/>
              <a:defRPr sz="4000" b="0" i="0" kern="1200">
                <a:solidFill>
                  <a:srgbClr val="00576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kumimoji="1" lang="zh-CN" altLang="en-US" sz="4265" b="1" dirty="0">
                <a:solidFill>
                  <a:schemeClr val="tx1"/>
                </a:solidFill>
              </a:rPr>
              <a:t>内训工作，提供在线学习平台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E7BF010-8671-4E4B-BE97-D01CEF746DC3}"/>
              </a:ext>
            </a:extLst>
          </p:cNvPr>
          <p:cNvSpPr/>
          <p:nvPr/>
        </p:nvSpPr>
        <p:spPr>
          <a:xfrm>
            <a:off x="8541385" y="6035246"/>
            <a:ext cx="3456347" cy="383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069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A4BB798-95C1-40A9-AD8C-BF8246E7A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998" y="235264"/>
            <a:ext cx="10515600" cy="951810"/>
          </a:xfrm>
        </p:spPr>
        <p:txBody>
          <a:bodyPr>
            <a:normAutofit/>
          </a:bodyPr>
          <a:lstStyle/>
          <a:p>
            <a:r>
              <a:rPr lang="zh-CN" altLang="en-US" sz="5400" b="1" dirty="0"/>
              <a:t>三：巡检督导工作（轮岗）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6BB2D3-D93D-4D80-B9A9-17DB41FAADE7}"/>
              </a:ext>
            </a:extLst>
          </p:cNvPr>
          <p:cNvSpPr/>
          <p:nvPr/>
        </p:nvSpPr>
        <p:spPr>
          <a:xfrm>
            <a:off x="-4975" y="503429"/>
            <a:ext cx="688543" cy="415480"/>
          </a:xfrm>
          <a:prstGeom prst="rect">
            <a:avLst/>
          </a:prstGeom>
          <a:solidFill>
            <a:srgbClr val="AE2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E551E00-F6D9-4FAE-8131-F24F1BBDF8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5854" y="1805714"/>
            <a:ext cx="10003904" cy="3278751"/>
          </a:xfrm>
        </p:spPr>
        <p:txBody>
          <a:bodyPr>
            <a:noAutofit/>
          </a:bodyPr>
          <a:lstStyle/>
          <a:p>
            <a:pPr>
              <a:lnSpc>
                <a:spcPts val="3733"/>
              </a:lnSpc>
              <a:spcBef>
                <a:spcPts val="1000"/>
              </a:spcBef>
              <a:spcAft>
                <a:spcPts val="1000"/>
              </a:spcAft>
              <a:buClr>
                <a:srgbClr val="A72226"/>
              </a:buClr>
              <a:buSzPct val="70000"/>
            </a:pPr>
            <a:r>
              <a:rPr kumimoji="1" lang="zh-CN" altLang="en-US" sz="2667" dirty="0"/>
              <a:t>巡检督导负责人，根据每日待办工作</a:t>
            </a:r>
            <a:endParaRPr kumimoji="1" lang="en-US" altLang="zh-CN" sz="2667" dirty="0"/>
          </a:p>
          <a:p>
            <a:pPr lvl="1">
              <a:lnSpc>
                <a:spcPts val="3733"/>
              </a:lnSpc>
              <a:spcBef>
                <a:spcPts val="1000"/>
              </a:spcBef>
              <a:spcAft>
                <a:spcPts val="1000"/>
              </a:spcAft>
              <a:buClr>
                <a:srgbClr val="A72226"/>
              </a:buClr>
              <a:buSzPct val="70000"/>
              <a:buFont typeface="Wingdings" panose="05000000000000000000" pitchFamily="2" charset="2"/>
              <a:buChar char="l"/>
            </a:pPr>
            <a:r>
              <a:rPr kumimoji="1" lang="zh-CN" altLang="en-US" sz="2667" dirty="0"/>
              <a:t>按巡检工作标准，巡检路线</a:t>
            </a:r>
            <a:endParaRPr kumimoji="1" lang="en-US" altLang="zh-CN" sz="2667" dirty="0"/>
          </a:p>
          <a:p>
            <a:pPr lvl="1">
              <a:lnSpc>
                <a:spcPts val="3733"/>
              </a:lnSpc>
              <a:spcBef>
                <a:spcPts val="1000"/>
              </a:spcBef>
              <a:spcAft>
                <a:spcPts val="1000"/>
              </a:spcAft>
              <a:buClr>
                <a:srgbClr val="A72226"/>
              </a:buClr>
              <a:buSzPct val="70000"/>
              <a:buFont typeface="Wingdings" panose="05000000000000000000" pitchFamily="2" charset="2"/>
              <a:buChar char="l"/>
            </a:pPr>
            <a:r>
              <a:rPr kumimoji="1" lang="zh-CN" altLang="en-US" sz="2667" dirty="0"/>
              <a:t>发现问题，拍照记录</a:t>
            </a:r>
            <a:endParaRPr kumimoji="1" lang="en-US" altLang="zh-CN" sz="2667" dirty="0"/>
          </a:p>
          <a:p>
            <a:pPr lvl="1">
              <a:lnSpc>
                <a:spcPts val="3733"/>
              </a:lnSpc>
              <a:spcBef>
                <a:spcPts val="1000"/>
              </a:spcBef>
              <a:spcAft>
                <a:spcPts val="1000"/>
              </a:spcAft>
              <a:buClr>
                <a:srgbClr val="A72226"/>
              </a:buClr>
              <a:buSzPct val="70000"/>
              <a:buFont typeface="Wingdings" panose="05000000000000000000" pitchFamily="2" charset="2"/>
              <a:buChar char="l"/>
            </a:pPr>
            <a:r>
              <a:rPr kumimoji="1" lang="zh-CN" altLang="en-US" sz="2667" dirty="0"/>
              <a:t>发现问题自动上报，提醒给分管负责人</a:t>
            </a:r>
            <a:endParaRPr kumimoji="1" lang="en-US" altLang="zh-CN" sz="2667" dirty="0"/>
          </a:p>
        </p:txBody>
      </p:sp>
      <p:sp>
        <p:nvSpPr>
          <p:cNvPr id="7" name="标题 9">
            <a:extLst>
              <a:ext uri="{FF2B5EF4-FFF2-40B4-BE49-F238E27FC236}">
                <a16:creationId xmlns:a16="http://schemas.microsoft.com/office/drawing/2014/main" id="{51C3910C-4441-4348-9E52-EB466DF5EB21}"/>
              </a:ext>
            </a:extLst>
          </p:cNvPr>
          <p:cNvSpPr txBox="1">
            <a:spLocks/>
          </p:cNvSpPr>
          <p:nvPr/>
        </p:nvSpPr>
        <p:spPr>
          <a:xfrm>
            <a:off x="609600" y="4512490"/>
            <a:ext cx="10972800" cy="825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1218565" rtl="0" eaLnBrk="1" latinLnBrk="0" hangingPunct="1">
              <a:spcBef>
                <a:spcPct val="0"/>
              </a:spcBef>
              <a:buNone/>
              <a:defRPr sz="4000" b="0" i="0" kern="1200">
                <a:solidFill>
                  <a:srgbClr val="00576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>
              <a:lnSpc>
                <a:spcPct val="150000"/>
              </a:lnSpc>
            </a:pPr>
            <a:endParaRPr kumimoji="1" lang="zh-CN" altLang="en-US" sz="4265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01CF0A5-D7B3-4619-B614-D17340A61076}"/>
              </a:ext>
            </a:extLst>
          </p:cNvPr>
          <p:cNvSpPr/>
          <p:nvPr/>
        </p:nvSpPr>
        <p:spPr>
          <a:xfrm>
            <a:off x="8541385" y="6035246"/>
            <a:ext cx="3456347" cy="383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250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670685"/>
            <a:ext cx="10972800" cy="4455795"/>
          </a:xfrm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   </a:t>
            </a:r>
            <a:r>
              <a:rPr lang="zh-CN" altLang="en-US" b="1" dirty="0">
                <a:solidFill>
                  <a:srgbClr val="FF0000"/>
                </a:solidFill>
              </a:rPr>
              <a:t>根据实际情况做到日、周、月检、抽查：可调整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安全巡检督导时间安排表</a:t>
            </a:r>
            <a:r>
              <a:rPr lang="en-US" altLang="zh-CN" b="1" dirty="0"/>
              <a:t>(</a:t>
            </a:r>
            <a:r>
              <a:rPr lang="zh-CN" altLang="en-US" b="1" dirty="0"/>
              <a:t>建议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graphicFrame>
        <p:nvGraphicFramePr>
          <p:cNvPr id="4" name="表格 -1"/>
          <p:cNvGraphicFramePr/>
          <p:nvPr/>
        </p:nvGraphicFramePr>
        <p:xfrm>
          <a:off x="911860" y="2367280"/>
          <a:ext cx="10295255" cy="2857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91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531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2400" b="1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时间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2400" b="1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重点巡检内容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73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24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早上</a:t>
                      </a:r>
                      <a:r>
                        <a:rPr lang="en-US" altLang="zh-CN" sz="24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07:20-11:00</a:t>
                      </a:r>
                      <a:endParaRPr lang="zh-CN" altLang="en-US" sz="24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400" b="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lang="zh-CN" altLang="en-US" sz="2400" b="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大门口、操场、大厅、班级、多功能厅、楼道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73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24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中午</a:t>
                      </a:r>
                      <a:r>
                        <a:rPr lang="en-US" altLang="zh-CN" sz="24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11:00-14:00</a:t>
                      </a:r>
                      <a:endParaRPr lang="zh-CN" altLang="en-US" sz="24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400" b="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lang="zh-CN" altLang="en-US" sz="2400" b="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班级、睡眠室、保健室、办公室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73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24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下午</a:t>
                      </a:r>
                      <a:r>
                        <a:rPr lang="en-US" altLang="zh-CN" sz="24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14:00-17:00</a:t>
                      </a:r>
                      <a:endParaRPr lang="zh-CN" altLang="en-US" sz="24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2400" b="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lang="zh-CN" altLang="en-US" sz="2400" b="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班级、食堂、库房、校车、大门口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ED2BEC1D-9812-448F-AAD7-0471A4626AC0}"/>
              </a:ext>
            </a:extLst>
          </p:cNvPr>
          <p:cNvSpPr/>
          <p:nvPr/>
        </p:nvSpPr>
        <p:spPr>
          <a:xfrm>
            <a:off x="8541385" y="6035246"/>
            <a:ext cx="3456347" cy="383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A4BB798-95C1-40A9-AD8C-BF8246E7A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998" y="235264"/>
            <a:ext cx="10515600" cy="951810"/>
          </a:xfrm>
        </p:spPr>
        <p:txBody>
          <a:bodyPr>
            <a:normAutofit/>
          </a:bodyPr>
          <a:lstStyle/>
          <a:p>
            <a:r>
              <a:rPr lang="zh-CN" altLang="en-US" sz="5400" b="1" dirty="0"/>
              <a:t>四：问题授理与反馈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6BB2D3-D93D-4D80-B9A9-17DB41FAADE7}"/>
              </a:ext>
            </a:extLst>
          </p:cNvPr>
          <p:cNvSpPr/>
          <p:nvPr/>
        </p:nvSpPr>
        <p:spPr>
          <a:xfrm>
            <a:off x="-4975" y="503429"/>
            <a:ext cx="688543" cy="415480"/>
          </a:xfrm>
          <a:prstGeom prst="rect">
            <a:avLst/>
          </a:prstGeom>
          <a:solidFill>
            <a:srgbClr val="AE2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E551E00-F6D9-4FAE-8131-F24F1BBDF8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5854" y="1805714"/>
            <a:ext cx="10003904" cy="3213437"/>
          </a:xfrm>
        </p:spPr>
        <p:txBody>
          <a:bodyPr>
            <a:noAutofit/>
          </a:bodyPr>
          <a:lstStyle/>
          <a:p>
            <a:pPr>
              <a:lnSpc>
                <a:spcPts val="3733"/>
              </a:lnSpc>
              <a:spcBef>
                <a:spcPts val="1000"/>
              </a:spcBef>
              <a:spcAft>
                <a:spcPts val="1000"/>
              </a:spcAft>
              <a:buClr>
                <a:srgbClr val="A72226"/>
              </a:buClr>
              <a:buSzPct val="70000"/>
            </a:pPr>
            <a:r>
              <a:rPr kumimoji="1" lang="zh-CN" altLang="en-US" sz="2667" dirty="0"/>
              <a:t>巡检分管负责人收到督导负责人发现的问题反馈</a:t>
            </a:r>
            <a:endParaRPr kumimoji="1" lang="en-US" altLang="zh-CN" sz="2667" dirty="0"/>
          </a:p>
          <a:p>
            <a:pPr lvl="1">
              <a:lnSpc>
                <a:spcPts val="3733"/>
              </a:lnSpc>
              <a:spcBef>
                <a:spcPts val="1000"/>
              </a:spcBef>
              <a:spcAft>
                <a:spcPts val="1000"/>
              </a:spcAft>
              <a:buClr>
                <a:srgbClr val="A72226"/>
              </a:buClr>
              <a:buSzPct val="70000"/>
              <a:buFont typeface="Wingdings" panose="05000000000000000000" pitchFamily="2" charset="2"/>
              <a:buChar char="l"/>
            </a:pPr>
            <a:r>
              <a:rPr kumimoji="1" lang="zh-CN" altLang="en-US" sz="2667" dirty="0"/>
              <a:t>根据工作执行要求，授理问题</a:t>
            </a:r>
            <a:endParaRPr kumimoji="1" lang="en-US" altLang="zh-CN" sz="2667" dirty="0"/>
          </a:p>
          <a:p>
            <a:pPr lvl="1">
              <a:lnSpc>
                <a:spcPts val="3733"/>
              </a:lnSpc>
              <a:spcBef>
                <a:spcPts val="1000"/>
              </a:spcBef>
              <a:spcAft>
                <a:spcPts val="1000"/>
              </a:spcAft>
              <a:buClr>
                <a:srgbClr val="A72226"/>
              </a:buClr>
              <a:buSzPct val="70000"/>
              <a:buFont typeface="Wingdings" panose="05000000000000000000" pitchFamily="2" charset="2"/>
              <a:buChar char="l"/>
            </a:pPr>
            <a:r>
              <a:rPr kumimoji="1" lang="zh-CN" altLang="en-US" sz="2667" dirty="0"/>
              <a:t>根据处理期限，安排处理问题</a:t>
            </a:r>
            <a:endParaRPr kumimoji="1" lang="en-US" altLang="zh-CN" sz="2667" dirty="0"/>
          </a:p>
          <a:p>
            <a:pPr lvl="1">
              <a:lnSpc>
                <a:spcPts val="3733"/>
              </a:lnSpc>
              <a:spcBef>
                <a:spcPts val="1000"/>
              </a:spcBef>
              <a:spcAft>
                <a:spcPts val="1000"/>
              </a:spcAft>
              <a:buClr>
                <a:srgbClr val="A72226"/>
              </a:buClr>
              <a:buSzPct val="70000"/>
              <a:buFont typeface="Wingdings" panose="05000000000000000000" pitchFamily="2" charset="2"/>
              <a:buChar char="l"/>
            </a:pPr>
            <a:r>
              <a:rPr kumimoji="1" lang="zh-CN" altLang="en-US" sz="2667" dirty="0"/>
              <a:t>解决问题后，拍照记录</a:t>
            </a:r>
            <a:endParaRPr kumimoji="1" lang="en-US" altLang="zh-CN" sz="2667" dirty="0"/>
          </a:p>
        </p:txBody>
      </p:sp>
      <p:sp>
        <p:nvSpPr>
          <p:cNvPr id="7" name="标题 9">
            <a:extLst>
              <a:ext uri="{FF2B5EF4-FFF2-40B4-BE49-F238E27FC236}">
                <a16:creationId xmlns:a16="http://schemas.microsoft.com/office/drawing/2014/main" id="{51C3910C-4441-4348-9E52-EB466DF5EB21}"/>
              </a:ext>
            </a:extLst>
          </p:cNvPr>
          <p:cNvSpPr txBox="1">
            <a:spLocks/>
          </p:cNvSpPr>
          <p:nvPr/>
        </p:nvSpPr>
        <p:spPr>
          <a:xfrm>
            <a:off x="609600" y="4512490"/>
            <a:ext cx="10972800" cy="825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1218565" rtl="0" eaLnBrk="1" latinLnBrk="0" hangingPunct="1">
              <a:spcBef>
                <a:spcPct val="0"/>
              </a:spcBef>
              <a:buNone/>
              <a:defRPr sz="4000" b="0" i="0" kern="1200">
                <a:solidFill>
                  <a:srgbClr val="00576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>
              <a:lnSpc>
                <a:spcPct val="150000"/>
              </a:lnSpc>
            </a:pPr>
            <a:endParaRPr kumimoji="1" lang="zh-CN" altLang="en-US" sz="4265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93169EC-005E-4BBD-B185-270AEEB400BC}"/>
              </a:ext>
            </a:extLst>
          </p:cNvPr>
          <p:cNvSpPr/>
          <p:nvPr/>
        </p:nvSpPr>
        <p:spPr>
          <a:xfrm>
            <a:off x="8541385" y="6035246"/>
            <a:ext cx="3456347" cy="383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002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CB651D78-1B0A-4ACD-BF29-F2BCD972F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1810"/>
          </a:xfrm>
        </p:spPr>
        <p:txBody>
          <a:bodyPr>
            <a:normAutofit/>
          </a:bodyPr>
          <a:lstStyle/>
          <a:p>
            <a:r>
              <a:rPr lang="zh-CN" altLang="en-US" sz="5400" b="1" dirty="0">
                <a:solidFill>
                  <a:srgbClr val="005768"/>
                </a:solidFill>
                <a:latin typeface="微软雅黑" panose="020B0503020204020204" charset="-122"/>
                <a:ea typeface="微软雅黑" panose="020B0503020204020204" charset="-122"/>
              </a:rPr>
              <a:t>五：让安全管理变简单（园长）</a:t>
            </a:r>
            <a:endParaRPr lang="zh-CN" altLang="en-US" sz="54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FDE559-552A-4A07-AB9B-52F740083612}"/>
              </a:ext>
            </a:extLst>
          </p:cNvPr>
          <p:cNvSpPr/>
          <p:nvPr/>
        </p:nvSpPr>
        <p:spPr>
          <a:xfrm>
            <a:off x="-4975" y="503429"/>
            <a:ext cx="688543" cy="415480"/>
          </a:xfrm>
          <a:prstGeom prst="rect">
            <a:avLst/>
          </a:prstGeom>
          <a:solidFill>
            <a:srgbClr val="AE2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F7B405F-701D-4748-A59E-90E37E1FF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7328" y="2709680"/>
            <a:ext cx="4818975" cy="3550443"/>
          </a:xfrm>
        </p:spPr>
        <p:txBody>
          <a:bodyPr>
            <a:noAutofit/>
          </a:bodyPr>
          <a:lstStyle/>
          <a:p>
            <a:pPr>
              <a:lnSpc>
                <a:spcPts val="3733"/>
              </a:lnSpc>
              <a:spcBef>
                <a:spcPts val="1000"/>
              </a:spcBef>
              <a:spcAft>
                <a:spcPts val="1000"/>
              </a:spcAft>
              <a:buClr>
                <a:srgbClr val="A72226"/>
              </a:buClr>
              <a:buSzPct val="70000"/>
              <a:buFont typeface="Wingdings" panose="05000000000000000000" pitchFamily="2" charset="2"/>
              <a:buChar char="l"/>
            </a:pPr>
            <a:r>
              <a:rPr kumimoji="1" lang="en-US" altLang="zh-CN" sz="2667" dirty="0"/>
              <a:t>1</a:t>
            </a:r>
            <a:r>
              <a:rPr kumimoji="1" lang="zh-CN" altLang="en-US" sz="2667" dirty="0"/>
              <a:t>、了解哪些工作做得好</a:t>
            </a:r>
            <a:endParaRPr kumimoji="1" lang="en-US" altLang="zh-CN" sz="2667" dirty="0"/>
          </a:p>
          <a:p>
            <a:pPr>
              <a:lnSpc>
                <a:spcPts val="3733"/>
              </a:lnSpc>
              <a:spcBef>
                <a:spcPts val="1000"/>
              </a:spcBef>
              <a:spcAft>
                <a:spcPts val="1000"/>
              </a:spcAft>
              <a:buClr>
                <a:srgbClr val="A72226"/>
              </a:buClr>
              <a:buSzPct val="70000"/>
              <a:buFont typeface="Wingdings" panose="05000000000000000000" pitchFamily="2" charset="2"/>
              <a:buChar char="l"/>
            </a:pPr>
            <a:r>
              <a:rPr kumimoji="1" lang="en-US" altLang="zh-CN" sz="2667" dirty="0"/>
              <a:t>2</a:t>
            </a:r>
            <a:r>
              <a:rPr kumimoji="1" lang="zh-CN" altLang="en-US" sz="2667" dirty="0"/>
              <a:t>、了解哪些工作问题比较多</a:t>
            </a:r>
            <a:endParaRPr kumimoji="1" lang="en-US" altLang="zh-CN" sz="2667" dirty="0"/>
          </a:p>
          <a:p>
            <a:pPr>
              <a:lnSpc>
                <a:spcPts val="3733"/>
              </a:lnSpc>
              <a:spcBef>
                <a:spcPts val="1000"/>
              </a:spcBef>
              <a:spcAft>
                <a:spcPts val="1000"/>
              </a:spcAft>
              <a:buClr>
                <a:srgbClr val="A72226"/>
              </a:buClr>
              <a:buSzPct val="70000"/>
              <a:buFont typeface="Wingdings" panose="05000000000000000000" pitchFamily="2" charset="2"/>
              <a:buChar char="l"/>
            </a:pPr>
            <a:r>
              <a:rPr kumimoji="1" lang="en-US" altLang="zh-CN" sz="2667" dirty="0"/>
              <a:t>3</a:t>
            </a:r>
            <a:r>
              <a:rPr kumimoji="1" lang="zh-CN" altLang="en-US" sz="2667" dirty="0"/>
              <a:t>、了解哪些工作超时完成</a:t>
            </a:r>
            <a:endParaRPr kumimoji="1" lang="en-US" altLang="zh-CN" sz="2667" dirty="0"/>
          </a:p>
          <a:p>
            <a:pPr>
              <a:lnSpc>
                <a:spcPts val="3733"/>
              </a:lnSpc>
              <a:spcBef>
                <a:spcPts val="1000"/>
              </a:spcBef>
              <a:spcAft>
                <a:spcPts val="1000"/>
              </a:spcAft>
              <a:buClr>
                <a:srgbClr val="A72226"/>
              </a:buClr>
              <a:buSzPct val="70000"/>
              <a:buFont typeface="Wingdings" panose="05000000000000000000" pitchFamily="2" charset="2"/>
              <a:buChar char="l"/>
            </a:pPr>
            <a:r>
              <a:rPr kumimoji="1" lang="en-US" altLang="zh-CN" sz="2667" dirty="0"/>
              <a:t>4</a:t>
            </a:r>
            <a:r>
              <a:rPr kumimoji="1" lang="zh-CN" altLang="en-US" sz="2667" dirty="0"/>
              <a:t>、发现安全工作的短板</a:t>
            </a:r>
            <a:endParaRPr kumimoji="1" lang="en-US" altLang="zh-CN" sz="2667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A43523-95BE-4D31-89F9-8D143BFEA199}"/>
              </a:ext>
            </a:extLst>
          </p:cNvPr>
          <p:cNvSpPr/>
          <p:nvPr/>
        </p:nvSpPr>
        <p:spPr>
          <a:xfrm>
            <a:off x="1400115" y="1516755"/>
            <a:ext cx="2031232" cy="993103"/>
          </a:xfrm>
          <a:prstGeom prst="rect">
            <a:avLst/>
          </a:prstGeom>
          <a:solidFill>
            <a:srgbClr val="AE2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300" b="1" dirty="0">
                <a:solidFill>
                  <a:prstClr val="white"/>
                </a:solidFill>
                <a:latin typeface="Microsoft YaHei" charset="-122"/>
                <a:ea typeface="Microsoft YaHei" charset="-122"/>
              </a:rPr>
              <a:t>针对事情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A4B054-766B-4338-A372-95FA89B4F35D}"/>
              </a:ext>
            </a:extLst>
          </p:cNvPr>
          <p:cNvSpPr/>
          <p:nvPr/>
        </p:nvSpPr>
        <p:spPr>
          <a:xfrm>
            <a:off x="7866231" y="1516755"/>
            <a:ext cx="2031232" cy="993103"/>
          </a:xfrm>
          <a:prstGeom prst="rect">
            <a:avLst/>
          </a:prstGeom>
          <a:solidFill>
            <a:srgbClr val="AE2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300" b="1" dirty="0">
                <a:solidFill>
                  <a:prstClr val="white"/>
                </a:solidFill>
                <a:latin typeface="Microsoft YaHei" charset="-122"/>
                <a:ea typeface="Microsoft YaHei" charset="-122"/>
              </a:rPr>
              <a:t>针对人员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E6429DB5-F92F-470B-975F-424B9B0D12ED}"/>
              </a:ext>
            </a:extLst>
          </p:cNvPr>
          <p:cNvSpPr txBox="1">
            <a:spLocks/>
          </p:cNvSpPr>
          <p:nvPr/>
        </p:nvSpPr>
        <p:spPr>
          <a:xfrm>
            <a:off x="7023798" y="2709680"/>
            <a:ext cx="4466492" cy="35504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218565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990600" indent="-3810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b="0" i="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marL="1524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marL="2133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b="0" i="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marL="27432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b="0" i="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733"/>
              </a:lnSpc>
              <a:spcBef>
                <a:spcPts val="1000"/>
              </a:spcBef>
              <a:spcAft>
                <a:spcPts val="1000"/>
              </a:spcAft>
              <a:buClr>
                <a:srgbClr val="A72226"/>
              </a:buClr>
              <a:buSzPct val="70000"/>
              <a:buFont typeface="Wingdings" panose="05000000000000000000" pitchFamily="2" charset="2"/>
              <a:buChar char="l"/>
            </a:pPr>
            <a:r>
              <a:rPr kumimoji="1" lang="en-US" altLang="zh-CN" sz="2667" dirty="0"/>
              <a:t>1</a:t>
            </a:r>
            <a:r>
              <a:rPr kumimoji="1" lang="zh-CN" altLang="en-US" sz="2667" dirty="0"/>
              <a:t>、了解哪些一线岗位的老师工作表现好，责任心强</a:t>
            </a:r>
            <a:endParaRPr kumimoji="1" lang="en-US" altLang="zh-CN" sz="2667" dirty="0"/>
          </a:p>
          <a:p>
            <a:pPr>
              <a:lnSpc>
                <a:spcPts val="3733"/>
              </a:lnSpc>
              <a:spcBef>
                <a:spcPts val="1000"/>
              </a:spcBef>
              <a:spcAft>
                <a:spcPts val="1000"/>
              </a:spcAft>
              <a:buClr>
                <a:srgbClr val="A72226"/>
              </a:buClr>
              <a:buSzPct val="70000"/>
              <a:buFont typeface="Wingdings" panose="05000000000000000000" pitchFamily="2" charset="2"/>
              <a:buChar char="l"/>
            </a:pPr>
            <a:r>
              <a:rPr kumimoji="1" lang="en-US" altLang="zh-CN" sz="2667" dirty="0"/>
              <a:t>2</a:t>
            </a:r>
            <a:r>
              <a:rPr kumimoji="1" lang="zh-CN" altLang="en-US" sz="2667" dirty="0"/>
              <a:t>、了解巡检负责人的工作情况，责任心，细心程度</a:t>
            </a:r>
            <a:endParaRPr kumimoji="1" lang="en-US" altLang="zh-CN" sz="2667" dirty="0"/>
          </a:p>
          <a:p>
            <a:pPr>
              <a:lnSpc>
                <a:spcPts val="3733"/>
              </a:lnSpc>
              <a:spcBef>
                <a:spcPts val="1000"/>
              </a:spcBef>
              <a:spcAft>
                <a:spcPts val="1000"/>
              </a:spcAft>
              <a:buClr>
                <a:srgbClr val="A72226"/>
              </a:buClr>
              <a:buSzPct val="70000"/>
              <a:buFont typeface="Wingdings" panose="05000000000000000000" pitchFamily="2" charset="2"/>
              <a:buChar char="l"/>
            </a:pPr>
            <a:r>
              <a:rPr kumimoji="1" lang="en-US" altLang="zh-CN" sz="2667" dirty="0"/>
              <a:t>3</a:t>
            </a:r>
            <a:r>
              <a:rPr kumimoji="1" lang="zh-CN" altLang="en-US" sz="2667" dirty="0"/>
              <a:t>、了解发现问题后，负责人解决问题的响应速度</a:t>
            </a:r>
            <a:endParaRPr kumimoji="1" lang="en-US" altLang="zh-CN" sz="2667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4B39AA2-1BC1-4DD3-ACEE-04DA95920759}"/>
              </a:ext>
            </a:extLst>
          </p:cNvPr>
          <p:cNvSpPr/>
          <p:nvPr/>
        </p:nvSpPr>
        <p:spPr>
          <a:xfrm>
            <a:off x="8541385" y="6035246"/>
            <a:ext cx="3456347" cy="383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46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/>
        </p:nvSpPr>
        <p:spPr>
          <a:xfrm>
            <a:off x="1199456" y="376725"/>
            <a:ext cx="6412170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i="0" kern="1200">
                <a:solidFill>
                  <a:srgbClr val="00576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defTabSz="1218565"/>
            <a:r>
              <a:rPr kumimoji="1" lang="zh-CN" altLang="en-US" sz="4000" b="1" dirty="0"/>
              <a:t>幼儿园巡检管理系统定位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09600" y="1648238"/>
            <a:ext cx="10972800" cy="3612074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265" b="1" dirty="0">
                <a:solidFill>
                  <a:srgbClr val="FF0000"/>
                </a:solidFill>
              </a:rPr>
              <a:t>为幼儿园建立安全巡检的标准与规范</a:t>
            </a:r>
            <a:br>
              <a:rPr lang="en-US" altLang="zh-CN" sz="4265" b="1" dirty="0">
                <a:solidFill>
                  <a:srgbClr val="FF0000"/>
                </a:solidFill>
              </a:rPr>
            </a:br>
            <a:r>
              <a:rPr lang="zh-CN" altLang="en-US" sz="4265" b="1" dirty="0">
                <a:solidFill>
                  <a:srgbClr val="FF0000"/>
                </a:solidFill>
              </a:rPr>
              <a:t>让安全巡检工作简单有序，</a:t>
            </a:r>
            <a:br>
              <a:rPr lang="zh-CN" altLang="en-US" sz="4265" b="1" dirty="0">
                <a:solidFill>
                  <a:srgbClr val="FF0000"/>
                </a:solidFill>
              </a:rPr>
            </a:br>
            <a:r>
              <a:rPr lang="zh-CN" altLang="zh-CN" b="1" dirty="0">
                <a:solidFill>
                  <a:srgbClr val="FF0000"/>
                </a:solidFill>
              </a:rPr>
              <a:t>辅助幼儿园</a:t>
            </a:r>
            <a:r>
              <a:rPr lang="zh-CN" altLang="en-US" b="1" dirty="0">
                <a:solidFill>
                  <a:srgbClr val="FF0000"/>
                </a:solidFill>
              </a:rPr>
              <a:t>对</a:t>
            </a:r>
            <a:r>
              <a:rPr lang="zh-CN" altLang="zh-CN" b="1" dirty="0">
                <a:solidFill>
                  <a:srgbClr val="FF0000"/>
                </a:solidFill>
              </a:rPr>
              <a:t>安全管理的安全管家</a:t>
            </a:r>
            <a:endParaRPr kumimoji="1" lang="zh-CN" altLang="en-US" sz="4265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-6633" y="671239"/>
            <a:ext cx="918057" cy="553973"/>
          </a:xfrm>
          <a:prstGeom prst="rect">
            <a:avLst/>
          </a:prstGeom>
          <a:solidFill>
            <a:srgbClr val="AE2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C45AF68-E8BF-4DCC-86F8-3935FB2C15AA}"/>
              </a:ext>
            </a:extLst>
          </p:cNvPr>
          <p:cNvSpPr/>
          <p:nvPr/>
        </p:nvSpPr>
        <p:spPr>
          <a:xfrm>
            <a:off x="8541385" y="6035246"/>
            <a:ext cx="3456347" cy="383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4267" y="1454241"/>
            <a:ext cx="11668167" cy="4671922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ADDDD7"/>
              </a:buClr>
              <a:buSzPct val="80000"/>
              <a:buFont typeface="Wingdings" panose="05000000000000000000" pitchFamily="2" charset="2"/>
            </a:pPr>
            <a:endParaRPr lang="zh-CN" altLang="en-US" b="1" dirty="0">
              <a:solidFill>
                <a:srgbClr val="BD1A1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Clr>
                <a:srgbClr val="ADDDD7"/>
              </a:buClr>
              <a:buSzPct val="80000"/>
              <a:buFont typeface="Wingdings" panose="05000000000000000000" pitchFamily="2" charset="2"/>
            </a:pPr>
            <a:endParaRPr lang="zh-CN" altLang="en-US" b="1" dirty="0">
              <a:solidFill>
                <a:srgbClr val="BD1A1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Clr>
                <a:srgbClr val="ADDDD7"/>
              </a:buClr>
              <a:buSzPct val="80000"/>
            </a:pPr>
            <a:endParaRPr lang="zh-CN" altLang="en-US" b="1" dirty="0">
              <a:solidFill>
                <a:srgbClr val="BD1A1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Clr>
                <a:srgbClr val="ADDDD7"/>
              </a:buClr>
              <a:buSzPct val="80000"/>
              <a:buFont typeface="Wingdings" panose="05000000000000000000" pitchFamily="2" charset="2"/>
            </a:pPr>
            <a:endParaRPr lang="zh-CN" altLang="en-US" b="1" dirty="0">
              <a:solidFill>
                <a:srgbClr val="BD1A1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Clr>
                <a:srgbClr val="ADDDD7"/>
              </a:buClr>
              <a:buSzPct val="80000"/>
              <a:buFont typeface="Wingdings" panose="05000000000000000000" pitchFamily="2" charset="2"/>
            </a:pPr>
            <a:endParaRPr lang="zh-CN" altLang="en-US" b="1" dirty="0">
              <a:solidFill>
                <a:srgbClr val="BD1A1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Clr>
                <a:srgbClr val="ADDDD7"/>
              </a:buClr>
              <a:buSzPct val="80000"/>
              <a:buFont typeface="Wingdings" panose="05000000000000000000" pitchFamily="2" charset="2"/>
            </a:pPr>
            <a:endParaRPr lang="zh-CN" altLang="en-US" b="1" dirty="0">
              <a:solidFill>
                <a:srgbClr val="BD1A1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Clr>
                <a:srgbClr val="ADDDD7"/>
              </a:buClr>
              <a:buSzPct val="80000"/>
              <a:buFont typeface="Wingdings" panose="05000000000000000000" pitchFamily="2" charset="2"/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kumimoji="1" lang="zh-CN" altLang="en-US" dirty="0"/>
          </a:p>
        </p:txBody>
      </p:sp>
      <p:cxnSp>
        <p:nvCxnSpPr>
          <p:cNvPr id="11" name="直接连接符 10"/>
          <p:cNvCxnSpPr>
            <a:cxnSpLocks/>
            <a:stCxn id="4" idx="5"/>
            <a:endCxn id="5" idx="1"/>
          </p:cNvCxnSpPr>
          <p:nvPr/>
        </p:nvCxnSpPr>
        <p:spPr>
          <a:xfrm>
            <a:off x="1773333" y="2913901"/>
            <a:ext cx="283949" cy="565308"/>
          </a:xfrm>
          <a:prstGeom prst="line">
            <a:avLst/>
          </a:prstGeom>
          <a:ln w="38100">
            <a:solidFill>
              <a:srgbClr val="0057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cxnSpLocks/>
            <a:stCxn id="5" idx="6"/>
            <a:endCxn id="7" idx="3"/>
          </p:cNvCxnSpPr>
          <p:nvPr/>
        </p:nvCxnSpPr>
        <p:spPr>
          <a:xfrm flipV="1">
            <a:off x="3589969" y="3099141"/>
            <a:ext cx="696433" cy="984680"/>
          </a:xfrm>
          <a:prstGeom prst="line">
            <a:avLst/>
          </a:prstGeom>
          <a:ln w="38100">
            <a:solidFill>
              <a:srgbClr val="0057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cxnSpLocks/>
            <a:stCxn id="7" idx="5"/>
            <a:endCxn id="8" idx="1"/>
          </p:cNvCxnSpPr>
          <p:nvPr/>
        </p:nvCxnSpPr>
        <p:spPr>
          <a:xfrm>
            <a:off x="5556122" y="3099141"/>
            <a:ext cx="509486" cy="676031"/>
          </a:xfrm>
          <a:prstGeom prst="line">
            <a:avLst/>
          </a:prstGeom>
          <a:ln w="38100">
            <a:solidFill>
              <a:srgbClr val="0057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cxnSpLocks/>
            <a:stCxn id="8" idx="6"/>
            <a:endCxn id="9" idx="3"/>
          </p:cNvCxnSpPr>
          <p:nvPr/>
        </p:nvCxnSpPr>
        <p:spPr>
          <a:xfrm flipV="1">
            <a:off x="7502427" y="3046408"/>
            <a:ext cx="787888" cy="1258758"/>
          </a:xfrm>
          <a:prstGeom prst="line">
            <a:avLst/>
          </a:prstGeom>
          <a:ln w="38100">
            <a:solidFill>
              <a:srgbClr val="0057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标题 2"/>
          <p:cNvSpPr>
            <a:spLocks noGrp="1"/>
          </p:cNvSpPr>
          <p:nvPr/>
        </p:nvSpPr>
        <p:spPr>
          <a:xfrm>
            <a:off x="1166707" y="376725"/>
            <a:ext cx="3018431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i="0" kern="1200">
                <a:solidFill>
                  <a:srgbClr val="00576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defTabSz="1218565"/>
            <a:r>
              <a:rPr kumimoji="1" lang="zh-CN" altLang="en-US" sz="4000" b="1" dirty="0"/>
              <a:t>六大管理点</a:t>
            </a:r>
          </a:p>
        </p:txBody>
      </p:sp>
      <p:sp>
        <p:nvSpPr>
          <p:cNvPr id="17" name="矩形 16"/>
          <p:cNvSpPr/>
          <p:nvPr/>
        </p:nvSpPr>
        <p:spPr>
          <a:xfrm>
            <a:off x="-6633" y="671239"/>
            <a:ext cx="918057" cy="553973"/>
          </a:xfrm>
          <a:prstGeom prst="rect">
            <a:avLst/>
          </a:prstGeom>
          <a:solidFill>
            <a:srgbClr val="AE2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51036" y="5574871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kumimoji="1" lang="zh-CN" altLang="zh-CN" sz="24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幼儿园各岗位将从</a:t>
            </a:r>
            <a:r>
              <a:rPr kumimoji="1" lang="zh-CN" altLang="en-US" sz="24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六</a:t>
            </a:r>
            <a:r>
              <a:rPr kumimoji="1" lang="zh-CN" altLang="zh-CN" sz="24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个方面执行完成管理点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29565" y="1454241"/>
            <a:ext cx="1691480" cy="1710098"/>
          </a:xfrm>
          <a:prstGeom prst="ellipse">
            <a:avLst/>
          </a:prstGeom>
          <a:solidFill>
            <a:srgbClr val="9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公共区域安全</a:t>
            </a:r>
          </a:p>
        </p:txBody>
      </p:sp>
      <p:sp>
        <p:nvSpPr>
          <p:cNvPr id="5" name="椭圆 4"/>
          <p:cNvSpPr/>
          <p:nvPr/>
        </p:nvSpPr>
        <p:spPr>
          <a:xfrm>
            <a:off x="1794314" y="3228771"/>
            <a:ext cx="1795655" cy="1710099"/>
          </a:xfrm>
          <a:prstGeom prst="ellipse">
            <a:avLst/>
          </a:prstGeom>
          <a:solidFill>
            <a:srgbClr val="9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室内安全</a:t>
            </a:r>
          </a:p>
        </p:txBody>
      </p:sp>
      <p:sp>
        <p:nvSpPr>
          <p:cNvPr id="7" name="椭圆 6"/>
          <p:cNvSpPr/>
          <p:nvPr/>
        </p:nvSpPr>
        <p:spPr>
          <a:xfrm>
            <a:off x="4023435" y="1621786"/>
            <a:ext cx="1795654" cy="1730829"/>
          </a:xfrm>
          <a:prstGeom prst="ellipse">
            <a:avLst/>
          </a:prstGeom>
          <a:solidFill>
            <a:srgbClr val="9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活动安全</a:t>
            </a:r>
          </a:p>
        </p:txBody>
      </p:sp>
      <p:sp>
        <p:nvSpPr>
          <p:cNvPr id="8" name="椭圆 7"/>
          <p:cNvSpPr/>
          <p:nvPr/>
        </p:nvSpPr>
        <p:spPr>
          <a:xfrm>
            <a:off x="5819089" y="3555642"/>
            <a:ext cx="1683338" cy="1499048"/>
          </a:xfrm>
          <a:prstGeom prst="ellipse">
            <a:avLst/>
          </a:prstGeom>
          <a:solidFill>
            <a:srgbClr val="9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厨房安全</a:t>
            </a:r>
          </a:p>
        </p:txBody>
      </p:sp>
      <p:sp>
        <p:nvSpPr>
          <p:cNvPr id="9" name="椭圆 8"/>
          <p:cNvSpPr/>
          <p:nvPr/>
        </p:nvSpPr>
        <p:spPr>
          <a:xfrm>
            <a:off x="8038680" y="1621786"/>
            <a:ext cx="1718269" cy="1669049"/>
          </a:xfrm>
          <a:prstGeom prst="ellipse">
            <a:avLst/>
          </a:prstGeom>
          <a:solidFill>
            <a:srgbClr val="9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幼儿健康安全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581846B-BB94-4786-B139-5FF1E181DCA7}"/>
              </a:ext>
            </a:extLst>
          </p:cNvPr>
          <p:cNvSpPr/>
          <p:nvPr/>
        </p:nvSpPr>
        <p:spPr>
          <a:xfrm>
            <a:off x="8541385" y="6035246"/>
            <a:ext cx="3456347" cy="383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290A165-AB60-4C02-B2D8-3797358E4A44}"/>
              </a:ext>
            </a:extLst>
          </p:cNvPr>
          <p:cNvSpPr/>
          <p:nvPr/>
        </p:nvSpPr>
        <p:spPr>
          <a:xfrm>
            <a:off x="9917484" y="3370546"/>
            <a:ext cx="1683338" cy="1613436"/>
          </a:xfrm>
          <a:prstGeom prst="ellipse">
            <a:avLst/>
          </a:prstGeom>
          <a:solidFill>
            <a:srgbClr val="9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师风师德安全</a:t>
            </a: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6E52601-0B51-44DB-928F-655FE91C697E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9637237" y="2975858"/>
            <a:ext cx="526766" cy="630970"/>
          </a:xfrm>
          <a:prstGeom prst="line">
            <a:avLst/>
          </a:prstGeom>
          <a:ln w="38100">
            <a:solidFill>
              <a:srgbClr val="0057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19403" y="2059953"/>
            <a:ext cx="10670976" cy="247381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3735" b="1" dirty="0"/>
              <a:t>从</a:t>
            </a:r>
            <a:r>
              <a:rPr kumimoji="1" lang="zh-CN" altLang="en-US" sz="3735" b="1" dirty="0">
                <a:solidFill>
                  <a:srgbClr val="C00000"/>
                </a:solidFill>
              </a:rPr>
              <a:t>家长</a:t>
            </a:r>
            <a:r>
              <a:rPr kumimoji="1" lang="zh-CN" altLang="en-US" sz="3735" b="1" dirty="0"/>
              <a:t>入园的感受为中心</a:t>
            </a:r>
            <a:br>
              <a:rPr kumimoji="1" lang="zh-CN" altLang="en-US" sz="3735" b="1" dirty="0"/>
            </a:br>
            <a:r>
              <a:rPr kumimoji="1" lang="zh-CN" altLang="en-US" sz="3735" b="1" dirty="0"/>
              <a:t>从服务</a:t>
            </a:r>
            <a:r>
              <a:rPr kumimoji="1" lang="zh-CN" altLang="en-US" sz="3735" b="1" dirty="0">
                <a:solidFill>
                  <a:srgbClr val="C00000"/>
                </a:solidFill>
              </a:rPr>
              <a:t>员工</a:t>
            </a:r>
            <a:r>
              <a:rPr kumimoji="1" lang="zh-CN" altLang="en-US" sz="3735" b="1" dirty="0"/>
              <a:t>的角度为中心</a:t>
            </a:r>
            <a:br>
              <a:rPr kumimoji="1" lang="zh-CN" altLang="en-US" sz="3735" b="1" dirty="0"/>
            </a:br>
            <a:r>
              <a:rPr kumimoji="1" lang="zh-CN" altLang="en-US" sz="3735" b="1" dirty="0"/>
              <a:t>从</a:t>
            </a:r>
            <a:r>
              <a:rPr kumimoji="1" lang="zh-CN" altLang="en-US" sz="3735" b="1" dirty="0">
                <a:solidFill>
                  <a:srgbClr val="C00000"/>
                </a:solidFill>
              </a:rPr>
              <a:t>管理者</a:t>
            </a:r>
            <a:r>
              <a:rPr kumimoji="1" lang="zh-CN" altLang="en-US" sz="3735" b="1" dirty="0"/>
              <a:t>的检查、考核的角度为中心</a:t>
            </a:r>
          </a:p>
        </p:txBody>
      </p:sp>
      <p:sp>
        <p:nvSpPr>
          <p:cNvPr id="17" name="标题 2"/>
          <p:cNvSpPr>
            <a:spLocks noGrp="1"/>
          </p:cNvSpPr>
          <p:nvPr/>
        </p:nvSpPr>
        <p:spPr>
          <a:xfrm>
            <a:off x="3599723" y="4328775"/>
            <a:ext cx="4507653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i="0" kern="1200">
                <a:solidFill>
                  <a:srgbClr val="00576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 defTabSz="1218565">
              <a:lnSpc>
                <a:spcPct val="150000"/>
              </a:lnSpc>
            </a:pPr>
            <a:r>
              <a:rPr kumimoji="1" lang="zh-CN" altLang="en-US" sz="3400" b="1" dirty="0"/>
              <a:t>以</a:t>
            </a:r>
            <a:r>
              <a:rPr kumimoji="1" lang="zh-CN" altLang="en-US" sz="3400" b="1" dirty="0">
                <a:solidFill>
                  <a:srgbClr val="FF0000"/>
                </a:solidFill>
              </a:rPr>
              <a:t>结果</a:t>
            </a:r>
            <a:r>
              <a:rPr kumimoji="1" lang="zh-CN" altLang="en-US" sz="3400" b="1" dirty="0"/>
              <a:t>为导向</a:t>
            </a:r>
          </a:p>
        </p:txBody>
      </p:sp>
      <p:sp>
        <p:nvSpPr>
          <p:cNvPr id="7" name="标题 2"/>
          <p:cNvSpPr>
            <a:spLocks noGrp="1"/>
          </p:cNvSpPr>
          <p:nvPr/>
        </p:nvSpPr>
        <p:spPr>
          <a:xfrm>
            <a:off x="1166707" y="376725"/>
            <a:ext cx="5601368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i="0" kern="1200">
                <a:solidFill>
                  <a:srgbClr val="00576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defTabSz="1218565"/>
            <a:r>
              <a:rPr kumimoji="1" lang="zh-CN" altLang="en-US" sz="4000" b="1" dirty="0"/>
              <a:t>为何要这样设置管理点？</a:t>
            </a:r>
          </a:p>
        </p:txBody>
      </p:sp>
      <p:sp>
        <p:nvSpPr>
          <p:cNvPr id="8" name="矩形 7"/>
          <p:cNvSpPr/>
          <p:nvPr/>
        </p:nvSpPr>
        <p:spPr>
          <a:xfrm>
            <a:off x="-6633" y="671239"/>
            <a:ext cx="918057" cy="553973"/>
          </a:xfrm>
          <a:prstGeom prst="rect">
            <a:avLst/>
          </a:prstGeom>
          <a:solidFill>
            <a:srgbClr val="AE2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4AF31C7-003E-49C1-ABCA-4C60FC92F32F}"/>
              </a:ext>
            </a:extLst>
          </p:cNvPr>
          <p:cNvSpPr/>
          <p:nvPr/>
        </p:nvSpPr>
        <p:spPr>
          <a:xfrm>
            <a:off x="8541385" y="6035246"/>
            <a:ext cx="3456347" cy="383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2624" y="644692"/>
            <a:ext cx="5317567" cy="615713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安全巡检管理的核心要素</a:t>
            </a:r>
            <a:endParaRPr kumimoji="1"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sz="half" idx="1"/>
          </p:nvPr>
        </p:nvSpPr>
        <p:spPr>
          <a:xfrm>
            <a:off x="1182622" y="1604798"/>
            <a:ext cx="9905933" cy="4233335"/>
          </a:xfrm>
        </p:spPr>
        <p:txBody>
          <a:bodyPr>
            <a:noAutofit/>
          </a:bodyPr>
          <a:lstStyle/>
          <a:p>
            <a:pPr>
              <a:lnSpc>
                <a:spcPts val="3733"/>
              </a:lnSpc>
              <a:spcBef>
                <a:spcPts val="1000"/>
              </a:spcBef>
              <a:spcAft>
                <a:spcPts val="1000"/>
              </a:spcAft>
              <a:buClr>
                <a:srgbClr val="A72226"/>
              </a:buClr>
              <a:buSzPct val="70000"/>
              <a:buFont typeface="Wingdings" panose="05000000000000000000" pitchFamily="2" charset="2"/>
              <a:buChar char="l"/>
            </a:pPr>
            <a:r>
              <a:rPr kumimoji="1" lang="zh-CN" altLang="en-US" sz="2667" dirty="0"/>
              <a:t>检查地点</a:t>
            </a:r>
            <a:r>
              <a:rPr kumimoji="1" lang="en-US" altLang="zh-CN" sz="2667" dirty="0"/>
              <a:t>/</a:t>
            </a:r>
            <a:r>
              <a:rPr kumimoji="1" lang="zh-CN" altLang="en-US" sz="2667" dirty="0"/>
              <a:t>场景</a:t>
            </a:r>
          </a:p>
          <a:p>
            <a:pPr>
              <a:lnSpc>
                <a:spcPts val="3733"/>
              </a:lnSpc>
              <a:spcBef>
                <a:spcPts val="1000"/>
              </a:spcBef>
              <a:spcAft>
                <a:spcPts val="1000"/>
              </a:spcAft>
              <a:buClr>
                <a:srgbClr val="A72226"/>
              </a:buClr>
              <a:buSzPct val="70000"/>
              <a:buFont typeface="Wingdings" panose="05000000000000000000" pitchFamily="2" charset="2"/>
              <a:buChar char="l"/>
            </a:pPr>
            <a:r>
              <a:rPr kumimoji="1" lang="zh-CN" altLang="en-US" sz="2667" dirty="0"/>
              <a:t>具体检查要求</a:t>
            </a:r>
            <a:endParaRPr kumimoji="1" lang="en-US" altLang="zh-CN" sz="2667" dirty="0"/>
          </a:p>
          <a:p>
            <a:pPr>
              <a:lnSpc>
                <a:spcPts val="3733"/>
              </a:lnSpc>
              <a:spcBef>
                <a:spcPts val="1000"/>
              </a:spcBef>
              <a:spcAft>
                <a:spcPts val="1000"/>
              </a:spcAft>
              <a:buClr>
                <a:srgbClr val="A72226"/>
              </a:buClr>
              <a:buSzPct val="70000"/>
              <a:buFont typeface="Wingdings" panose="05000000000000000000" pitchFamily="2" charset="2"/>
              <a:buChar char="l"/>
            </a:pPr>
            <a:r>
              <a:rPr kumimoji="1" lang="zh-CN" altLang="en-US" sz="2667" dirty="0"/>
              <a:t>检查时间</a:t>
            </a:r>
            <a:r>
              <a:rPr kumimoji="1" lang="en-US" altLang="zh-CN" sz="2667" dirty="0"/>
              <a:t>/</a:t>
            </a:r>
            <a:r>
              <a:rPr kumimoji="1" lang="zh-CN" altLang="en-US" sz="2667" dirty="0"/>
              <a:t>频次</a:t>
            </a:r>
          </a:p>
          <a:p>
            <a:pPr>
              <a:lnSpc>
                <a:spcPts val="3733"/>
              </a:lnSpc>
              <a:spcBef>
                <a:spcPts val="1000"/>
              </a:spcBef>
              <a:spcAft>
                <a:spcPts val="1000"/>
              </a:spcAft>
              <a:buClr>
                <a:srgbClr val="A72226"/>
              </a:buClr>
              <a:buSzPct val="70000"/>
              <a:buFont typeface="Wingdings" panose="05000000000000000000" pitchFamily="2" charset="2"/>
              <a:buChar char="l"/>
            </a:pPr>
            <a:r>
              <a:rPr kumimoji="1" lang="zh-CN" altLang="en-US" sz="2667" dirty="0"/>
              <a:t>责任人</a:t>
            </a:r>
            <a:r>
              <a:rPr kumimoji="1" lang="en-US" altLang="zh-CN" sz="2667" dirty="0"/>
              <a:t>/</a:t>
            </a:r>
            <a:r>
              <a:rPr kumimoji="1" lang="zh-CN" altLang="en-US" sz="2667" dirty="0"/>
              <a:t>交接流程</a:t>
            </a:r>
            <a:endParaRPr kumimoji="1" lang="en-US" altLang="zh-CN" sz="2667" dirty="0"/>
          </a:p>
          <a:p>
            <a:pPr>
              <a:lnSpc>
                <a:spcPts val="3733"/>
              </a:lnSpc>
              <a:spcBef>
                <a:spcPts val="1000"/>
              </a:spcBef>
              <a:spcAft>
                <a:spcPts val="1000"/>
              </a:spcAft>
              <a:buClr>
                <a:srgbClr val="A72226"/>
              </a:buClr>
              <a:buSzPct val="70000"/>
              <a:buFont typeface="Wingdings" panose="05000000000000000000" pitchFamily="2" charset="2"/>
              <a:buChar char="l"/>
            </a:pPr>
            <a:r>
              <a:rPr kumimoji="1" lang="zh-CN" altLang="en-US" sz="2667" dirty="0"/>
              <a:t>处理流程</a:t>
            </a:r>
            <a:r>
              <a:rPr kumimoji="1" lang="en-US" altLang="zh-CN" sz="2667" dirty="0"/>
              <a:t>/</a:t>
            </a:r>
            <a:r>
              <a:rPr kumimoji="1" lang="zh-CN" altLang="en-US" sz="2667" dirty="0"/>
              <a:t>方式</a:t>
            </a:r>
            <a:r>
              <a:rPr kumimoji="1" lang="en-US" altLang="zh-CN" sz="2667" dirty="0"/>
              <a:t>/</a:t>
            </a:r>
            <a:r>
              <a:rPr kumimoji="1" lang="zh-CN" altLang="en-US" sz="2667" dirty="0"/>
              <a:t>处理期限</a:t>
            </a:r>
          </a:p>
          <a:p>
            <a:pPr>
              <a:lnSpc>
                <a:spcPts val="3733"/>
              </a:lnSpc>
              <a:spcBef>
                <a:spcPts val="1000"/>
              </a:spcBef>
              <a:spcAft>
                <a:spcPts val="1000"/>
              </a:spcAft>
              <a:buClr>
                <a:srgbClr val="A72226"/>
              </a:buClr>
              <a:buSzPct val="70000"/>
              <a:buFont typeface="Wingdings" panose="05000000000000000000" pitchFamily="2" charset="2"/>
              <a:buChar char="l"/>
            </a:pPr>
            <a:r>
              <a:rPr kumimoji="1" lang="zh-CN" altLang="en-US" sz="2667" dirty="0"/>
              <a:t>结果反馈与监督</a:t>
            </a:r>
            <a:endParaRPr kumimoji="1" lang="en-US" altLang="zh-CN" sz="2667" dirty="0">
              <a:solidFill>
                <a:srgbClr val="A72226"/>
              </a:solidFill>
            </a:endParaRPr>
          </a:p>
          <a:p>
            <a:pPr>
              <a:lnSpc>
                <a:spcPts val="3733"/>
              </a:lnSpc>
              <a:spcBef>
                <a:spcPts val="1000"/>
              </a:spcBef>
              <a:spcAft>
                <a:spcPts val="1000"/>
              </a:spcAft>
              <a:buClr>
                <a:srgbClr val="A72226"/>
              </a:buClr>
              <a:buSzPct val="70000"/>
              <a:buFont typeface="Wingdings" panose="05000000000000000000" pitchFamily="2" charset="2"/>
              <a:buChar char="l"/>
            </a:pPr>
            <a:endParaRPr kumimoji="1" lang="en-US" altLang="zh-CN" sz="2667" dirty="0">
              <a:solidFill>
                <a:srgbClr val="A72226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C9E87A0-0EE2-4647-854C-2DA15C298589}"/>
              </a:ext>
            </a:extLst>
          </p:cNvPr>
          <p:cNvSpPr/>
          <p:nvPr/>
        </p:nvSpPr>
        <p:spPr>
          <a:xfrm>
            <a:off x="8541385" y="6035246"/>
            <a:ext cx="3456347" cy="383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870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73180" y="1102674"/>
            <a:ext cx="8694295" cy="993102"/>
          </a:xfrm>
          <a:prstGeom prst="rect">
            <a:avLst/>
          </a:prstGeom>
          <a:solidFill>
            <a:srgbClr val="AE2C2E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1948" y="1102672"/>
            <a:ext cx="2031232" cy="993103"/>
          </a:xfrm>
          <a:prstGeom prst="rect">
            <a:avLst/>
          </a:prstGeom>
          <a:solidFill>
            <a:srgbClr val="AE2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300" b="1" dirty="0">
                <a:solidFill>
                  <a:prstClr val="white"/>
                </a:solidFill>
                <a:latin typeface="Microsoft YaHei" charset="-122"/>
                <a:ea typeface="Microsoft YaHei" charset="-122"/>
              </a:rPr>
              <a:t>公共区域</a:t>
            </a:r>
          </a:p>
        </p:txBody>
      </p:sp>
      <p:sp>
        <p:nvSpPr>
          <p:cNvPr id="6" name="文本框 3"/>
          <p:cNvSpPr txBox="1"/>
          <p:nvPr/>
        </p:nvSpPr>
        <p:spPr>
          <a:xfrm>
            <a:off x="2938073" y="1125106"/>
            <a:ext cx="1550037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AE2C2E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大门口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AE2C2E"/>
              </a:solidFill>
              <a:effectLst/>
              <a:uLnTx/>
              <a:uFillTx/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AE2C2E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操场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AE2C2E"/>
              </a:solidFill>
              <a:effectLst/>
              <a:uLnTx/>
              <a:uFillTx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73180" y="2225828"/>
            <a:ext cx="8694295" cy="993103"/>
          </a:xfrm>
          <a:prstGeom prst="rect">
            <a:avLst/>
          </a:prstGeom>
          <a:solidFill>
            <a:srgbClr val="176C95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1948" y="2225828"/>
            <a:ext cx="2031232" cy="993103"/>
          </a:xfrm>
          <a:prstGeom prst="rect">
            <a:avLst/>
          </a:prstGeom>
          <a:solidFill>
            <a:srgbClr val="176C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300" b="1" dirty="0">
                <a:solidFill>
                  <a:prstClr val="white"/>
                </a:solidFill>
                <a:latin typeface="Microsoft YaHei" charset="-122"/>
                <a:ea typeface="Microsoft YaHei" charset="-122"/>
              </a:rPr>
              <a:t>室内安全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893101" y="2387934"/>
            <a:ext cx="8454452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76C95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班级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176C95"/>
              </a:solidFill>
              <a:effectLst/>
              <a:uLnTx/>
              <a:uFillTx/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76C95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多功能厅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176C95"/>
              </a:solidFill>
              <a:effectLst/>
              <a:uLnTx/>
              <a:uFillTx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73180" y="3337042"/>
            <a:ext cx="8694295" cy="993103"/>
          </a:xfrm>
          <a:prstGeom prst="rect">
            <a:avLst/>
          </a:prstGeom>
          <a:solidFill>
            <a:srgbClr val="016738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41948" y="3337043"/>
            <a:ext cx="2031232" cy="993103"/>
          </a:xfrm>
          <a:prstGeom prst="rect">
            <a:avLst/>
          </a:prstGeom>
          <a:solidFill>
            <a:srgbClr val="016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活动安全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40000"/>
                  <a:lumOff val="60000"/>
                </a:srgbClr>
              </a:solidFill>
              <a:effectLst/>
              <a:uLnTx/>
              <a:uFillTx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3" name="文本框 3"/>
          <p:cNvSpPr txBox="1"/>
          <p:nvPr/>
        </p:nvSpPr>
        <p:spPr>
          <a:xfrm>
            <a:off x="4835382" y="1164859"/>
            <a:ext cx="1260618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AE2C2E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大厅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AE2C2E"/>
              </a:solidFill>
              <a:effectLst/>
              <a:uLnTx/>
              <a:uFillTx/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AE2C2E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楼道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AE2C2E"/>
              </a:solidFill>
              <a:effectLst/>
              <a:uLnTx/>
              <a:uFillTx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" name="文本框 8"/>
          <p:cNvSpPr txBox="1"/>
          <p:nvPr/>
        </p:nvSpPr>
        <p:spPr>
          <a:xfrm>
            <a:off x="4835382" y="2387934"/>
            <a:ext cx="1371605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76C95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保健室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176C95"/>
              </a:solidFill>
              <a:effectLst/>
              <a:uLnTx/>
              <a:uFillTx/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76C95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办公室</a:t>
            </a:r>
          </a:p>
        </p:txBody>
      </p:sp>
      <p:sp>
        <p:nvSpPr>
          <p:cNvPr id="15" name="文本框 8">
            <a:extLst>
              <a:ext uri="{FF2B5EF4-FFF2-40B4-BE49-F238E27FC236}">
                <a16:creationId xmlns:a16="http://schemas.microsoft.com/office/drawing/2014/main" id="{4B22A985-F545-428D-A160-9B3AFEE5E007}"/>
              </a:ext>
            </a:extLst>
          </p:cNvPr>
          <p:cNvSpPr txBox="1"/>
          <p:nvPr/>
        </p:nvSpPr>
        <p:spPr>
          <a:xfrm>
            <a:off x="6559821" y="2387933"/>
            <a:ext cx="1371605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76C95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睡眠室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176C95"/>
              </a:solidFill>
              <a:effectLst/>
              <a:uLnTx/>
              <a:uFillTx/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76C95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库房安全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176C95"/>
              </a:solidFill>
              <a:effectLst/>
              <a:uLnTx/>
              <a:uFillTx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6" name="文本框 3">
            <a:extLst>
              <a:ext uri="{FF2B5EF4-FFF2-40B4-BE49-F238E27FC236}">
                <a16:creationId xmlns:a16="http://schemas.microsoft.com/office/drawing/2014/main" id="{7D5D16DC-60AB-4D26-A4F7-A0FCF5A812F8}"/>
              </a:ext>
            </a:extLst>
          </p:cNvPr>
          <p:cNvSpPr txBox="1"/>
          <p:nvPr/>
        </p:nvSpPr>
        <p:spPr>
          <a:xfrm>
            <a:off x="6717174" y="1170788"/>
            <a:ext cx="2426826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AE2C2E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大型户外玩具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AE2C2E"/>
              </a:solidFill>
              <a:effectLst/>
              <a:uLnTx/>
              <a:uFillTx/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AE2C2E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校车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AE2C2E"/>
              </a:solidFill>
              <a:effectLst/>
              <a:uLnTx/>
              <a:uFillTx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5207F9A-DB53-4817-903D-28DDBF0DCF20}"/>
              </a:ext>
            </a:extLst>
          </p:cNvPr>
          <p:cNvSpPr/>
          <p:nvPr/>
        </p:nvSpPr>
        <p:spPr>
          <a:xfrm>
            <a:off x="2778147" y="4507679"/>
            <a:ext cx="8694295" cy="984190"/>
          </a:xfrm>
          <a:prstGeom prst="rect">
            <a:avLst/>
          </a:prstGeom>
          <a:solidFill>
            <a:schemeClr val="accent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0D53A45-6A8E-4D8C-BCB7-CB1F59F3F5A9}"/>
              </a:ext>
            </a:extLst>
          </p:cNvPr>
          <p:cNvSpPr/>
          <p:nvPr/>
        </p:nvSpPr>
        <p:spPr>
          <a:xfrm>
            <a:off x="741948" y="4512865"/>
            <a:ext cx="2031232" cy="99310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300" b="1" dirty="0">
                <a:solidFill>
                  <a:prstClr val="white"/>
                </a:solidFill>
                <a:latin typeface="Microsoft YaHei" charset="-122"/>
                <a:ea typeface="Microsoft YaHei" charset="-122"/>
              </a:rPr>
              <a:t>厨房安全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6BC736C-62DA-495A-8708-D97346D318C2}"/>
              </a:ext>
            </a:extLst>
          </p:cNvPr>
          <p:cNvSpPr txBox="1"/>
          <p:nvPr/>
        </p:nvSpPr>
        <p:spPr>
          <a:xfrm>
            <a:off x="2972860" y="4567415"/>
            <a:ext cx="1897309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厨房安全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食堂安全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7D95E97-960C-43FF-9D23-5451DFED5194}"/>
              </a:ext>
            </a:extLst>
          </p:cNvPr>
          <p:cNvSpPr/>
          <p:nvPr/>
        </p:nvSpPr>
        <p:spPr>
          <a:xfrm>
            <a:off x="2807967" y="5635263"/>
            <a:ext cx="8694295" cy="993103"/>
          </a:xfrm>
          <a:prstGeom prst="rect">
            <a:avLst/>
          </a:prstGeom>
          <a:solidFill>
            <a:schemeClr val="accent4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83E85D8-5DD7-4A56-A62F-B78B9A697A2D}"/>
              </a:ext>
            </a:extLst>
          </p:cNvPr>
          <p:cNvSpPr/>
          <p:nvPr/>
        </p:nvSpPr>
        <p:spPr>
          <a:xfrm>
            <a:off x="776735" y="5635264"/>
            <a:ext cx="2031232" cy="99310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300" b="1" dirty="0">
                <a:solidFill>
                  <a:prstClr val="white"/>
                </a:solidFill>
                <a:latin typeface="Microsoft YaHei" charset="-122"/>
                <a:ea typeface="Microsoft YaHei" charset="-122"/>
              </a:rPr>
              <a:t>幼儿健康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6C073D0-B961-46A5-A54A-FA4B09A3010E}"/>
              </a:ext>
            </a:extLst>
          </p:cNvPr>
          <p:cNvSpPr txBox="1"/>
          <p:nvPr/>
        </p:nvSpPr>
        <p:spPr>
          <a:xfrm>
            <a:off x="2972860" y="5743238"/>
            <a:ext cx="1897309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晨检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午检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A7DC245-7A02-42DA-B720-27865ADA8E7F}"/>
              </a:ext>
            </a:extLst>
          </p:cNvPr>
          <p:cNvSpPr txBox="1"/>
          <p:nvPr/>
        </p:nvSpPr>
        <p:spPr>
          <a:xfrm>
            <a:off x="4870169" y="5738052"/>
            <a:ext cx="1897309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服药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体检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6" name="标题 2">
            <a:extLst>
              <a:ext uri="{FF2B5EF4-FFF2-40B4-BE49-F238E27FC236}">
                <a16:creationId xmlns:a16="http://schemas.microsoft.com/office/drawing/2014/main" id="{3AE58BB4-7E6B-4D7D-9B24-E707F2ACB451}"/>
              </a:ext>
            </a:extLst>
          </p:cNvPr>
          <p:cNvSpPr>
            <a:spLocks noGrp="1"/>
          </p:cNvSpPr>
          <p:nvPr/>
        </p:nvSpPr>
        <p:spPr>
          <a:xfrm>
            <a:off x="1166707" y="187879"/>
            <a:ext cx="5601368" cy="731646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i="0" kern="1200">
                <a:solidFill>
                  <a:srgbClr val="00576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defTabSz="1218565"/>
            <a:r>
              <a:rPr kumimoji="1" lang="zh-CN" altLang="en-US" sz="4000" b="1" dirty="0"/>
              <a:t>管理点细分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3F0F9D5-9944-4112-855B-818B6E87FA9D}"/>
              </a:ext>
            </a:extLst>
          </p:cNvPr>
          <p:cNvSpPr/>
          <p:nvPr/>
        </p:nvSpPr>
        <p:spPr>
          <a:xfrm>
            <a:off x="48032" y="276715"/>
            <a:ext cx="918057" cy="553973"/>
          </a:xfrm>
          <a:prstGeom prst="rect">
            <a:avLst/>
          </a:prstGeom>
          <a:solidFill>
            <a:srgbClr val="AE2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7B57DC7-E903-41AD-813E-E9F7440365DC}"/>
              </a:ext>
            </a:extLst>
          </p:cNvPr>
          <p:cNvSpPr txBox="1"/>
          <p:nvPr/>
        </p:nvSpPr>
        <p:spPr>
          <a:xfrm>
            <a:off x="2972859" y="3396464"/>
            <a:ext cx="1897309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16738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户外活动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16738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公开活动</a:t>
            </a:r>
          </a:p>
        </p:txBody>
      </p:sp>
      <p:sp>
        <p:nvSpPr>
          <p:cNvPr id="29" name="文本框 3">
            <a:extLst>
              <a:ext uri="{FF2B5EF4-FFF2-40B4-BE49-F238E27FC236}">
                <a16:creationId xmlns:a16="http://schemas.microsoft.com/office/drawing/2014/main" id="{9AE9C77B-49CC-476F-A66C-2E2FABEC53D5}"/>
              </a:ext>
            </a:extLst>
          </p:cNvPr>
          <p:cNvSpPr txBox="1"/>
          <p:nvPr/>
        </p:nvSpPr>
        <p:spPr>
          <a:xfrm>
            <a:off x="8788511" y="1134953"/>
            <a:ext cx="1260618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AE2C2E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楼梯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AE2C2E"/>
              </a:solidFill>
              <a:effectLst/>
              <a:uLnTx/>
              <a:uFillTx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6423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AA89D00-F571-4D88-A1A1-09E6F99E403C}"/>
              </a:ext>
            </a:extLst>
          </p:cNvPr>
          <p:cNvSpPr/>
          <p:nvPr/>
        </p:nvSpPr>
        <p:spPr>
          <a:xfrm>
            <a:off x="8541385" y="6035246"/>
            <a:ext cx="3456347" cy="383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655805" y="387175"/>
          <a:ext cx="2380735" cy="6120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内容占位符 3"/>
          <p:cNvGraphicFramePr/>
          <p:nvPr/>
        </p:nvGraphicFramePr>
        <p:xfrm>
          <a:off x="6614984" y="164750"/>
          <a:ext cx="3196281" cy="6343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3"/>
          <p:cNvGraphicFramePr/>
          <p:nvPr/>
        </p:nvGraphicFramePr>
        <p:xfrm>
          <a:off x="699753" y="115294"/>
          <a:ext cx="3196281" cy="6343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内容占位符 3"/>
          <p:cNvGraphicFramePr/>
          <p:nvPr/>
        </p:nvGraphicFramePr>
        <p:xfrm>
          <a:off x="4445635" y="98836"/>
          <a:ext cx="3196281" cy="6343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" name="内容占位符 3"/>
          <p:cNvGraphicFramePr/>
          <p:nvPr/>
        </p:nvGraphicFramePr>
        <p:xfrm>
          <a:off x="6218761" y="115381"/>
          <a:ext cx="6458465" cy="5939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C4B1CE07-A2FF-4976-BB75-264D53A7196C}"/>
              </a:ext>
            </a:extLst>
          </p:cNvPr>
          <p:cNvSpPr/>
          <p:nvPr/>
        </p:nvSpPr>
        <p:spPr>
          <a:xfrm>
            <a:off x="8541385" y="6035246"/>
            <a:ext cx="3456347" cy="383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487" y="2525607"/>
            <a:ext cx="10701867" cy="1362287"/>
          </a:xfrm>
        </p:spPr>
        <p:txBody>
          <a:bodyPr>
            <a:normAutofit/>
          </a:bodyPr>
          <a:lstStyle/>
          <a:p>
            <a:r>
              <a:rPr kumimoji="1" lang="zh-CN" altLang="en-US" b="1" dirty="0"/>
              <a:t>幼儿园管理巡检系统介绍</a:t>
            </a:r>
          </a:p>
        </p:txBody>
      </p:sp>
      <p:sp>
        <p:nvSpPr>
          <p:cNvPr id="6" name="矩形 5"/>
          <p:cNvSpPr/>
          <p:nvPr/>
        </p:nvSpPr>
        <p:spPr>
          <a:xfrm>
            <a:off x="-25399" y="3997961"/>
            <a:ext cx="6850380" cy="767927"/>
          </a:xfrm>
          <a:prstGeom prst="rect">
            <a:avLst/>
          </a:prstGeom>
          <a:solidFill>
            <a:srgbClr val="CDE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65"/>
            <a:endParaRPr lang="zh-CN" altLang="en-US" sz="240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715</Words>
  <Application>Microsoft Office PowerPoint</Application>
  <PresentationFormat>宽屏</PresentationFormat>
  <Paragraphs>187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等线</vt:lpstr>
      <vt:lpstr>等线 Light</vt:lpstr>
      <vt:lpstr>宋体</vt:lpstr>
      <vt:lpstr>微软雅黑</vt:lpstr>
      <vt:lpstr>微软雅黑</vt:lpstr>
      <vt:lpstr>Arial</vt:lpstr>
      <vt:lpstr>Calibri</vt:lpstr>
      <vt:lpstr>Wingdings</vt:lpstr>
      <vt:lpstr>Office 主题</vt:lpstr>
      <vt:lpstr>Office 主题​​</vt:lpstr>
      <vt:lpstr>1_Office 主题</vt:lpstr>
      <vt:lpstr>PowerPoint 演示文稿</vt:lpstr>
      <vt:lpstr>为幼儿园建立安全巡检的标准与规范 让安全巡检工作简单有序， 辅助幼儿园对安全管理的安全管家</vt:lpstr>
      <vt:lpstr>PowerPoint 演示文稿</vt:lpstr>
      <vt:lpstr>从家长入园的感受为中心 从服务员工的角度为中心 从管理者的检查、考核的角度为中心</vt:lpstr>
      <vt:lpstr>安全巡检管理的核心要素</vt:lpstr>
      <vt:lpstr>PowerPoint 演示文稿</vt:lpstr>
      <vt:lpstr>PowerPoint 演示文稿</vt:lpstr>
      <vt:lpstr>PowerPoint 演示文稿</vt:lpstr>
      <vt:lpstr>幼儿园管理巡检系统介绍</vt:lpstr>
      <vt:lpstr>工作岗位分工说明</vt:lpstr>
      <vt:lpstr>一：巡检项沟通确认</vt:lpstr>
      <vt:lpstr>PowerPoint 演示文稿</vt:lpstr>
      <vt:lpstr>二：具体的工作执行</vt:lpstr>
      <vt:lpstr>三：巡检督导工作（轮岗）</vt:lpstr>
      <vt:lpstr>安全巡检督导时间安排表(建议)</vt:lpstr>
      <vt:lpstr>四：问题授理与反馈</vt:lpstr>
      <vt:lpstr>五：让安全管理变简单（园长）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幼儿园巡检系统介绍</dc:title>
  <dc:creator>陈 红浪</dc:creator>
  <cp:lastModifiedBy>陈 红浪</cp:lastModifiedBy>
  <cp:revision>190</cp:revision>
  <dcterms:created xsi:type="dcterms:W3CDTF">2018-06-27T02:18:00Z</dcterms:created>
  <dcterms:modified xsi:type="dcterms:W3CDTF">2018-07-06T06:21:55Z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2052-10.1.0.6747</vt:lpwstr>
  </property>
</Properties>
</file>