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312" r:id="rId3"/>
    <p:sldId id="317" r:id="rId4"/>
    <p:sldId id="286" r:id="rId5"/>
    <p:sldId id="332" r:id="rId6"/>
    <p:sldId id="335" r:id="rId7"/>
    <p:sldId id="333" r:id="rId8"/>
    <p:sldId id="309" r:id="rId9"/>
    <p:sldId id="311" r:id="rId10"/>
    <p:sldId id="310" r:id="rId11"/>
    <p:sldId id="33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8F991-88E5-439E-9170-68DA7AE84C44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1D450F5-163E-4911-A910-9865DCBF1C81}">
      <dgm:prSet phldrT="[文本]"/>
      <dgm:spPr/>
      <dgm:t>
        <a:bodyPr/>
        <a:lstStyle/>
        <a:p>
          <a:r>
            <a:rPr lang="zh-CN" altLang="en-US" dirty="0"/>
            <a:t>大门口</a:t>
          </a:r>
        </a:p>
      </dgm:t>
    </dgm:pt>
    <dgm:pt modelId="{F450C75A-407B-42DD-8F3C-3B2B2B239CE7}" type="parTrans" cxnId="{A2BE0A42-AB09-47CF-9130-192F02B04605}">
      <dgm:prSet/>
      <dgm:spPr/>
      <dgm:t>
        <a:bodyPr/>
        <a:lstStyle/>
        <a:p>
          <a:endParaRPr lang="zh-CN" altLang="en-US"/>
        </a:p>
      </dgm:t>
    </dgm:pt>
    <dgm:pt modelId="{92F3E1AE-009F-4976-8EFF-EE1C2934146A}" type="sibTrans" cxnId="{A2BE0A42-AB09-47CF-9130-192F02B04605}">
      <dgm:prSet/>
      <dgm:spPr/>
      <dgm:t>
        <a:bodyPr/>
        <a:lstStyle/>
        <a:p>
          <a:endParaRPr lang="zh-CN" altLang="en-US"/>
        </a:p>
      </dgm:t>
    </dgm:pt>
    <dgm:pt modelId="{E46D3E55-AD13-4A28-8646-1B9A80AEC19D}">
      <dgm:prSet phldrT="[文本]"/>
      <dgm:spPr/>
      <dgm:t>
        <a:bodyPr/>
        <a:lstStyle/>
        <a:p>
          <a:r>
            <a:rPr lang="zh-CN" altLang="en-US" dirty="0"/>
            <a:t>校车</a:t>
          </a:r>
        </a:p>
      </dgm:t>
    </dgm:pt>
    <dgm:pt modelId="{F915A8A6-D178-4ED1-80E9-66EE7037AE8F}" type="parTrans" cxnId="{85631B41-D516-4E60-A4C5-CE71AF1A43D2}">
      <dgm:prSet/>
      <dgm:spPr/>
      <dgm:t>
        <a:bodyPr/>
        <a:lstStyle/>
        <a:p>
          <a:endParaRPr lang="zh-CN" altLang="en-US"/>
        </a:p>
      </dgm:t>
    </dgm:pt>
    <dgm:pt modelId="{1F0D908B-85FB-4FEA-BCB0-69E8B37909C7}" type="sibTrans" cxnId="{85631B41-D516-4E60-A4C5-CE71AF1A43D2}">
      <dgm:prSet/>
      <dgm:spPr/>
      <dgm:t>
        <a:bodyPr/>
        <a:lstStyle/>
        <a:p>
          <a:endParaRPr lang="zh-CN" altLang="en-US"/>
        </a:p>
      </dgm:t>
    </dgm:pt>
    <dgm:pt modelId="{048933E0-1963-4BA7-B061-B138295373E2}">
      <dgm:prSet phldrT="[文本]"/>
      <dgm:spPr/>
      <dgm:t>
        <a:bodyPr/>
        <a:lstStyle/>
        <a:p>
          <a:r>
            <a:rPr lang="zh-CN" altLang="en-US" dirty="0"/>
            <a:t>操场</a:t>
          </a:r>
        </a:p>
      </dgm:t>
    </dgm:pt>
    <dgm:pt modelId="{481C0153-39F1-443D-99FB-BCF8134A64CC}" type="parTrans" cxnId="{AEE2FD23-9C2A-4D0C-B62E-C965777F09E7}">
      <dgm:prSet/>
      <dgm:spPr/>
      <dgm:t>
        <a:bodyPr/>
        <a:lstStyle/>
        <a:p>
          <a:endParaRPr lang="zh-CN" altLang="en-US"/>
        </a:p>
      </dgm:t>
    </dgm:pt>
    <dgm:pt modelId="{88D89E90-7A5D-4DCA-8B1E-A192139EAB94}" type="sibTrans" cxnId="{AEE2FD23-9C2A-4D0C-B62E-C965777F09E7}">
      <dgm:prSet/>
      <dgm:spPr/>
      <dgm:t>
        <a:bodyPr/>
        <a:lstStyle/>
        <a:p>
          <a:endParaRPr lang="zh-CN" altLang="en-US"/>
        </a:p>
      </dgm:t>
    </dgm:pt>
    <dgm:pt modelId="{CD8A48BD-11B2-4D29-9BB6-20738DEEA04E}">
      <dgm:prSet phldrT="[文本]"/>
      <dgm:spPr/>
      <dgm:t>
        <a:bodyPr/>
        <a:lstStyle/>
        <a:p>
          <a:r>
            <a:rPr lang="zh-CN" altLang="en-US" dirty="0"/>
            <a:t>大厅</a:t>
          </a:r>
        </a:p>
      </dgm:t>
    </dgm:pt>
    <dgm:pt modelId="{FC41F30D-4430-463A-864D-0734BBF9FBEC}" type="parTrans" cxnId="{A6C21463-8A67-4FEF-87F5-791A43B1EF5F}">
      <dgm:prSet/>
      <dgm:spPr/>
      <dgm:t>
        <a:bodyPr/>
        <a:lstStyle/>
        <a:p>
          <a:endParaRPr lang="zh-CN" altLang="en-US"/>
        </a:p>
      </dgm:t>
    </dgm:pt>
    <dgm:pt modelId="{E5EB673C-B9DE-42E3-A6F7-252BEFA18593}" type="sibTrans" cxnId="{A6C21463-8A67-4FEF-87F5-791A43B1EF5F}">
      <dgm:prSet/>
      <dgm:spPr/>
      <dgm:t>
        <a:bodyPr/>
        <a:lstStyle/>
        <a:p>
          <a:endParaRPr lang="zh-CN" altLang="en-US"/>
        </a:p>
      </dgm:t>
    </dgm:pt>
    <dgm:pt modelId="{E02004E3-4CA3-4977-B95F-2B58FB3EB05D}">
      <dgm:prSet phldrT="[文本]"/>
      <dgm:spPr/>
      <dgm:t>
        <a:bodyPr/>
        <a:lstStyle/>
        <a:p>
          <a:r>
            <a:rPr lang="zh-CN" altLang="en-US" dirty="0"/>
            <a:t>楼道</a:t>
          </a:r>
        </a:p>
      </dgm:t>
    </dgm:pt>
    <dgm:pt modelId="{ACB7D2BC-6710-4323-823F-EFAE0EEEA53F}" type="parTrans" cxnId="{2FFAEE9F-4895-45F3-A2AA-AAC25B8C3381}">
      <dgm:prSet/>
      <dgm:spPr/>
      <dgm:t>
        <a:bodyPr/>
        <a:lstStyle/>
        <a:p>
          <a:endParaRPr lang="zh-CN" altLang="en-US"/>
        </a:p>
      </dgm:t>
    </dgm:pt>
    <dgm:pt modelId="{A7553885-3203-4669-AEE1-473FFA14BA09}" type="sibTrans" cxnId="{2FFAEE9F-4895-45F3-A2AA-AAC25B8C3381}">
      <dgm:prSet/>
      <dgm:spPr/>
      <dgm:t>
        <a:bodyPr/>
        <a:lstStyle/>
        <a:p>
          <a:endParaRPr lang="zh-CN" altLang="en-US"/>
        </a:p>
      </dgm:t>
    </dgm:pt>
    <dgm:pt modelId="{54468382-3056-46A4-93D2-C8C4E3E10FDE}">
      <dgm:prSet phldrT="[文本]"/>
      <dgm:spPr/>
      <dgm:t>
        <a:bodyPr/>
        <a:lstStyle/>
        <a:p>
          <a:r>
            <a:rPr lang="zh-CN" altLang="en-US" dirty="0"/>
            <a:t>班级</a:t>
          </a:r>
        </a:p>
      </dgm:t>
    </dgm:pt>
    <dgm:pt modelId="{AD5D4FF6-5D3F-4B0D-80E2-07EA45806667}" type="parTrans" cxnId="{A863A617-3DC1-4DFF-8AA4-B75C045416CC}">
      <dgm:prSet/>
      <dgm:spPr/>
      <dgm:t>
        <a:bodyPr/>
        <a:lstStyle/>
        <a:p>
          <a:endParaRPr lang="zh-CN" altLang="en-US"/>
        </a:p>
      </dgm:t>
    </dgm:pt>
    <dgm:pt modelId="{DDD4BB51-B85F-4FFD-AF54-8DB0C238477F}" type="sibTrans" cxnId="{A863A617-3DC1-4DFF-8AA4-B75C045416CC}">
      <dgm:prSet/>
      <dgm:spPr/>
      <dgm:t>
        <a:bodyPr/>
        <a:lstStyle/>
        <a:p>
          <a:endParaRPr lang="zh-CN" altLang="en-US"/>
        </a:p>
      </dgm:t>
    </dgm:pt>
    <dgm:pt modelId="{3A2DA344-DE2D-4585-8DB5-CFBB412D4108}">
      <dgm:prSet phldrT="[文本]"/>
      <dgm:spPr/>
      <dgm:t>
        <a:bodyPr/>
        <a:lstStyle/>
        <a:p>
          <a:r>
            <a:rPr lang="zh-CN" altLang="en-US" dirty="0"/>
            <a:t>保健室</a:t>
          </a:r>
        </a:p>
      </dgm:t>
    </dgm:pt>
    <dgm:pt modelId="{EF7969DD-0A17-48BF-ADCB-CA130C324855}" type="parTrans" cxnId="{44772860-0454-431B-9E86-A195266BC551}">
      <dgm:prSet/>
      <dgm:spPr/>
      <dgm:t>
        <a:bodyPr/>
        <a:lstStyle/>
        <a:p>
          <a:endParaRPr lang="zh-CN" altLang="en-US"/>
        </a:p>
      </dgm:t>
    </dgm:pt>
    <dgm:pt modelId="{49816A7D-2C25-42A0-B22C-346B9C745C44}" type="sibTrans" cxnId="{44772860-0454-431B-9E86-A195266BC551}">
      <dgm:prSet/>
      <dgm:spPr/>
      <dgm:t>
        <a:bodyPr/>
        <a:lstStyle/>
        <a:p>
          <a:endParaRPr lang="zh-CN" altLang="en-US"/>
        </a:p>
      </dgm:t>
    </dgm:pt>
    <dgm:pt modelId="{38BA5A6A-7E2D-4765-8144-295E054F39C9}">
      <dgm:prSet phldrT="[文本]"/>
      <dgm:spPr/>
      <dgm:t>
        <a:bodyPr/>
        <a:lstStyle/>
        <a:p>
          <a:r>
            <a:rPr lang="zh-CN" altLang="en-US" dirty="0"/>
            <a:t>多功能厅</a:t>
          </a:r>
        </a:p>
      </dgm:t>
    </dgm:pt>
    <dgm:pt modelId="{0969B745-14FF-422D-8E95-74D0892DCC83}" type="parTrans" cxnId="{B7164E7D-8D4A-423F-9EBA-A70EE4F08695}">
      <dgm:prSet/>
      <dgm:spPr/>
      <dgm:t>
        <a:bodyPr/>
        <a:lstStyle/>
        <a:p>
          <a:endParaRPr lang="zh-CN" altLang="en-US"/>
        </a:p>
      </dgm:t>
    </dgm:pt>
    <dgm:pt modelId="{25C111D6-5E7B-4796-AF14-7F0B634AFD10}" type="sibTrans" cxnId="{B7164E7D-8D4A-423F-9EBA-A70EE4F08695}">
      <dgm:prSet/>
      <dgm:spPr/>
      <dgm:t>
        <a:bodyPr/>
        <a:lstStyle/>
        <a:p>
          <a:endParaRPr lang="zh-CN" altLang="en-US"/>
        </a:p>
      </dgm:t>
    </dgm:pt>
    <dgm:pt modelId="{90B85271-3986-48B0-8D29-6E70F2945728}">
      <dgm:prSet phldrT="[文本]"/>
      <dgm:spPr/>
      <dgm:t>
        <a:bodyPr/>
        <a:lstStyle/>
        <a:p>
          <a:r>
            <a:rPr lang="zh-CN" altLang="en-US" dirty="0"/>
            <a:t>食堂</a:t>
          </a:r>
        </a:p>
      </dgm:t>
    </dgm:pt>
    <dgm:pt modelId="{DB33344D-A12B-41F3-AD2E-4F5036C3AA55}" type="parTrans" cxnId="{464085F2-95FF-4DD0-B048-588E5D6CC81B}">
      <dgm:prSet/>
      <dgm:spPr/>
      <dgm:t>
        <a:bodyPr/>
        <a:lstStyle/>
        <a:p>
          <a:endParaRPr lang="zh-CN" altLang="en-US"/>
        </a:p>
      </dgm:t>
    </dgm:pt>
    <dgm:pt modelId="{829965D7-A2A7-4BA7-897D-9BE8BB9748F6}" type="sibTrans" cxnId="{464085F2-95FF-4DD0-B048-588E5D6CC81B}">
      <dgm:prSet/>
      <dgm:spPr/>
      <dgm:t>
        <a:bodyPr/>
        <a:lstStyle/>
        <a:p>
          <a:endParaRPr lang="zh-CN" altLang="en-US"/>
        </a:p>
      </dgm:t>
    </dgm:pt>
    <dgm:pt modelId="{1AD414D6-6E7E-46D0-91AA-4D2A967BB207}">
      <dgm:prSet phldrT="[文本]"/>
      <dgm:spPr/>
      <dgm:t>
        <a:bodyPr/>
        <a:lstStyle/>
        <a:p>
          <a:r>
            <a:rPr lang="zh-CN" altLang="en-US" dirty="0"/>
            <a:t>办公室</a:t>
          </a:r>
        </a:p>
      </dgm:t>
    </dgm:pt>
    <dgm:pt modelId="{6F9067A8-E7F0-4332-914F-E5012E9DE77A}" type="parTrans" cxnId="{79BF87E2-C32C-49D5-AC57-636248212E15}">
      <dgm:prSet/>
      <dgm:spPr/>
      <dgm:t>
        <a:bodyPr/>
        <a:lstStyle/>
        <a:p>
          <a:endParaRPr lang="zh-CN" altLang="en-US"/>
        </a:p>
      </dgm:t>
    </dgm:pt>
    <dgm:pt modelId="{E9A61F9D-8A23-421A-942E-CE2BBEECBE60}" type="sibTrans" cxnId="{79BF87E2-C32C-49D5-AC57-636248212E15}">
      <dgm:prSet/>
      <dgm:spPr/>
      <dgm:t>
        <a:bodyPr/>
        <a:lstStyle/>
        <a:p>
          <a:endParaRPr lang="zh-CN" altLang="en-US"/>
        </a:p>
      </dgm:t>
    </dgm:pt>
    <dgm:pt modelId="{0FB663CB-F5E4-430F-95D9-84FF6CD31039}">
      <dgm:prSet phldrT="[文本]"/>
      <dgm:spPr/>
      <dgm:t>
        <a:bodyPr/>
        <a:lstStyle/>
        <a:p>
          <a:r>
            <a:rPr lang="zh-CN" altLang="en-US" dirty="0"/>
            <a:t>库房</a:t>
          </a:r>
        </a:p>
      </dgm:t>
    </dgm:pt>
    <dgm:pt modelId="{544CB9A4-6CBD-4627-B649-E5A8D18B083A}" type="parTrans" cxnId="{CF816F96-A7A7-4792-85C7-E84E606D28AC}">
      <dgm:prSet/>
      <dgm:spPr/>
      <dgm:t>
        <a:bodyPr/>
        <a:lstStyle/>
        <a:p>
          <a:endParaRPr lang="zh-CN" altLang="en-US"/>
        </a:p>
      </dgm:t>
    </dgm:pt>
    <dgm:pt modelId="{C64D7A4F-96D3-4FDC-8034-040CAEA01B32}" type="sibTrans" cxnId="{CF816F96-A7A7-4792-85C7-E84E606D28AC}">
      <dgm:prSet/>
      <dgm:spPr/>
      <dgm:t>
        <a:bodyPr/>
        <a:lstStyle/>
        <a:p>
          <a:endParaRPr lang="zh-CN" altLang="en-US"/>
        </a:p>
      </dgm:t>
    </dgm:pt>
    <dgm:pt modelId="{261E63DA-17A0-4815-8A9A-F30B7AF4BFB8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5F9A97-BE47-42A1-BDBB-C9F6B7D0DAAC}" type="parTrans" cxnId="{A79297D0-5EE3-436A-A776-3211C73A1801}">
      <dgm:prSet/>
      <dgm:spPr/>
      <dgm:t>
        <a:bodyPr/>
        <a:lstStyle/>
        <a:p>
          <a:endParaRPr lang="zh-CN" altLang="en-US"/>
        </a:p>
      </dgm:t>
    </dgm:pt>
    <dgm:pt modelId="{E36FDFE8-F098-4066-9ACF-B52AD7BD979A}" type="sibTrans" cxnId="{A79297D0-5EE3-436A-A776-3211C73A1801}">
      <dgm:prSet/>
      <dgm:spPr/>
      <dgm:t>
        <a:bodyPr/>
        <a:lstStyle/>
        <a:p>
          <a:endParaRPr lang="zh-CN" altLang="en-US"/>
        </a:p>
      </dgm:t>
    </dgm:pt>
    <dgm:pt modelId="{124B0171-3E58-4592-8FD9-81CB8D71720C}" type="pres">
      <dgm:prSet presAssocID="{A6F8F991-88E5-439E-9170-68DA7AE84C44}" presName="Name0" presStyleCnt="0">
        <dgm:presLayoutVars>
          <dgm:dir/>
          <dgm:resizeHandles/>
        </dgm:presLayoutVars>
      </dgm:prSet>
      <dgm:spPr/>
    </dgm:pt>
    <dgm:pt modelId="{19A8643A-EEF0-4C4B-8868-73F63B12438C}" type="pres">
      <dgm:prSet presAssocID="{A1D450F5-163E-4911-A910-9865DCBF1C81}" presName="compNode" presStyleCnt="0"/>
      <dgm:spPr/>
    </dgm:pt>
    <dgm:pt modelId="{5436A4B9-843B-4FE5-92C0-EC0D5F3E1F88}" type="pres">
      <dgm:prSet presAssocID="{A1D450F5-163E-4911-A910-9865DCBF1C81}" presName="dummyConnPt" presStyleCnt="0"/>
      <dgm:spPr/>
    </dgm:pt>
    <dgm:pt modelId="{B04F8973-C26E-4731-BEB0-651FD2905095}" type="pres">
      <dgm:prSet presAssocID="{A1D450F5-163E-4911-A910-9865DCBF1C81}" presName="node" presStyleLbl="node1" presStyleIdx="0" presStyleCnt="12">
        <dgm:presLayoutVars>
          <dgm:bulletEnabled val="1"/>
        </dgm:presLayoutVars>
      </dgm:prSet>
      <dgm:spPr/>
    </dgm:pt>
    <dgm:pt modelId="{26CD1D9F-6C9B-4D5C-941F-C53FB3ECDE3E}" type="pres">
      <dgm:prSet presAssocID="{92F3E1AE-009F-4976-8EFF-EE1C2934146A}" presName="sibTrans" presStyleLbl="bgSibTrans2D1" presStyleIdx="0" presStyleCnt="11"/>
      <dgm:spPr/>
    </dgm:pt>
    <dgm:pt modelId="{CA3C7F1B-475A-4ABE-A434-90853E41E069}" type="pres">
      <dgm:prSet presAssocID="{E46D3E55-AD13-4A28-8646-1B9A80AEC19D}" presName="compNode" presStyleCnt="0"/>
      <dgm:spPr/>
    </dgm:pt>
    <dgm:pt modelId="{5D833D47-0F56-40F4-9C9B-FEB99D368B07}" type="pres">
      <dgm:prSet presAssocID="{E46D3E55-AD13-4A28-8646-1B9A80AEC19D}" presName="dummyConnPt" presStyleCnt="0"/>
      <dgm:spPr/>
    </dgm:pt>
    <dgm:pt modelId="{8333784F-7B6B-4BC3-90A5-8BFC66547A17}" type="pres">
      <dgm:prSet presAssocID="{E46D3E55-AD13-4A28-8646-1B9A80AEC19D}" presName="node" presStyleLbl="node1" presStyleIdx="1" presStyleCnt="12">
        <dgm:presLayoutVars>
          <dgm:bulletEnabled val="1"/>
        </dgm:presLayoutVars>
      </dgm:prSet>
      <dgm:spPr/>
    </dgm:pt>
    <dgm:pt modelId="{458AD6FB-5439-4B9B-BDA7-D4AAE1004F3F}" type="pres">
      <dgm:prSet presAssocID="{1F0D908B-85FB-4FEA-BCB0-69E8B37909C7}" presName="sibTrans" presStyleLbl="bgSibTrans2D1" presStyleIdx="1" presStyleCnt="11"/>
      <dgm:spPr/>
    </dgm:pt>
    <dgm:pt modelId="{6B4CEA4D-122F-4A89-AA7C-C9919960F22B}" type="pres">
      <dgm:prSet presAssocID="{048933E0-1963-4BA7-B061-B138295373E2}" presName="compNode" presStyleCnt="0"/>
      <dgm:spPr/>
    </dgm:pt>
    <dgm:pt modelId="{BF39C070-C840-4161-B5A0-999FD98E55C9}" type="pres">
      <dgm:prSet presAssocID="{048933E0-1963-4BA7-B061-B138295373E2}" presName="dummyConnPt" presStyleCnt="0"/>
      <dgm:spPr/>
    </dgm:pt>
    <dgm:pt modelId="{70754479-D48B-4889-BD02-E019FB5FB1F8}" type="pres">
      <dgm:prSet presAssocID="{048933E0-1963-4BA7-B061-B138295373E2}" presName="node" presStyleLbl="node1" presStyleIdx="2" presStyleCnt="12">
        <dgm:presLayoutVars>
          <dgm:bulletEnabled val="1"/>
        </dgm:presLayoutVars>
      </dgm:prSet>
      <dgm:spPr/>
    </dgm:pt>
    <dgm:pt modelId="{196F7D23-0783-49DC-9171-3E0DE6567045}" type="pres">
      <dgm:prSet presAssocID="{88D89E90-7A5D-4DCA-8B1E-A192139EAB94}" presName="sibTrans" presStyleLbl="bgSibTrans2D1" presStyleIdx="2" presStyleCnt="11"/>
      <dgm:spPr/>
    </dgm:pt>
    <dgm:pt modelId="{6C99EA2D-37AB-498E-9369-D8F9250FB2A7}" type="pres">
      <dgm:prSet presAssocID="{CD8A48BD-11B2-4D29-9BB6-20738DEEA04E}" presName="compNode" presStyleCnt="0"/>
      <dgm:spPr/>
    </dgm:pt>
    <dgm:pt modelId="{25F66C23-7A08-4614-B398-77C606647DBC}" type="pres">
      <dgm:prSet presAssocID="{CD8A48BD-11B2-4D29-9BB6-20738DEEA04E}" presName="dummyConnPt" presStyleCnt="0"/>
      <dgm:spPr/>
    </dgm:pt>
    <dgm:pt modelId="{1E7737AD-A26E-408C-9CEC-8F665A1043B9}" type="pres">
      <dgm:prSet presAssocID="{CD8A48BD-11B2-4D29-9BB6-20738DEEA04E}" presName="node" presStyleLbl="node1" presStyleIdx="3" presStyleCnt="12">
        <dgm:presLayoutVars>
          <dgm:bulletEnabled val="1"/>
        </dgm:presLayoutVars>
      </dgm:prSet>
      <dgm:spPr/>
    </dgm:pt>
    <dgm:pt modelId="{8279E6A9-4C9C-4393-ABCE-865811D40BBB}" type="pres">
      <dgm:prSet presAssocID="{E5EB673C-B9DE-42E3-A6F7-252BEFA18593}" presName="sibTrans" presStyleLbl="bgSibTrans2D1" presStyleIdx="3" presStyleCnt="11"/>
      <dgm:spPr/>
    </dgm:pt>
    <dgm:pt modelId="{70774C65-3FE5-4E12-B760-D68A643A63B1}" type="pres">
      <dgm:prSet presAssocID="{E02004E3-4CA3-4977-B95F-2B58FB3EB05D}" presName="compNode" presStyleCnt="0"/>
      <dgm:spPr/>
    </dgm:pt>
    <dgm:pt modelId="{6E0C0A63-3FF8-4A4E-AC0B-D0A52D44118B}" type="pres">
      <dgm:prSet presAssocID="{E02004E3-4CA3-4977-B95F-2B58FB3EB05D}" presName="dummyConnPt" presStyleCnt="0"/>
      <dgm:spPr/>
    </dgm:pt>
    <dgm:pt modelId="{545BF857-D59A-427E-A0EA-81855D378F79}" type="pres">
      <dgm:prSet presAssocID="{E02004E3-4CA3-4977-B95F-2B58FB3EB05D}" presName="node" presStyleLbl="node1" presStyleIdx="4" presStyleCnt="12">
        <dgm:presLayoutVars>
          <dgm:bulletEnabled val="1"/>
        </dgm:presLayoutVars>
      </dgm:prSet>
      <dgm:spPr/>
    </dgm:pt>
    <dgm:pt modelId="{25FF8D4E-68F2-4DEC-A1B6-160C2E8FA056}" type="pres">
      <dgm:prSet presAssocID="{A7553885-3203-4669-AEE1-473FFA14BA09}" presName="sibTrans" presStyleLbl="bgSibTrans2D1" presStyleIdx="4" presStyleCnt="11"/>
      <dgm:spPr/>
    </dgm:pt>
    <dgm:pt modelId="{A5EC1FC5-747D-448E-BE1E-623C649BFAE6}" type="pres">
      <dgm:prSet presAssocID="{54468382-3056-46A4-93D2-C8C4E3E10FDE}" presName="compNode" presStyleCnt="0"/>
      <dgm:spPr/>
    </dgm:pt>
    <dgm:pt modelId="{9AAF3BDA-D113-4BDF-B0D2-F4293AE69C4D}" type="pres">
      <dgm:prSet presAssocID="{54468382-3056-46A4-93D2-C8C4E3E10FDE}" presName="dummyConnPt" presStyleCnt="0"/>
      <dgm:spPr/>
    </dgm:pt>
    <dgm:pt modelId="{D1A65317-E1D9-437B-8B13-B588E5E15785}" type="pres">
      <dgm:prSet presAssocID="{54468382-3056-46A4-93D2-C8C4E3E10FDE}" presName="node" presStyleLbl="node1" presStyleIdx="5" presStyleCnt="12">
        <dgm:presLayoutVars>
          <dgm:bulletEnabled val="1"/>
        </dgm:presLayoutVars>
      </dgm:prSet>
      <dgm:spPr/>
    </dgm:pt>
    <dgm:pt modelId="{BAD8CC52-36F0-47D9-BE55-02E497B40744}" type="pres">
      <dgm:prSet presAssocID="{DDD4BB51-B85F-4FFD-AF54-8DB0C238477F}" presName="sibTrans" presStyleLbl="bgSibTrans2D1" presStyleIdx="5" presStyleCnt="11"/>
      <dgm:spPr/>
    </dgm:pt>
    <dgm:pt modelId="{3E2BCAF9-C01D-4EC6-863F-F8C839F2F684}" type="pres">
      <dgm:prSet presAssocID="{3A2DA344-DE2D-4585-8DB5-CFBB412D4108}" presName="compNode" presStyleCnt="0"/>
      <dgm:spPr/>
    </dgm:pt>
    <dgm:pt modelId="{ABD1B856-D92F-4CE1-B546-BCD624A5591D}" type="pres">
      <dgm:prSet presAssocID="{3A2DA344-DE2D-4585-8DB5-CFBB412D4108}" presName="dummyConnPt" presStyleCnt="0"/>
      <dgm:spPr/>
    </dgm:pt>
    <dgm:pt modelId="{6E080866-24F2-42E0-8E2C-C6BCB3561036}" type="pres">
      <dgm:prSet presAssocID="{3A2DA344-DE2D-4585-8DB5-CFBB412D4108}" presName="node" presStyleLbl="node1" presStyleIdx="6" presStyleCnt="12">
        <dgm:presLayoutVars>
          <dgm:bulletEnabled val="1"/>
        </dgm:presLayoutVars>
      </dgm:prSet>
      <dgm:spPr/>
    </dgm:pt>
    <dgm:pt modelId="{C1B813F6-EF75-43BF-903F-8642791F3D8A}" type="pres">
      <dgm:prSet presAssocID="{49816A7D-2C25-42A0-B22C-346B9C745C44}" presName="sibTrans" presStyleLbl="bgSibTrans2D1" presStyleIdx="6" presStyleCnt="11"/>
      <dgm:spPr/>
    </dgm:pt>
    <dgm:pt modelId="{76CF8109-CC7A-4935-867C-734BAD12FD44}" type="pres">
      <dgm:prSet presAssocID="{38BA5A6A-7E2D-4765-8144-295E054F39C9}" presName="compNode" presStyleCnt="0"/>
      <dgm:spPr/>
    </dgm:pt>
    <dgm:pt modelId="{1F8C42E3-92BF-4B6B-8474-6C55FE966FC8}" type="pres">
      <dgm:prSet presAssocID="{38BA5A6A-7E2D-4765-8144-295E054F39C9}" presName="dummyConnPt" presStyleCnt="0"/>
      <dgm:spPr/>
    </dgm:pt>
    <dgm:pt modelId="{A716FA50-7D5D-42F5-88E2-A043F6B1B378}" type="pres">
      <dgm:prSet presAssocID="{38BA5A6A-7E2D-4765-8144-295E054F39C9}" presName="node" presStyleLbl="node1" presStyleIdx="7" presStyleCnt="12">
        <dgm:presLayoutVars>
          <dgm:bulletEnabled val="1"/>
        </dgm:presLayoutVars>
      </dgm:prSet>
      <dgm:spPr/>
    </dgm:pt>
    <dgm:pt modelId="{7F65330B-7BF9-4359-94C6-DB25B00E2693}" type="pres">
      <dgm:prSet presAssocID="{25C111D6-5E7B-4796-AF14-7F0B634AFD10}" presName="sibTrans" presStyleLbl="bgSibTrans2D1" presStyleIdx="7" presStyleCnt="11"/>
      <dgm:spPr/>
    </dgm:pt>
    <dgm:pt modelId="{75616D6E-4907-4A5F-A3F6-F23F1932379C}" type="pres">
      <dgm:prSet presAssocID="{90B85271-3986-48B0-8D29-6E70F2945728}" presName="compNode" presStyleCnt="0"/>
      <dgm:spPr/>
    </dgm:pt>
    <dgm:pt modelId="{D4D2929D-7D28-4EC8-836E-2B027255CECD}" type="pres">
      <dgm:prSet presAssocID="{90B85271-3986-48B0-8D29-6E70F2945728}" presName="dummyConnPt" presStyleCnt="0"/>
      <dgm:spPr/>
    </dgm:pt>
    <dgm:pt modelId="{B2310C1E-E0F5-4EF4-BA44-54387E826362}" type="pres">
      <dgm:prSet presAssocID="{90B85271-3986-48B0-8D29-6E70F2945728}" presName="node" presStyleLbl="node1" presStyleIdx="8" presStyleCnt="12">
        <dgm:presLayoutVars>
          <dgm:bulletEnabled val="1"/>
        </dgm:presLayoutVars>
      </dgm:prSet>
      <dgm:spPr/>
    </dgm:pt>
    <dgm:pt modelId="{4CC6DA6D-09CC-4B0D-B8C4-B2AF0EDA4066}" type="pres">
      <dgm:prSet presAssocID="{829965D7-A2A7-4BA7-897D-9BE8BB9748F6}" presName="sibTrans" presStyleLbl="bgSibTrans2D1" presStyleIdx="8" presStyleCnt="11"/>
      <dgm:spPr/>
    </dgm:pt>
    <dgm:pt modelId="{E0C4CA7B-F7FD-46A9-8D98-3BB20834BDBB}" type="pres">
      <dgm:prSet presAssocID="{1AD414D6-6E7E-46D0-91AA-4D2A967BB207}" presName="compNode" presStyleCnt="0"/>
      <dgm:spPr/>
    </dgm:pt>
    <dgm:pt modelId="{AA70E4B0-5037-4F86-811A-C68DDFD0E8C6}" type="pres">
      <dgm:prSet presAssocID="{1AD414D6-6E7E-46D0-91AA-4D2A967BB207}" presName="dummyConnPt" presStyleCnt="0"/>
      <dgm:spPr/>
    </dgm:pt>
    <dgm:pt modelId="{9AD91785-1EBA-4D4C-86DB-5C7B435FFF69}" type="pres">
      <dgm:prSet presAssocID="{1AD414D6-6E7E-46D0-91AA-4D2A967BB207}" presName="node" presStyleLbl="node1" presStyleIdx="9" presStyleCnt="12">
        <dgm:presLayoutVars>
          <dgm:bulletEnabled val="1"/>
        </dgm:presLayoutVars>
      </dgm:prSet>
      <dgm:spPr/>
    </dgm:pt>
    <dgm:pt modelId="{769D31F6-1158-42FC-A996-D1A3FB61FF43}" type="pres">
      <dgm:prSet presAssocID="{E9A61F9D-8A23-421A-942E-CE2BBEECBE60}" presName="sibTrans" presStyleLbl="bgSibTrans2D1" presStyleIdx="9" presStyleCnt="11"/>
      <dgm:spPr/>
    </dgm:pt>
    <dgm:pt modelId="{06FF4B4C-9A83-4567-8547-C507C5CF55D8}" type="pres">
      <dgm:prSet presAssocID="{0FB663CB-F5E4-430F-95D9-84FF6CD31039}" presName="compNode" presStyleCnt="0"/>
      <dgm:spPr/>
    </dgm:pt>
    <dgm:pt modelId="{66ED7B4A-D3AA-48BB-A95C-ACC2AF0DDF2A}" type="pres">
      <dgm:prSet presAssocID="{0FB663CB-F5E4-430F-95D9-84FF6CD31039}" presName="dummyConnPt" presStyleCnt="0"/>
      <dgm:spPr/>
    </dgm:pt>
    <dgm:pt modelId="{7106EAC8-D5D6-4728-A5B8-B61F728E7289}" type="pres">
      <dgm:prSet presAssocID="{0FB663CB-F5E4-430F-95D9-84FF6CD31039}" presName="node" presStyleLbl="node1" presStyleIdx="10" presStyleCnt="12">
        <dgm:presLayoutVars>
          <dgm:bulletEnabled val="1"/>
        </dgm:presLayoutVars>
      </dgm:prSet>
      <dgm:spPr/>
    </dgm:pt>
    <dgm:pt modelId="{B1718B17-F5B9-4BFB-AC1B-963E6C07DC48}" type="pres">
      <dgm:prSet presAssocID="{C64D7A4F-96D3-4FDC-8034-040CAEA01B32}" presName="sibTrans" presStyleLbl="bgSibTrans2D1" presStyleIdx="10" presStyleCnt="11"/>
      <dgm:spPr/>
    </dgm:pt>
    <dgm:pt modelId="{F28B5BA8-1105-4D05-8372-ED7679D6D57C}" type="pres">
      <dgm:prSet presAssocID="{261E63DA-17A0-4815-8A9A-F30B7AF4BFB8}" presName="compNode" presStyleCnt="0"/>
      <dgm:spPr/>
    </dgm:pt>
    <dgm:pt modelId="{EAA0DAA2-5661-4F2D-95D6-7EEB39BDB5B1}" type="pres">
      <dgm:prSet presAssocID="{261E63DA-17A0-4815-8A9A-F30B7AF4BFB8}" presName="dummyConnPt" presStyleCnt="0"/>
      <dgm:spPr/>
    </dgm:pt>
    <dgm:pt modelId="{3B006655-DB6E-4FF2-9E55-800F04ACEDD7}" type="pres">
      <dgm:prSet presAssocID="{261E63DA-17A0-4815-8A9A-F30B7AF4BFB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EF0E00C-6883-4C2A-BA77-F9B467141788}" type="presOf" srcId="{1F0D908B-85FB-4FEA-BCB0-69E8B37909C7}" destId="{458AD6FB-5439-4B9B-BDA7-D4AAE1004F3F}" srcOrd="0" destOrd="0" presId="urn:microsoft.com/office/officeart/2005/8/layout/bProcess4"/>
    <dgm:cxn modelId="{A863A617-3DC1-4DFF-8AA4-B75C045416CC}" srcId="{A6F8F991-88E5-439E-9170-68DA7AE84C44}" destId="{54468382-3056-46A4-93D2-C8C4E3E10FDE}" srcOrd="5" destOrd="0" parTransId="{AD5D4FF6-5D3F-4B0D-80E2-07EA45806667}" sibTransId="{DDD4BB51-B85F-4FFD-AF54-8DB0C238477F}"/>
    <dgm:cxn modelId="{AEE2FD23-9C2A-4D0C-B62E-C965777F09E7}" srcId="{A6F8F991-88E5-439E-9170-68DA7AE84C44}" destId="{048933E0-1963-4BA7-B061-B138295373E2}" srcOrd="2" destOrd="0" parTransId="{481C0153-39F1-443D-99FB-BCF8134A64CC}" sibTransId="{88D89E90-7A5D-4DCA-8B1E-A192139EAB94}"/>
    <dgm:cxn modelId="{075D2B29-4E49-4761-9D24-F81699BC3FED}" type="presOf" srcId="{829965D7-A2A7-4BA7-897D-9BE8BB9748F6}" destId="{4CC6DA6D-09CC-4B0D-B8C4-B2AF0EDA4066}" srcOrd="0" destOrd="0" presId="urn:microsoft.com/office/officeart/2005/8/layout/bProcess4"/>
    <dgm:cxn modelId="{5075512F-2E4A-4C57-B920-A9209C43D4CB}" type="presOf" srcId="{0FB663CB-F5E4-430F-95D9-84FF6CD31039}" destId="{7106EAC8-D5D6-4728-A5B8-B61F728E7289}" srcOrd="0" destOrd="0" presId="urn:microsoft.com/office/officeart/2005/8/layout/bProcess4"/>
    <dgm:cxn modelId="{BAB5872F-A681-4318-BF7A-0EC446B7A461}" type="presOf" srcId="{048933E0-1963-4BA7-B061-B138295373E2}" destId="{70754479-D48B-4889-BD02-E019FB5FB1F8}" srcOrd="0" destOrd="0" presId="urn:microsoft.com/office/officeart/2005/8/layout/bProcess4"/>
    <dgm:cxn modelId="{29B3D232-AF67-49B9-97B4-A220BDB250E7}" type="presOf" srcId="{E46D3E55-AD13-4A28-8646-1B9A80AEC19D}" destId="{8333784F-7B6B-4BC3-90A5-8BFC66547A17}" srcOrd="0" destOrd="0" presId="urn:microsoft.com/office/officeart/2005/8/layout/bProcess4"/>
    <dgm:cxn modelId="{AC53A333-F74C-4D23-ADC6-4E190633ACA7}" type="presOf" srcId="{E5EB673C-B9DE-42E3-A6F7-252BEFA18593}" destId="{8279E6A9-4C9C-4393-ABCE-865811D40BBB}" srcOrd="0" destOrd="0" presId="urn:microsoft.com/office/officeart/2005/8/layout/bProcess4"/>
    <dgm:cxn modelId="{0B7B4D37-4CB1-4DA8-8481-F62F7ED4F2A8}" type="presOf" srcId="{38BA5A6A-7E2D-4765-8144-295E054F39C9}" destId="{A716FA50-7D5D-42F5-88E2-A043F6B1B378}" srcOrd="0" destOrd="0" presId="urn:microsoft.com/office/officeart/2005/8/layout/bProcess4"/>
    <dgm:cxn modelId="{2A676E5C-AF60-4D1B-84AE-1AF89FCE3757}" type="presOf" srcId="{E9A61F9D-8A23-421A-942E-CE2BBEECBE60}" destId="{769D31F6-1158-42FC-A996-D1A3FB61FF43}" srcOrd="0" destOrd="0" presId="urn:microsoft.com/office/officeart/2005/8/layout/bProcess4"/>
    <dgm:cxn modelId="{44772860-0454-431B-9E86-A195266BC551}" srcId="{A6F8F991-88E5-439E-9170-68DA7AE84C44}" destId="{3A2DA344-DE2D-4585-8DB5-CFBB412D4108}" srcOrd="6" destOrd="0" parTransId="{EF7969DD-0A17-48BF-ADCB-CA130C324855}" sibTransId="{49816A7D-2C25-42A0-B22C-346B9C745C44}"/>
    <dgm:cxn modelId="{71B49260-5468-4C20-8754-83195F16BB23}" type="presOf" srcId="{DDD4BB51-B85F-4FFD-AF54-8DB0C238477F}" destId="{BAD8CC52-36F0-47D9-BE55-02E497B40744}" srcOrd="0" destOrd="0" presId="urn:microsoft.com/office/officeart/2005/8/layout/bProcess4"/>
    <dgm:cxn modelId="{85631B41-D516-4E60-A4C5-CE71AF1A43D2}" srcId="{A6F8F991-88E5-439E-9170-68DA7AE84C44}" destId="{E46D3E55-AD13-4A28-8646-1B9A80AEC19D}" srcOrd="1" destOrd="0" parTransId="{F915A8A6-D178-4ED1-80E9-66EE7037AE8F}" sibTransId="{1F0D908B-85FB-4FEA-BCB0-69E8B37909C7}"/>
    <dgm:cxn modelId="{A2BE0A42-AB09-47CF-9130-192F02B04605}" srcId="{A6F8F991-88E5-439E-9170-68DA7AE84C44}" destId="{A1D450F5-163E-4911-A910-9865DCBF1C81}" srcOrd="0" destOrd="0" parTransId="{F450C75A-407B-42DD-8F3C-3B2B2B239CE7}" sibTransId="{92F3E1AE-009F-4976-8EFF-EE1C2934146A}"/>
    <dgm:cxn modelId="{A6C21463-8A67-4FEF-87F5-791A43B1EF5F}" srcId="{A6F8F991-88E5-439E-9170-68DA7AE84C44}" destId="{CD8A48BD-11B2-4D29-9BB6-20738DEEA04E}" srcOrd="3" destOrd="0" parTransId="{FC41F30D-4430-463A-864D-0734BBF9FBEC}" sibTransId="{E5EB673C-B9DE-42E3-A6F7-252BEFA18593}"/>
    <dgm:cxn modelId="{19BADC45-009B-4D69-8AD1-AEF7D2BE5430}" type="presOf" srcId="{3A2DA344-DE2D-4585-8DB5-CFBB412D4108}" destId="{6E080866-24F2-42E0-8E2C-C6BCB3561036}" srcOrd="0" destOrd="0" presId="urn:microsoft.com/office/officeart/2005/8/layout/bProcess4"/>
    <dgm:cxn modelId="{E093404F-5257-483A-A861-045325B4DC12}" type="presOf" srcId="{A1D450F5-163E-4911-A910-9865DCBF1C81}" destId="{B04F8973-C26E-4731-BEB0-651FD2905095}" srcOrd="0" destOrd="0" presId="urn:microsoft.com/office/officeart/2005/8/layout/bProcess4"/>
    <dgm:cxn modelId="{480BCC73-8A5E-4458-B64D-C9083EECD73C}" type="presOf" srcId="{A7553885-3203-4669-AEE1-473FFA14BA09}" destId="{25FF8D4E-68F2-4DEC-A1B6-160C2E8FA056}" srcOrd="0" destOrd="0" presId="urn:microsoft.com/office/officeart/2005/8/layout/bProcess4"/>
    <dgm:cxn modelId="{B7164E7D-8D4A-423F-9EBA-A70EE4F08695}" srcId="{A6F8F991-88E5-439E-9170-68DA7AE84C44}" destId="{38BA5A6A-7E2D-4765-8144-295E054F39C9}" srcOrd="7" destOrd="0" parTransId="{0969B745-14FF-422D-8E95-74D0892DCC83}" sibTransId="{25C111D6-5E7B-4796-AF14-7F0B634AFD10}"/>
    <dgm:cxn modelId="{5AC7507D-49CD-4597-B688-364769E63A61}" type="presOf" srcId="{1AD414D6-6E7E-46D0-91AA-4D2A967BB207}" destId="{9AD91785-1EBA-4D4C-86DB-5C7B435FFF69}" srcOrd="0" destOrd="0" presId="urn:microsoft.com/office/officeart/2005/8/layout/bProcess4"/>
    <dgm:cxn modelId="{CA7B6086-2DE1-48FF-9DA9-3DFAADBACDBE}" type="presOf" srcId="{261E63DA-17A0-4815-8A9A-F30B7AF4BFB8}" destId="{3B006655-DB6E-4FF2-9E55-800F04ACEDD7}" srcOrd="0" destOrd="0" presId="urn:microsoft.com/office/officeart/2005/8/layout/bProcess4"/>
    <dgm:cxn modelId="{BB28D88D-16A5-4A22-BA63-E441B8F25D40}" type="presOf" srcId="{CD8A48BD-11B2-4D29-9BB6-20738DEEA04E}" destId="{1E7737AD-A26E-408C-9CEC-8F665A1043B9}" srcOrd="0" destOrd="0" presId="urn:microsoft.com/office/officeart/2005/8/layout/bProcess4"/>
    <dgm:cxn modelId="{1321338E-22B2-4084-AF78-6065E391C3F9}" type="presOf" srcId="{49816A7D-2C25-42A0-B22C-346B9C745C44}" destId="{C1B813F6-EF75-43BF-903F-8642791F3D8A}" srcOrd="0" destOrd="0" presId="urn:microsoft.com/office/officeart/2005/8/layout/bProcess4"/>
    <dgm:cxn modelId="{CF816F96-A7A7-4792-85C7-E84E606D28AC}" srcId="{A6F8F991-88E5-439E-9170-68DA7AE84C44}" destId="{0FB663CB-F5E4-430F-95D9-84FF6CD31039}" srcOrd="10" destOrd="0" parTransId="{544CB9A4-6CBD-4627-B649-E5A8D18B083A}" sibTransId="{C64D7A4F-96D3-4FDC-8034-040CAEA01B32}"/>
    <dgm:cxn modelId="{FEB7CA96-3526-478D-993B-76D32350253D}" type="presOf" srcId="{88D89E90-7A5D-4DCA-8B1E-A192139EAB94}" destId="{196F7D23-0783-49DC-9171-3E0DE6567045}" srcOrd="0" destOrd="0" presId="urn:microsoft.com/office/officeart/2005/8/layout/bProcess4"/>
    <dgm:cxn modelId="{2FFAEE9F-4895-45F3-A2AA-AAC25B8C3381}" srcId="{A6F8F991-88E5-439E-9170-68DA7AE84C44}" destId="{E02004E3-4CA3-4977-B95F-2B58FB3EB05D}" srcOrd="4" destOrd="0" parTransId="{ACB7D2BC-6710-4323-823F-EFAE0EEEA53F}" sibTransId="{A7553885-3203-4669-AEE1-473FFA14BA09}"/>
    <dgm:cxn modelId="{FDD01DA2-D154-454C-AF12-139C28999816}" type="presOf" srcId="{54468382-3056-46A4-93D2-C8C4E3E10FDE}" destId="{D1A65317-E1D9-437B-8B13-B588E5E15785}" srcOrd="0" destOrd="0" presId="urn:microsoft.com/office/officeart/2005/8/layout/bProcess4"/>
    <dgm:cxn modelId="{27B98CB6-045B-4ADD-B2A1-53A98E825D0D}" type="presOf" srcId="{E02004E3-4CA3-4977-B95F-2B58FB3EB05D}" destId="{545BF857-D59A-427E-A0EA-81855D378F79}" srcOrd="0" destOrd="0" presId="urn:microsoft.com/office/officeart/2005/8/layout/bProcess4"/>
    <dgm:cxn modelId="{6888CAB8-B8A5-458B-85BD-CCA3DCDBB912}" type="presOf" srcId="{C64D7A4F-96D3-4FDC-8034-040CAEA01B32}" destId="{B1718B17-F5B9-4BFB-AC1B-963E6C07DC48}" srcOrd="0" destOrd="0" presId="urn:microsoft.com/office/officeart/2005/8/layout/bProcess4"/>
    <dgm:cxn modelId="{C5A160C8-2818-48F6-BDB1-7D79126B0420}" type="presOf" srcId="{25C111D6-5E7B-4796-AF14-7F0B634AFD10}" destId="{7F65330B-7BF9-4359-94C6-DB25B00E2693}" srcOrd="0" destOrd="0" presId="urn:microsoft.com/office/officeart/2005/8/layout/bProcess4"/>
    <dgm:cxn modelId="{A79297D0-5EE3-436A-A776-3211C73A1801}" srcId="{A6F8F991-88E5-439E-9170-68DA7AE84C44}" destId="{261E63DA-17A0-4815-8A9A-F30B7AF4BFB8}" srcOrd="11" destOrd="0" parTransId="{1A5F9A97-BE47-42A1-BDBB-C9F6B7D0DAAC}" sibTransId="{E36FDFE8-F098-4066-9ACF-B52AD7BD979A}"/>
    <dgm:cxn modelId="{DAF07CD1-8E96-4E52-BF80-7883491D425B}" type="presOf" srcId="{90B85271-3986-48B0-8D29-6E70F2945728}" destId="{B2310C1E-E0F5-4EF4-BA44-54387E826362}" srcOrd="0" destOrd="0" presId="urn:microsoft.com/office/officeart/2005/8/layout/bProcess4"/>
    <dgm:cxn modelId="{7E7654DB-EB53-4C2F-AD6B-BCB7891E81A0}" type="presOf" srcId="{92F3E1AE-009F-4976-8EFF-EE1C2934146A}" destId="{26CD1D9F-6C9B-4D5C-941F-C53FB3ECDE3E}" srcOrd="0" destOrd="0" presId="urn:microsoft.com/office/officeart/2005/8/layout/bProcess4"/>
    <dgm:cxn modelId="{79BF87E2-C32C-49D5-AC57-636248212E15}" srcId="{A6F8F991-88E5-439E-9170-68DA7AE84C44}" destId="{1AD414D6-6E7E-46D0-91AA-4D2A967BB207}" srcOrd="9" destOrd="0" parTransId="{6F9067A8-E7F0-4332-914F-E5012E9DE77A}" sibTransId="{E9A61F9D-8A23-421A-942E-CE2BBEECBE60}"/>
    <dgm:cxn modelId="{D605F1ED-8CCA-4303-B7F7-74650348441D}" type="presOf" srcId="{A6F8F991-88E5-439E-9170-68DA7AE84C44}" destId="{124B0171-3E58-4592-8FD9-81CB8D71720C}" srcOrd="0" destOrd="0" presId="urn:microsoft.com/office/officeart/2005/8/layout/bProcess4"/>
    <dgm:cxn modelId="{464085F2-95FF-4DD0-B048-588E5D6CC81B}" srcId="{A6F8F991-88E5-439E-9170-68DA7AE84C44}" destId="{90B85271-3986-48B0-8D29-6E70F2945728}" srcOrd="8" destOrd="0" parTransId="{DB33344D-A12B-41F3-AD2E-4F5036C3AA55}" sibTransId="{829965D7-A2A7-4BA7-897D-9BE8BB9748F6}"/>
    <dgm:cxn modelId="{C70688B8-507A-49F0-A87C-207734C605A2}" type="presParOf" srcId="{124B0171-3E58-4592-8FD9-81CB8D71720C}" destId="{19A8643A-EEF0-4C4B-8868-73F63B12438C}" srcOrd="0" destOrd="0" presId="urn:microsoft.com/office/officeart/2005/8/layout/bProcess4"/>
    <dgm:cxn modelId="{929D1F98-F7A6-4BE0-A45E-4925A01706E4}" type="presParOf" srcId="{19A8643A-EEF0-4C4B-8868-73F63B12438C}" destId="{5436A4B9-843B-4FE5-92C0-EC0D5F3E1F88}" srcOrd="0" destOrd="0" presId="urn:microsoft.com/office/officeart/2005/8/layout/bProcess4"/>
    <dgm:cxn modelId="{98AB754B-BEAE-4278-B3EE-3E8289B16302}" type="presParOf" srcId="{19A8643A-EEF0-4C4B-8868-73F63B12438C}" destId="{B04F8973-C26E-4731-BEB0-651FD2905095}" srcOrd="1" destOrd="0" presId="urn:microsoft.com/office/officeart/2005/8/layout/bProcess4"/>
    <dgm:cxn modelId="{1B3626A1-9D1A-4A78-AD15-3A87735CB7F5}" type="presParOf" srcId="{124B0171-3E58-4592-8FD9-81CB8D71720C}" destId="{26CD1D9F-6C9B-4D5C-941F-C53FB3ECDE3E}" srcOrd="1" destOrd="0" presId="urn:microsoft.com/office/officeart/2005/8/layout/bProcess4"/>
    <dgm:cxn modelId="{1D14CF25-082C-47D7-93B8-0EB2C21FF6F1}" type="presParOf" srcId="{124B0171-3E58-4592-8FD9-81CB8D71720C}" destId="{CA3C7F1B-475A-4ABE-A434-90853E41E069}" srcOrd="2" destOrd="0" presId="urn:microsoft.com/office/officeart/2005/8/layout/bProcess4"/>
    <dgm:cxn modelId="{4596B5F2-D96F-4D14-9700-7E553DA6B63E}" type="presParOf" srcId="{CA3C7F1B-475A-4ABE-A434-90853E41E069}" destId="{5D833D47-0F56-40F4-9C9B-FEB99D368B07}" srcOrd="0" destOrd="0" presId="urn:microsoft.com/office/officeart/2005/8/layout/bProcess4"/>
    <dgm:cxn modelId="{B7037C3F-9751-461F-8241-E12C07DE8A35}" type="presParOf" srcId="{CA3C7F1B-475A-4ABE-A434-90853E41E069}" destId="{8333784F-7B6B-4BC3-90A5-8BFC66547A17}" srcOrd="1" destOrd="0" presId="urn:microsoft.com/office/officeart/2005/8/layout/bProcess4"/>
    <dgm:cxn modelId="{A33CFFA7-E28D-4CD9-B772-9EB59A06C732}" type="presParOf" srcId="{124B0171-3E58-4592-8FD9-81CB8D71720C}" destId="{458AD6FB-5439-4B9B-BDA7-D4AAE1004F3F}" srcOrd="3" destOrd="0" presId="urn:microsoft.com/office/officeart/2005/8/layout/bProcess4"/>
    <dgm:cxn modelId="{B1841080-F09D-498E-B6CE-6D9142842C4F}" type="presParOf" srcId="{124B0171-3E58-4592-8FD9-81CB8D71720C}" destId="{6B4CEA4D-122F-4A89-AA7C-C9919960F22B}" srcOrd="4" destOrd="0" presId="urn:microsoft.com/office/officeart/2005/8/layout/bProcess4"/>
    <dgm:cxn modelId="{1CA0A167-180D-4E02-B467-B4906E745719}" type="presParOf" srcId="{6B4CEA4D-122F-4A89-AA7C-C9919960F22B}" destId="{BF39C070-C840-4161-B5A0-999FD98E55C9}" srcOrd="0" destOrd="0" presId="urn:microsoft.com/office/officeart/2005/8/layout/bProcess4"/>
    <dgm:cxn modelId="{E1D82DCB-3C2D-4B14-A602-429D6647A297}" type="presParOf" srcId="{6B4CEA4D-122F-4A89-AA7C-C9919960F22B}" destId="{70754479-D48B-4889-BD02-E019FB5FB1F8}" srcOrd="1" destOrd="0" presId="urn:microsoft.com/office/officeart/2005/8/layout/bProcess4"/>
    <dgm:cxn modelId="{B53B0EB8-FEAD-46B3-9432-0E2091500865}" type="presParOf" srcId="{124B0171-3E58-4592-8FD9-81CB8D71720C}" destId="{196F7D23-0783-49DC-9171-3E0DE6567045}" srcOrd="5" destOrd="0" presId="urn:microsoft.com/office/officeart/2005/8/layout/bProcess4"/>
    <dgm:cxn modelId="{D591A09A-6145-48DC-8C28-58D75CC10EFA}" type="presParOf" srcId="{124B0171-3E58-4592-8FD9-81CB8D71720C}" destId="{6C99EA2D-37AB-498E-9369-D8F9250FB2A7}" srcOrd="6" destOrd="0" presId="urn:microsoft.com/office/officeart/2005/8/layout/bProcess4"/>
    <dgm:cxn modelId="{391CBA4C-DB88-4574-8C16-85844A18D0BF}" type="presParOf" srcId="{6C99EA2D-37AB-498E-9369-D8F9250FB2A7}" destId="{25F66C23-7A08-4614-B398-77C606647DBC}" srcOrd="0" destOrd="0" presId="urn:microsoft.com/office/officeart/2005/8/layout/bProcess4"/>
    <dgm:cxn modelId="{BB244D31-7DC6-4FF8-8EB3-97813F2623A7}" type="presParOf" srcId="{6C99EA2D-37AB-498E-9369-D8F9250FB2A7}" destId="{1E7737AD-A26E-408C-9CEC-8F665A1043B9}" srcOrd="1" destOrd="0" presId="urn:microsoft.com/office/officeart/2005/8/layout/bProcess4"/>
    <dgm:cxn modelId="{E18991B7-6A4A-496B-BAF7-BCF2037F33D5}" type="presParOf" srcId="{124B0171-3E58-4592-8FD9-81CB8D71720C}" destId="{8279E6A9-4C9C-4393-ABCE-865811D40BBB}" srcOrd="7" destOrd="0" presId="urn:microsoft.com/office/officeart/2005/8/layout/bProcess4"/>
    <dgm:cxn modelId="{08F820F8-2009-4CB5-B7CB-528B419E9F4C}" type="presParOf" srcId="{124B0171-3E58-4592-8FD9-81CB8D71720C}" destId="{70774C65-3FE5-4E12-B760-D68A643A63B1}" srcOrd="8" destOrd="0" presId="urn:microsoft.com/office/officeart/2005/8/layout/bProcess4"/>
    <dgm:cxn modelId="{E7026573-436E-4424-A949-FC500852C553}" type="presParOf" srcId="{70774C65-3FE5-4E12-B760-D68A643A63B1}" destId="{6E0C0A63-3FF8-4A4E-AC0B-D0A52D44118B}" srcOrd="0" destOrd="0" presId="urn:microsoft.com/office/officeart/2005/8/layout/bProcess4"/>
    <dgm:cxn modelId="{1E982762-632F-4FD1-8431-1E0DF2B41810}" type="presParOf" srcId="{70774C65-3FE5-4E12-B760-D68A643A63B1}" destId="{545BF857-D59A-427E-A0EA-81855D378F79}" srcOrd="1" destOrd="0" presId="urn:microsoft.com/office/officeart/2005/8/layout/bProcess4"/>
    <dgm:cxn modelId="{018C55EA-38E1-4EF1-8A82-5A8BD42406BA}" type="presParOf" srcId="{124B0171-3E58-4592-8FD9-81CB8D71720C}" destId="{25FF8D4E-68F2-4DEC-A1B6-160C2E8FA056}" srcOrd="9" destOrd="0" presId="urn:microsoft.com/office/officeart/2005/8/layout/bProcess4"/>
    <dgm:cxn modelId="{358E3C19-ADE3-48C3-A7F5-831D960F2FAF}" type="presParOf" srcId="{124B0171-3E58-4592-8FD9-81CB8D71720C}" destId="{A5EC1FC5-747D-448E-BE1E-623C649BFAE6}" srcOrd="10" destOrd="0" presId="urn:microsoft.com/office/officeart/2005/8/layout/bProcess4"/>
    <dgm:cxn modelId="{C6C0F0DF-0EFC-43D5-8D48-897536DED5CD}" type="presParOf" srcId="{A5EC1FC5-747D-448E-BE1E-623C649BFAE6}" destId="{9AAF3BDA-D113-4BDF-B0D2-F4293AE69C4D}" srcOrd="0" destOrd="0" presId="urn:microsoft.com/office/officeart/2005/8/layout/bProcess4"/>
    <dgm:cxn modelId="{677C2D5D-A5AE-4D9D-89B2-F8F3E634669F}" type="presParOf" srcId="{A5EC1FC5-747D-448E-BE1E-623C649BFAE6}" destId="{D1A65317-E1D9-437B-8B13-B588E5E15785}" srcOrd="1" destOrd="0" presId="urn:microsoft.com/office/officeart/2005/8/layout/bProcess4"/>
    <dgm:cxn modelId="{1237E00F-FF90-4E01-BDD5-313FA4647487}" type="presParOf" srcId="{124B0171-3E58-4592-8FD9-81CB8D71720C}" destId="{BAD8CC52-36F0-47D9-BE55-02E497B40744}" srcOrd="11" destOrd="0" presId="urn:microsoft.com/office/officeart/2005/8/layout/bProcess4"/>
    <dgm:cxn modelId="{669CD7B3-4109-40A0-8BF3-F8B1C6D73A3F}" type="presParOf" srcId="{124B0171-3E58-4592-8FD9-81CB8D71720C}" destId="{3E2BCAF9-C01D-4EC6-863F-F8C839F2F684}" srcOrd="12" destOrd="0" presId="urn:microsoft.com/office/officeart/2005/8/layout/bProcess4"/>
    <dgm:cxn modelId="{307231E4-4297-482C-B1B2-E254F2919A8F}" type="presParOf" srcId="{3E2BCAF9-C01D-4EC6-863F-F8C839F2F684}" destId="{ABD1B856-D92F-4CE1-B546-BCD624A5591D}" srcOrd="0" destOrd="0" presId="urn:microsoft.com/office/officeart/2005/8/layout/bProcess4"/>
    <dgm:cxn modelId="{CA954566-2F4E-4F71-8978-C25BE0B031B8}" type="presParOf" srcId="{3E2BCAF9-C01D-4EC6-863F-F8C839F2F684}" destId="{6E080866-24F2-42E0-8E2C-C6BCB3561036}" srcOrd="1" destOrd="0" presId="urn:microsoft.com/office/officeart/2005/8/layout/bProcess4"/>
    <dgm:cxn modelId="{671CE654-EA32-45E4-83CF-B5CD4BE026DE}" type="presParOf" srcId="{124B0171-3E58-4592-8FD9-81CB8D71720C}" destId="{C1B813F6-EF75-43BF-903F-8642791F3D8A}" srcOrd="13" destOrd="0" presId="urn:microsoft.com/office/officeart/2005/8/layout/bProcess4"/>
    <dgm:cxn modelId="{A4AD6BAB-1037-49B0-95DA-65F89D2BCF19}" type="presParOf" srcId="{124B0171-3E58-4592-8FD9-81CB8D71720C}" destId="{76CF8109-CC7A-4935-867C-734BAD12FD44}" srcOrd="14" destOrd="0" presId="urn:microsoft.com/office/officeart/2005/8/layout/bProcess4"/>
    <dgm:cxn modelId="{7C0DD7D3-2C87-46A2-B0DA-EF820A37FFE6}" type="presParOf" srcId="{76CF8109-CC7A-4935-867C-734BAD12FD44}" destId="{1F8C42E3-92BF-4B6B-8474-6C55FE966FC8}" srcOrd="0" destOrd="0" presId="urn:microsoft.com/office/officeart/2005/8/layout/bProcess4"/>
    <dgm:cxn modelId="{24CD79CB-F5EF-438E-A478-E79AEFB953A4}" type="presParOf" srcId="{76CF8109-CC7A-4935-867C-734BAD12FD44}" destId="{A716FA50-7D5D-42F5-88E2-A043F6B1B378}" srcOrd="1" destOrd="0" presId="urn:microsoft.com/office/officeart/2005/8/layout/bProcess4"/>
    <dgm:cxn modelId="{7AB45B69-3998-408C-8CC2-4EE361B54718}" type="presParOf" srcId="{124B0171-3E58-4592-8FD9-81CB8D71720C}" destId="{7F65330B-7BF9-4359-94C6-DB25B00E2693}" srcOrd="15" destOrd="0" presId="urn:microsoft.com/office/officeart/2005/8/layout/bProcess4"/>
    <dgm:cxn modelId="{77E94AF3-D83D-4192-B4E0-C059026E12A6}" type="presParOf" srcId="{124B0171-3E58-4592-8FD9-81CB8D71720C}" destId="{75616D6E-4907-4A5F-A3F6-F23F1932379C}" srcOrd="16" destOrd="0" presId="urn:microsoft.com/office/officeart/2005/8/layout/bProcess4"/>
    <dgm:cxn modelId="{3AC1BDB0-DC38-40BE-9740-4C47F954A5C4}" type="presParOf" srcId="{75616D6E-4907-4A5F-A3F6-F23F1932379C}" destId="{D4D2929D-7D28-4EC8-836E-2B027255CECD}" srcOrd="0" destOrd="0" presId="urn:microsoft.com/office/officeart/2005/8/layout/bProcess4"/>
    <dgm:cxn modelId="{F9C48104-FB2B-4D7D-B3E3-695BDE333C6A}" type="presParOf" srcId="{75616D6E-4907-4A5F-A3F6-F23F1932379C}" destId="{B2310C1E-E0F5-4EF4-BA44-54387E826362}" srcOrd="1" destOrd="0" presId="urn:microsoft.com/office/officeart/2005/8/layout/bProcess4"/>
    <dgm:cxn modelId="{7FB33733-4997-4B4A-A371-E9F8FE62378D}" type="presParOf" srcId="{124B0171-3E58-4592-8FD9-81CB8D71720C}" destId="{4CC6DA6D-09CC-4B0D-B8C4-B2AF0EDA4066}" srcOrd="17" destOrd="0" presId="urn:microsoft.com/office/officeart/2005/8/layout/bProcess4"/>
    <dgm:cxn modelId="{BAE7AAB5-F42D-41FC-84CD-F6F6935364D3}" type="presParOf" srcId="{124B0171-3E58-4592-8FD9-81CB8D71720C}" destId="{E0C4CA7B-F7FD-46A9-8D98-3BB20834BDBB}" srcOrd="18" destOrd="0" presId="urn:microsoft.com/office/officeart/2005/8/layout/bProcess4"/>
    <dgm:cxn modelId="{28C16E14-7B5D-4245-A29F-C058F5977645}" type="presParOf" srcId="{E0C4CA7B-F7FD-46A9-8D98-3BB20834BDBB}" destId="{AA70E4B0-5037-4F86-811A-C68DDFD0E8C6}" srcOrd="0" destOrd="0" presId="urn:microsoft.com/office/officeart/2005/8/layout/bProcess4"/>
    <dgm:cxn modelId="{834C7D49-FD13-4032-8CF2-1DF0FF670237}" type="presParOf" srcId="{E0C4CA7B-F7FD-46A9-8D98-3BB20834BDBB}" destId="{9AD91785-1EBA-4D4C-86DB-5C7B435FFF69}" srcOrd="1" destOrd="0" presId="urn:microsoft.com/office/officeart/2005/8/layout/bProcess4"/>
    <dgm:cxn modelId="{F766B0A4-350F-4A49-814D-E41DCD3B55B2}" type="presParOf" srcId="{124B0171-3E58-4592-8FD9-81CB8D71720C}" destId="{769D31F6-1158-42FC-A996-D1A3FB61FF43}" srcOrd="19" destOrd="0" presId="urn:microsoft.com/office/officeart/2005/8/layout/bProcess4"/>
    <dgm:cxn modelId="{5AA3BADF-1DE4-42F0-9DA9-752E375672AA}" type="presParOf" srcId="{124B0171-3E58-4592-8FD9-81CB8D71720C}" destId="{06FF4B4C-9A83-4567-8547-C507C5CF55D8}" srcOrd="20" destOrd="0" presId="urn:microsoft.com/office/officeart/2005/8/layout/bProcess4"/>
    <dgm:cxn modelId="{C9A2C6F7-6B35-4C6F-A749-3E46770755BD}" type="presParOf" srcId="{06FF4B4C-9A83-4567-8547-C507C5CF55D8}" destId="{66ED7B4A-D3AA-48BB-A95C-ACC2AF0DDF2A}" srcOrd="0" destOrd="0" presId="urn:microsoft.com/office/officeart/2005/8/layout/bProcess4"/>
    <dgm:cxn modelId="{341CDB83-0CE4-4E04-AB66-062F3AEC5638}" type="presParOf" srcId="{06FF4B4C-9A83-4567-8547-C507C5CF55D8}" destId="{7106EAC8-D5D6-4728-A5B8-B61F728E7289}" srcOrd="1" destOrd="0" presId="urn:microsoft.com/office/officeart/2005/8/layout/bProcess4"/>
    <dgm:cxn modelId="{22E57DD0-537A-427E-9D4C-E7B87E225E53}" type="presParOf" srcId="{124B0171-3E58-4592-8FD9-81CB8D71720C}" destId="{B1718B17-F5B9-4BFB-AC1B-963E6C07DC48}" srcOrd="21" destOrd="0" presId="urn:microsoft.com/office/officeart/2005/8/layout/bProcess4"/>
    <dgm:cxn modelId="{FC46EA3E-AFB4-4521-9AB6-DDEF0BFB7F8E}" type="presParOf" srcId="{124B0171-3E58-4592-8FD9-81CB8D71720C}" destId="{F28B5BA8-1105-4D05-8372-ED7679D6D57C}" srcOrd="22" destOrd="0" presId="urn:microsoft.com/office/officeart/2005/8/layout/bProcess4"/>
    <dgm:cxn modelId="{E940DE04-E325-4CB9-9637-4083EEB35CB0}" type="presParOf" srcId="{F28B5BA8-1105-4D05-8372-ED7679D6D57C}" destId="{EAA0DAA2-5661-4F2D-95D6-7EEB39BDB5B1}" srcOrd="0" destOrd="0" presId="urn:microsoft.com/office/officeart/2005/8/layout/bProcess4"/>
    <dgm:cxn modelId="{7DAC03E1-3B4F-4494-93CC-C6A1066FA9E1}" type="presParOf" srcId="{F28B5BA8-1105-4D05-8372-ED7679D6D57C}" destId="{3B006655-DB6E-4FF2-9E55-800F04ACED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95D77-285B-4A2F-B2F3-1C300331696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B877955-4948-4E71-AE7F-5279E17174C7}">
      <dgm:prSet phldrT="[文本]"/>
      <dgm:spPr/>
      <dgm:t>
        <a:bodyPr/>
        <a:lstStyle/>
        <a:p>
          <a:r>
            <a:rPr lang="zh-CN" altLang="en-US" dirty="0"/>
            <a:t>巡检项目配置</a:t>
          </a:r>
        </a:p>
      </dgm:t>
    </dgm:pt>
    <dgm:pt modelId="{0EA45BF2-92B2-4399-A237-9310D582CC75}" type="par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9219AEB-4FD8-4494-BA6C-BD60BE793E82}" type="sib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3A6DCFE-A11D-4EB5-80E8-04C614F4C286}">
      <dgm:prSet phldrT="[文本]"/>
      <dgm:spPr/>
      <dgm:t>
        <a:bodyPr/>
        <a:lstStyle/>
        <a:p>
          <a:r>
            <a:rPr lang="zh-CN" altLang="en-US" dirty="0"/>
            <a:t>巡检区域</a:t>
          </a:r>
        </a:p>
      </dgm:t>
    </dgm:pt>
    <dgm:pt modelId="{197578D3-B356-4768-8C1B-56A5115A136E}" type="par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E5262FA0-67A9-48E9-AF76-7CC570C75E0D}" type="sib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5A898D7F-0C97-4D97-B3CB-0EA64097528D}">
      <dgm:prSet phldrT="[文本]"/>
      <dgm:spPr/>
      <dgm:t>
        <a:bodyPr/>
        <a:lstStyle/>
        <a:p>
          <a:r>
            <a:rPr lang="zh-CN" altLang="en-US" dirty="0"/>
            <a:t>巡检内容</a:t>
          </a:r>
        </a:p>
      </dgm:t>
    </dgm:pt>
    <dgm:pt modelId="{C1076CF5-A3F9-48E2-8F9F-D593FD878991}" type="par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B7B14314-03E0-4F2F-8224-7FA808427857}" type="sib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54E53A19-75A8-413C-A825-D3C8872E519D}">
      <dgm:prSet phldrT="[文本]"/>
      <dgm:spPr/>
      <dgm:t>
        <a:bodyPr/>
        <a:lstStyle/>
        <a:p>
          <a:r>
            <a:rPr lang="zh-CN" altLang="en-US" dirty="0"/>
            <a:t>分管人配置</a:t>
          </a:r>
        </a:p>
      </dgm:t>
    </dgm:pt>
    <dgm:pt modelId="{C4719EF0-8B72-4207-9BF1-F68B12ACFFFC}" type="parTrans" cxnId="{13AD6744-29FE-4636-8607-908F752B839C}">
      <dgm:prSet/>
      <dgm:spPr/>
      <dgm:t>
        <a:bodyPr/>
        <a:lstStyle/>
        <a:p>
          <a:endParaRPr lang="zh-CN" altLang="en-US"/>
        </a:p>
      </dgm:t>
    </dgm:pt>
    <dgm:pt modelId="{6EB3C716-DAA0-4F10-8904-C7D42CAC0680}" type="sibTrans" cxnId="{13AD6744-29FE-4636-8607-908F752B839C}">
      <dgm:prSet/>
      <dgm:spPr/>
      <dgm:t>
        <a:bodyPr/>
        <a:lstStyle/>
        <a:p>
          <a:endParaRPr lang="zh-CN" altLang="en-US"/>
        </a:p>
      </dgm:t>
    </dgm:pt>
    <dgm:pt modelId="{4B649863-A340-459C-96B8-849631FD6E70}">
      <dgm:prSet phldrT="[文本]"/>
      <dgm:spPr/>
      <dgm:t>
        <a:bodyPr/>
        <a:lstStyle/>
        <a:p>
          <a:r>
            <a:rPr lang="zh-CN" altLang="en-US" dirty="0"/>
            <a:t>管理员配置</a:t>
          </a:r>
        </a:p>
      </dgm:t>
    </dgm:pt>
    <dgm:pt modelId="{96F9B3BA-4E8D-47FB-952A-FE1FC48A0EDC}" type="parTrans" cxnId="{CE5A142E-718D-4C3B-9CB4-F7323ABB0511}">
      <dgm:prSet/>
      <dgm:spPr/>
      <dgm:t>
        <a:bodyPr/>
        <a:lstStyle/>
        <a:p>
          <a:endParaRPr lang="zh-CN" altLang="en-US"/>
        </a:p>
      </dgm:t>
    </dgm:pt>
    <dgm:pt modelId="{BD6E1033-2CBC-4E62-8F26-58BAA739BD17}" type="sibTrans" cxnId="{CE5A142E-718D-4C3B-9CB4-F7323ABB0511}">
      <dgm:prSet/>
      <dgm:spPr/>
      <dgm:t>
        <a:bodyPr/>
        <a:lstStyle/>
        <a:p>
          <a:endParaRPr lang="zh-CN" altLang="en-US"/>
        </a:p>
      </dgm:t>
    </dgm:pt>
    <dgm:pt modelId="{6B2095A8-4D25-4746-A94E-541624F12217}">
      <dgm:prSet phldrT="[文本]"/>
      <dgm:spPr/>
      <dgm:t>
        <a:bodyPr/>
        <a:lstStyle/>
        <a:p>
          <a:r>
            <a:rPr lang="zh-CN" altLang="en-US" dirty="0"/>
            <a:t>分管人配置</a:t>
          </a:r>
        </a:p>
      </dgm:t>
    </dgm:pt>
    <dgm:pt modelId="{EB42F7DF-5AB0-4D69-B4C2-4B8FBA75AEC8}" type="parTrans" cxnId="{CBCD90B1-8403-4D19-A2D4-BF817A1FF5E6}">
      <dgm:prSet/>
      <dgm:spPr/>
      <dgm:t>
        <a:bodyPr/>
        <a:lstStyle/>
        <a:p>
          <a:endParaRPr lang="zh-CN" altLang="en-US"/>
        </a:p>
      </dgm:t>
    </dgm:pt>
    <dgm:pt modelId="{4FAEAF41-B24B-45FF-9271-72FB4EBE5809}" type="sibTrans" cxnId="{CBCD90B1-8403-4D19-A2D4-BF817A1FF5E6}">
      <dgm:prSet/>
      <dgm:spPr/>
      <dgm:t>
        <a:bodyPr/>
        <a:lstStyle/>
        <a:p>
          <a:endParaRPr lang="zh-CN" altLang="en-US"/>
        </a:p>
      </dgm:t>
    </dgm:pt>
    <dgm:pt modelId="{261EDFBD-C451-4126-A35B-C05F4134D981}">
      <dgm:prSet phldrT="[文本]"/>
      <dgm:spPr/>
      <dgm:t>
        <a:bodyPr/>
        <a:lstStyle/>
        <a:p>
          <a:r>
            <a:rPr lang="zh-CN" altLang="en-US" dirty="0"/>
            <a:t>巡检工作安排</a:t>
          </a:r>
        </a:p>
      </dgm:t>
    </dgm:pt>
    <dgm:pt modelId="{A0EBCB2B-2AC1-4770-AC09-E90A5DD41E07}" type="par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A7C2A857-2EE7-4177-A217-3CA0DA2E3667}" type="sib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97A4037F-E640-40F6-A3D4-E96B1C2E1716}">
      <dgm:prSet phldrT="[文本]"/>
      <dgm:spPr/>
      <dgm:t>
        <a:bodyPr/>
        <a:lstStyle/>
        <a:p>
          <a:r>
            <a:rPr lang="zh-CN" altLang="en-US" dirty="0"/>
            <a:t>巡检周期</a:t>
          </a:r>
        </a:p>
      </dgm:t>
    </dgm:pt>
    <dgm:pt modelId="{C0F54BB0-9498-4898-A70A-44D1538E070A}" type="par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7786352A-2857-4DE1-B904-9097F5328B48}" type="sib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2FEDDFC8-CE63-4F78-AD46-14B7801F2CCE}">
      <dgm:prSet phldrT="[文本]"/>
      <dgm:spPr/>
      <dgm:t>
        <a:bodyPr/>
        <a:lstStyle/>
        <a:p>
          <a:r>
            <a:rPr lang="zh-CN" altLang="en-US" dirty="0"/>
            <a:t>分管人安排</a:t>
          </a:r>
        </a:p>
      </dgm:t>
    </dgm:pt>
    <dgm:pt modelId="{EC500E06-60B2-4043-89A2-7A20EF6B242F}" type="par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37B7AF7A-8B6C-4E33-8CFE-77A29530A7BE}" type="sib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9E4413F9-6999-41AB-BC6D-FE06705C3A3A}" type="pres">
      <dgm:prSet presAssocID="{D9895D77-285B-4A2F-B2F3-1C3003316964}" presName="Name0" presStyleCnt="0">
        <dgm:presLayoutVars>
          <dgm:dir/>
          <dgm:animLvl val="lvl"/>
          <dgm:resizeHandles val="exact"/>
        </dgm:presLayoutVars>
      </dgm:prSet>
      <dgm:spPr/>
    </dgm:pt>
    <dgm:pt modelId="{1A7E8A87-A977-4BA4-8A22-351755095E39}" type="pres">
      <dgm:prSet presAssocID="{6B877955-4948-4E71-AE7F-5279E17174C7}" presName="composite" presStyleCnt="0"/>
      <dgm:spPr/>
    </dgm:pt>
    <dgm:pt modelId="{F9B2560A-B02B-4744-8E7F-EC5D30E730E2}" type="pres">
      <dgm:prSet presAssocID="{6B877955-4948-4E71-AE7F-5279E17174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D3708-CAB0-4705-9E89-EA7B56964509}" type="pres">
      <dgm:prSet presAssocID="{6B877955-4948-4E71-AE7F-5279E17174C7}" presName="desTx" presStyleLbl="alignAccFollowNode1" presStyleIdx="0" presStyleCnt="3">
        <dgm:presLayoutVars>
          <dgm:bulletEnabled val="1"/>
        </dgm:presLayoutVars>
      </dgm:prSet>
      <dgm:spPr/>
    </dgm:pt>
    <dgm:pt modelId="{4CADF001-ACB1-44E4-B40A-8F065F930961}" type="pres">
      <dgm:prSet presAssocID="{D9219AEB-4FD8-4494-BA6C-BD60BE793E82}" presName="space" presStyleCnt="0"/>
      <dgm:spPr/>
    </dgm:pt>
    <dgm:pt modelId="{65CD5A00-E954-4E8B-8A17-288829B87E90}" type="pres">
      <dgm:prSet presAssocID="{54E53A19-75A8-413C-A825-D3C8872E519D}" presName="composite" presStyleCnt="0"/>
      <dgm:spPr/>
    </dgm:pt>
    <dgm:pt modelId="{C97EBE46-0FB5-4D21-81EA-763EA91579C4}" type="pres">
      <dgm:prSet presAssocID="{54E53A19-75A8-413C-A825-D3C8872E519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7C40ED-3DC0-46E8-BBF7-B1713C15D831}" type="pres">
      <dgm:prSet presAssocID="{54E53A19-75A8-413C-A825-D3C8872E519D}" presName="desTx" presStyleLbl="alignAccFollowNode1" presStyleIdx="1" presStyleCnt="3">
        <dgm:presLayoutVars>
          <dgm:bulletEnabled val="1"/>
        </dgm:presLayoutVars>
      </dgm:prSet>
      <dgm:spPr/>
    </dgm:pt>
    <dgm:pt modelId="{F96BFB8F-A3AA-4F13-8BA0-BD477A2B940E}" type="pres">
      <dgm:prSet presAssocID="{6EB3C716-DAA0-4F10-8904-C7D42CAC0680}" presName="space" presStyleCnt="0"/>
      <dgm:spPr/>
    </dgm:pt>
    <dgm:pt modelId="{E28FF1E3-52A7-46DB-AB21-69FCBDA3D1DC}" type="pres">
      <dgm:prSet presAssocID="{261EDFBD-C451-4126-A35B-C05F4134D981}" presName="composite" presStyleCnt="0"/>
      <dgm:spPr/>
    </dgm:pt>
    <dgm:pt modelId="{1AE6FCFA-5F68-45D4-BEDF-288B4EC25E4B}" type="pres">
      <dgm:prSet presAssocID="{261EDFBD-C451-4126-A35B-C05F4134D9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E95244-2432-4D75-A8BE-5D7A61DE52F0}" type="pres">
      <dgm:prSet presAssocID="{261EDFBD-C451-4126-A35B-C05F4134D9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23C706-3330-48EB-92DA-3BC89093BD40}" type="presOf" srcId="{97A4037F-E640-40F6-A3D4-E96B1C2E1716}" destId="{C2E95244-2432-4D75-A8BE-5D7A61DE52F0}" srcOrd="0" destOrd="0" presId="urn:microsoft.com/office/officeart/2005/8/layout/hList1"/>
    <dgm:cxn modelId="{1061AC09-8777-40DC-8304-0185CF83F50A}" type="presOf" srcId="{D3A6DCFE-A11D-4EB5-80E8-04C614F4C286}" destId="{DE7D3708-CAB0-4705-9E89-EA7B56964509}" srcOrd="0" destOrd="0" presId="urn:microsoft.com/office/officeart/2005/8/layout/hList1"/>
    <dgm:cxn modelId="{DBB11F19-74FF-43FD-8877-8ED6C13AE218}" srcId="{261EDFBD-C451-4126-A35B-C05F4134D981}" destId="{2FEDDFC8-CE63-4F78-AD46-14B7801F2CCE}" srcOrd="1" destOrd="0" parTransId="{EC500E06-60B2-4043-89A2-7A20EF6B242F}" sibTransId="{37B7AF7A-8B6C-4E33-8CFE-77A29530A7BE}"/>
    <dgm:cxn modelId="{CE5A142E-718D-4C3B-9CB4-F7323ABB0511}" srcId="{54E53A19-75A8-413C-A825-D3C8872E519D}" destId="{4B649863-A340-459C-96B8-849631FD6E70}" srcOrd="0" destOrd="0" parTransId="{96F9B3BA-4E8D-47FB-952A-FE1FC48A0EDC}" sibTransId="{BD6E1033-2CBC-4E62-8F26-58BAA739BD17}"/>
    <dgm:cxn modelId="{5CEDAC37-D77E-4E95-BD65-2D9961B9E5A2}" type="presOf" srcId="{5A898D7F-0C97-4D97-B3CB-0EA64097528D}" destId="{DE7D3708-CAB0-4705-9E89-EA7B56964509}" srcOrd="0" destOrd="1" presId="urn:microsoft.com/office/officeart/2005/8/layout/hList1"/>
    <dgm:cxn modelId="{AD97F83F-A332-404A-8FB3-8784D8B46185}" type="presOf" srcId="{261EDFBD-C451-4126-A35B-C05F4134D981}" destId="{1AE6FCFA-5F68-45D4-BEDF-288B4EC25E4B}" srcOrd="0" destOrd="0" presId="urn:microsoft.com/office/officeart/2005/8/layout/hList1"/>
    <dgm:cxn modelId="{940DC962-FD18-480D-A182-8D39C06D6312}" type="presOf" srcId="{6B877955-4948-4E71-AE7F-5279E17174C7}" destId="{F9B2560A-B02B-4744-8E7F-EC5D30E730E2}" srcOrd="0" destOrd="0" presId="urn:microsoft.com/office/officeart/2005/8/layout/hList1"/>
    <dgm:cxn modelId="{13AD6744-29FE-4636-8607-908F752B839C}" srcId="{D9895D77-285B-4A2F-B2F3-1C3003316964}" destId="{54E53A19-75A8-413C-A825-D3C8872E519D}" srcOrd="1" destOrd="0" parTransId="{C4719EF0-8B72-4207-9BF1-F68B12ACFFFC}" sibTransId="{6EB3C716-DAA0-4F10-8904-C7D42CAC0680}"/>
    <dgm:cxn modelId="{710D2A69-FF7F-48CB-9554-12F16B4E8C49}" srcId="{261EDFBD-C451-4126-A35B-C05F4134D981}" destId="{97A4037F-E640-40F6-A3D4-E96B1C2E1716}" srcOrd="0" destOrd="0" parTransId="{C0F54BB0-9498-4898-A70A-44D1538E070A}" sibTransId="{7786352A-2857-4DE1-B904-9097F5328B48}"/>
    <dgm:cxn modelId="{37F7A354-D7CF-4DF9-AE6D-838FD2003A53}" srcId="{6B877955-4948-4E71-AE7F-5279E17174C7}" destId="{5A898D7F-0C97-4D97-B3CB-0EA64097528D}" srcOrd="1" destOrd="0" parTransId="{C1076CF5-A3F9-48E2-8F9F-D593FD878991}" sibTransId="{B7B14314-03E0-4F2F-8224-7FA808427857}"/>
    <dgm:cxn modelId="{3D705557-3446-42DC-A073-8B66A0EBF57F}" type="presOf" srcId="{6B2095A8-4D25-4746-A94E-541624F12217}" destId="{967C40ED-3DC0-46E8-BBF7-B1713C15D831}" srcOrd="0" destOrd="1" presId="urn:microsoft.com/office/officeart/2005/8/layout/hList1"/>
    <dgm:cxn modelId="{37B7A67D-C117-4A67-9452-5A35EFCB2367}" type="presOf" srcId="{54E53A19-75A8-413C-A825-D3C8872E519D}" destId="{C97EBE46-0FB5-4D21-81EA-763EA91579C4}" srcOrd="0" destOrd="0" presId="urn:microsoft.com/office/officeart/2005/8/layout/hList1"/>
    <dgm:cxn modelId="{AAFB0C87-7A81-4FF7-A054-1C28C0E4D564}" srcId="{D9895D77-285B-4A2F-B2F3-1C3003316964}" destId="{261EDFBD-C451-4126-A35B-C05F4134D981}" srcOrd="2" destOrd="0" parTransId="{A0EBCB2B-2AC1-4770-AC09-E90A5DD41E07}" sibTransId="{A7C2A857-2EE7-4177-A217-3CA0DA2E3667}"/>
    <dgm:cxn modelId="{8302D694-D0F0-459A-ADC8-D86EF8464024}" type="presOf" srcId="{2FEDDFC8-CE63-4F78-AD46-14B7801F2CCE}" destId="{C2E95244-2432-4D75-A8BE-5D7A61DE52F0}" srcOrd="0" destOrd="1" presId="urn:microsoft.com/office/officeart/2005/8/layout/hList1"/>
    <dgm:cxn modelId="{E3ED4BA9-978C-489B-A375-2F552330D641}" type="presOf" srcId="{D9895D77-285B-4A2F-B2F3-1C3003316964}" destId="{9E4413F9-6999-41AB-BC6D-FE06705C3A3A}" srcOrd="0" destOrd="0" presId="urn:microsoft.com/office/officeart/2005/8/layout/hList1"/>
    <dgm:cxn modelId="{CBCD90B1-8403-4D19-A2D4-BF817A1FF5E6}" srcId="{54E53A19-75A8-413C-A825-D3C8872E519D}" destId="{6B2095A8-4D25-4746-A94E-541624F12217}" srcOrd="1" destOrd="0" parTransId="{EB42F7DF-5AB0-4D69-B4C2-4B8FBA75AEC8}" sibTransId="{4FAEAF41-B24B-45FF-9271-72FB4EBE5809}"/>
    <dgm:cxn modelId="{033D2BB5-1913-494E-9F53-A63C00CEDEC8}" type="presOf" srcId="{4B649863-A340-459C-96B8-849631FD6E70}" destId="{967C40ED-3DC0-46E8-BBF7-B1713C15D831}" srcOrd="0" destOrd="0" presId="urn:microsoft.com/office/officeart/2005/8/layout/hList1"/>
    <dgm:cxn modelId="{AF7024C9-16A1-4BF0-A32E-CA2303D323FC}" srcId="{6B877955-4948-4E71-AE7F-5279E17174C7}" destId="{D3A6DCFE-A11D-4EB5-80E8-04C614F4C286}" srcOrd="0" destOrd="0" parTransId="{197578D3-B356-4768-8C1B-56A5115A136E}" sibTransId="{E5262FA0-67A9-48E9-AF76-7CC570C75E0D}"/>
    <dgm:cxn modelId="{79C53AD5-7BAE-4BFD-8DA3-02BE77671D88}" srcId="{D9895D77-285B-4A2F-B2F3-1C3003316964}" destId="{6B877955-4948-4E71-AE7F-5279E17174C7}" srcOrd="0" destOrd="0" parTransId="{0EA45BF2-92B2-4399-A237-9310D582CC75}" sibTransId="{D9219AEB-4FD8-4494-BA6C-BD60BE793E82}"/>
    <dgm:cxn modelId="{575C779E-3E71-40DA-8926-E363FB8564CF}" type="presParOf" srcId="{9E4413F9-6999-41AB-BC6D-FE06705C3A3A}" destId="{1A7E8A87-A977-4BA4-8A22-351755095E39}" srcOrd="0" destOrd="0" presId="urn:microsoft.com/office/officeart/2005/8/layout/hList1"/>
    <dgm:cxn modelId="{05CDB670-7B34-4652-9365-2FE332CA7235}" type="presParOf" srcId="{1A7E8A87-A977-4BA4-8A22-351755095E39}" destId="{F9B2560A-B02B-4744-8E7F-EC5D30E730E2}" srcOrd="0" destOrd="0" presId="urn:microsoft.com/office/officeart/2005/8/layout/hList1"/>
    <dgm:cxn modelId="{E30A85DB-87E8-4FDD-9814-883E99B618C1}" type="presParOf" srcId="{1A7E8A87-A977-4BA4-8A22-351755095E39}" destId="{DE7D3708-CAB0-4705-9E89-EA7B56964509}" srcOrd="1" destOrd="0" presId="urn:microsoft.com/office/officeart/2005/8/layout/hList1"/>
    <dgm:cxn modelId="{927F51D8-46DB-401A-A2A9-D5C066EC3911}" type="presParOf" srcId="{9E4413F9-6999-41AB-BC6D-FE06705C3A3A}" destId="{4CADF001-ACB1-44E4-B40A-8F065F930961}" srcOrd="1" destOrd="0" presId="urn:microsoft.com/office/officeart/2005/8/layout/hList1"/>
    <dgm:cxn modelId="{972B15E2-49AE-4A3C-92E9-7CFDE1E81F9D}" type="presParOf" srcId="{9E4413F9-6999-41AB-BC6D-FE06705C3A3A}" destId="{65CD5A00-E954-4E8B-8A17-288829B87E90}" srcOrd="2" destOrd="0" presId="urn:microsoft.com/office/officeart/2005/8/layout/hList1"/>
    <dgm:cxn modelId="{7FC9F025-5E69-4825-AFC0-4373D876EEDB}" type="presParOf" srcId="{65CD5A00-E954-4E8B-8A17-288829B87E90}" destId="{C97EBE46-0FB5-4D21-81EA-763EA91579C4}" srcOrd="0" destOrd="0" presId="urn:microsoft.com/office/officeart/2005/8/layout/hList1"/>
    <dgm:cxn modelId="{67E4156A-AA78-4F57-80F1-2FEA19BD4344}" type="presParOf" srcId="{65CD5A00-E954-4E8B-8A17-288829B87E90}" destId="{967C40ED-3DC0-46E8-BBF7-B1713C15D831}" srcOrd="1" destOrd="0" presId="urn:microsoft.com/office/officeart/2005/8/layout/hList1"/>
    <dgm:cxn modelId="{D2B1EF2D-E7BA-4A2D-A6D6-FE934A038DC8}" type="presParOf" srcId="{9E4413F9-6999-41AB-BC6D-FE06705C3A3A}" destId="{F96BFB8F-A3AA-4F13-8BA0-BD477A2B940E}" srcOrd="3" destOrd="0" presId="urn:microsoft.com/office/officeart/2005/8/layout/hList1"/>
    <dgm:cxn modelId="{ADEB1E99-D550-4606-A129-979FD480B3CE}" type="presParOf" srcId="{9E4413F9-6999-41AB-BC6D-FE06705C3A3A}" destId="{E28FF1E3-52A7-46DB-AB21-69FCBDA3D1DC}" srcOrd="4" destOrd="0" presId="urn:microsoft.com/office/officeart/2005/8/layout/hList1"/>
    <dgm:cxn modelId="{FB5E6CF3-B7DB-456B-8718-83192102C4A5}" type="presParOf" srcId="{E28FF1E3-52A7-46DB-AB21-69FCBDA3D1DC}" destId="{1AE6FCFA-5F68-45D4-BEDF-288B4EC25E4B}" srcOrd="0" destOrd="0" presId="urn:microsoft.com/office/officeart/2005/8/layout/hList1"/>
    <dgm:cxn modelId="{D4B95C39-2153-4B14-ACEE-DF8F00950E98}" type="presParOf" srcId="{E28FF1E3-52A7-46DB-AB21-69FCBDA3D1DC}" destId="{C2E95244-2432-4D75-A8BE-5D7A61DE52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64442-C645-446C-93E2-3D1E711D5C8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BE4C7E3-6E8D-425B-994B-7583491FFF04}">
      <dgm:prSet phldrT="[文本]"/>
      <dgm:spPr/>
      <dgm:t>
        <a:bodyPr/>
        <a:lstStyle/>
        <a:p>
          <a:r>
            <a:rPr lang="zh-CN" altLang="en-US" dirty="0"/>
            <a:t>记录问题</a:t>
          </a:r>
        </a:p>
      </dgm:t>
    </dgm:pt>
    <dgm:pt modelId="{9AE1975D-9FA0-42C4-894F-1971EA6BDDEF}" type="parTrans" cxnId="{75CD10FA-6C72-460B-8219-E9F62900B6F0}">
      <dgm:prSet/>
      <dgm:spPr/>
      <dgm:t>
        <a:bodyPr/>
        <a:lstStyle/>
        <a:p>
          <a:endParaRPr lang="zh-CN" altLang="en-US"/>
        </a:p>
      </dgm:t>
    </dgm:pt>
    <dgm:pt modelId="{85BD5857-1217-4886-8F77-E5D2D3E32E36}" type="sibTrans" cxnId="{75CD10FA-6C72-460B-8219-E9F62900B6F0}">
      <dgm:prSet/>
      <dgm:spPr/>
      <dgm:t>
        <a:bodyPr/>
        <a:lstStyle/>
        <a:p>
          <a:endParaRPr lang="zh-CN" altLang="en-US"/>
        </a:p>
      </dgm:t>
    </dgm:pt>
    <dgm:pt modelId="{EBE63DAB-645B-4C34-B1C3-99F8352918D4}">
      <dgm:prSet phldrT="[文本]"/>
      <dgm:spPr/>
      <dgm:t>
        <a:bodyPr/>
        <a:lstStyle/>
        <a:p>
          <a:r>
            <a:rPr lang="zh-CN" altLang="en-US" dirty="0"/>
            <a:t>分管人按巡检安排，发现并记录问题</a:t>
          </a:r>
        </a:p>
      </dgm:t>
    </dgm:pt>
    <dgm:pt modelId="{5A851F3D-9ABA-427E-9129-70722CF2CCDB}" type="parTrans" cxnId="{5585E927-B822-49C8-ADF1-D471E6532AF3}">
      <dgm:prSet/>
      <dgm:spPr/>
      <dgm:t>
        <a:bodyPr/>
        <a:lstStyle/>
        <a:p>
          <a:endParaRPr lang="zh-CN" altLang="en-US"/>
        </a:p>
      </dgm:t>
    </dgm:pt>
    <dgm:pt modelId="{6100E259-7495-483A-92A7-637FDF1D5E66}" type="sibTrans" cxnId="{5585E927-B822-49C8-ADF1-D471E6532AF3}">
      <dgm:prSet/>
      <dgm:spPr/>
      <dgm:t>
        <a:bodyPr/>
        <a:lstStyle/>
        <a:p>
          <a:endParaRPr lang="zh-CN" altLang="en-US"/>
        </a:p>
      </dgm:t>
    </dgm:pt>
    <dgm:pt modelId="{FD19611F-FAB0-4C15-B7AD-2C9909A66398}">
      <dgm:prSet phldrT="[文本]"/>
      <dgm:spPr/>
      <dgm:t>
        <a:bodyPr/>
        <a:lstStyle/>
        <a:p>
          <a:r>
            <a:rPr lang="zh-CN" altLang="en-US" dirty="0"/>
            <a:t>授理问题</a:t>
          </a:r>
        </a:p>
      </dgm:t>
    </dgm:pt>
    <dgm:pt modelId="{7BFC9DEC-9F73-415D-9177-05B4151F9BDC}" type="parTrans" cxnId="{A0EBF3B9-149B-43A9-A1CC-064575C2158B}">
      <dgm:prSet/>
      <dgm:spPr/>
      <dgm:t>
        <a:bodyPr/>
        <a:lstStyle/>
        <a:p>
          <a:endParaRPr lang="zh-CN" altLang="en-US"/>
        </a:p>
      </dgm:t>
    </dgm:pt>
    <dgm:pt modelId="{6E1DD79A-AEDD-466E-9E07-3CC89D98AD18}" type="sibTrans" cxnId="{A0EBF3B9-149B-43A9-A1CC-064575C2158B}">
      <dgm:prSet/>
      <dgm:spPr/>
      <dgm:t>
        <a:bodyPr/>
        <a:lstStyle/>
        <a:p>
          <a:endParaRPr lang="zh-CN" altLang="en-US"/>
        </a:p>
      </dgm:t>
    </dgm:pt>
    <dgm:pt modelId="{94DBFE90-ADE8-496A-85C5-2CBE4C6CE46E}">
      <dgm:prSet phldrT="[文本]"/>
      <dgm:spPr/>
      <dgm:t>
        <a:bodyPr/>
        <a:lstStyle/>
        <a:p>
          <a:r>
            <a:rPr lang="zh-CN" altLang="en-US" dirty="0"/>
            <a:t>分管负责人收到问题反馈，并授理</a:t>
          </a:r>
        </a:p>
      </dgm:t>
    </dgm:pt>
    <dgm:pt modelId="{DB2BF67B-DE03-4CF6-B709-035AEC6335BF}" type="parTrans" cxnId="{5BA1FAD1-D06F-4C44-9A2B-5061BEA8537E}">
      <dgm:prSet/>
      <dgm:spPr/>
      <dgm:t>
        <a:bodyPr/>
        <a:lstStyle/>
        <a:p>
          <a:endParaRPr lang="zh-CN" altLang="en-US"/>
        </a:p>
      </dgm:t>
    </dgm:pt>
    <dgm:pt modelId="{9BF7AD03-6A20-4284-B223-3FAE88B16B46}" type="sibTrans" cxnId="{5BA1FAD1-D06F-4C44-9A2B-5061BEA8537E}">
      <dgm:prSet/>
      <dgm:spPr/>
      <dgm:t>
        <a:bodyPr/>
        <a:lstStyle/>
        <a:p>
          <a:endParaRPr lang="zh-CN" altLang="en-US"/>
        </a:p>
      </dgm:t>
    </dgm:pt>
    <dgm:pt modelId="{2125779D-EFC4-4CD8-95F0-8ADC141EDDE5}">
      <dgm:prSet phldrT="[文本]"/>
      <dgm:spPr/>
      <dgm:t>
        <a:bodyPr/>
        <a:lstStyle/>
        <a:p>
          <a:r>
            <a:rPr lang="zh-CN" altLang="en-US" dirty="0"/>
            <a:t>解决问题</a:t>
          </a:r>
        </a:p>
      </dgm:t>
    </dgm:pt>
    <dgm:pt modelId="{5C6E56F6-65BC-44D6-9285-5235EB0EB893}" type="parTrans" cxnId="{0CEA7EC1-FF11-4121-90EC-56AE26BF9B4A}">
      <dgm:prSet/>
      <dgm:spPr/>
      <dgm:t>
        <a:bodyPr/>
        <a:lstStyle/>
        <a:p>
          <a:endParaRPr lang="zh-CN" altLang="en-US"/>
        </a:p>
      </dgm:t>
    </dgm:pt>
    <dgm:pt modelId="{319B7EE5-9715-4E74-8B3F-383605ED9B57}" type="sibTrans" cxnId="{0CEA7EC1-FF11-4121-90EC-56AE26BF9B4A}">
      <dgm:prSet/>
      <dgm:spPr/>
      <dgm:t>
        <a:bodyPr/>
        <a:lstStyle/>
        <a:p>
          <a:endParaRPr lang="zh-CN" altLang="en-US"/>
        </a:p>
      </dgm:t>
    </dgm:pt>
    <dgm:pt modelId="{05565103-1B70-4925-9887-F473A93461B9}">
      <dgm:prSet phldrT="[文本]" custT="1"/>
      <dgm:spPr/>
      <dgm:t>
        <a:bodyPr/>
        <a:lstStyle/>
        <a:p>
          <a:r>
            <a:rPr lang="zh-CN" altLang="en-US" sz="1800" dirty="0"/>
            <a:t>分管负责人在问题处理期限内，反馈问题解决的结果</a:t>
          </a:r>
        </a:p>
      </dgm:t>
    </dgm:pt>
    <dgm:pt modelId="{F50536A3-247E-4B31-911D-1012254C54F1}" type="parTrans" cxnId="{5C5944AD-922A-475A-BE00-631A8FAF2157}">
      <dgm:prSet/>
      <dgm:spPr/>
      <dgm:t>
        <a:bodyPr/>
        <a:lstStyle/>
        <a:p>
          <a:endParaRPr lang="zh-CN" altLang="en-US"/>
        </a:p>
      </dgm:t>
    </dgm:pt>
    <dgm:pt modelId="{95A5CBBA-4D3E-4B61-997C-4E18FEE21A30}" type="sibTrans" cxnId="{5C5944AD-922A-475A-BE00-631A8FAF2157}">
      <dgm:prSet/>
      <dgm:spPr/>
      <dgm:t>
        <a:bodyPr/>
        <a:lstStyle/>
        <a:p>
          <a:endParaRPr lang="zh-CN" altLang="en-US"/>
        </a:p>
      </dgm:t>
    </dgm:pt>
    <dgm:pt modelId="{AEF92CA5-0784-4B4D-8786-E58ADA1BD450}" type="pres">
      <dgm:prSet presAssocID="{C0B64442-C645-446C-93E2-3D1E711D5C8D}" presName="rootnode" presStyleCnt="0">
        <dgm:presLayoutVars>
          <dgm:chMax/>
          <dgm:chPref/>
          <dgm:dir/>
          <dgm:animLvl val="lvl"/>
        </dgm:presLayoutVars>
      </dgm:prSet>
      <dgm:spPr/>
    </dgm:pt>
    <dgm:pt modelId="{18F1B4CF-DF17-4440-85BA-3C28B274E98F}" type="pres">
      <dgm:prSet presAssocID="{3BE4C7E3-6E8D-425B-994B-7583491FFF04}" presName="composite" presStyleCnt="0"/>
      <dgm:spPr/>
    </dgm:pt>
    <dgm:pt modelId="{85799A06-474E-4662-A2DF-57DBBD4712A0}" type="pres">
      <dgm:prSet presAssocID="{3BE4C7E3-6E8D-425B-994B-7583491FFF04}" presName="bentUpArrow1" presStyleLbl="alignImgPlace1" presStyleIdx="0" presStyleCnt="2"/>
      <dgm:spPr/>
    </dgm:pt>
    <dgm:pt modelId="{25C131B0-DE66-48F3-ADC6-4F929164F542}" type="pres">
      <dgm:prSet presAssocID="{3BE4C7E3-6E8D-425B-994B-7583491FFF0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6E1A229-145E-43A9-816D-515172F0FADC}" type="pres">
      <dgm:prSet presAssocID="{3BE4C7E3-6E8D-425B-994B-7583491FFF04}" presName="ChildText" presStyleLbl="revTx" presStyleIdx="0" presStyleCnt="3" custScaleX="138392" custLinFactNeighborX="24187">
        <dgm:presLayoutVars>
          <dgm:chMax val="0"/>
          <dgm:chPref val="0"/>
          <dgm:bulletEnabled val="1"/>
        </dgm:presLayoutVars>
      </dgm:prSet>
      <dgm:spPr/>
    </dgm:pt>
    <dgm:pt modelId="{91BFC99E-9394-42AA-BE82-FC751F157F4E}" type="pres">
      <dgm:prSet presAssocID="{85BD5857-1217-4886-8F77-E5D2D3E32E36}" presName="sibTrans" presStyleCnt="0"/>
      <dgm:spPr/>
    </dgm:pt>
    <dgm:pt modelId="{4DB00C89-5F12-4BE0-A08C-BAA45073A9D0}" type="pres">
      <dgm:prSet presAssocID="{FD19611F-FAB0-4C15-B7AD-2C9909A66398}" presName="composite" presStyleCnt="0"/>
      <dgm:spPr/>
    </dgm:pt>
    <dgm:pt modelId="{4F2DE69D-F925-4559-B1B9-265FE95A5959}" type="pres">
      <dgm:prSet presAssocID="{FD19611F-FAB0-4C15-B7AD-2C9909A66398}" presName="bentUpArrow1" presStyleLbl="alignImgPlace1" presStyleIdx="1" presStyleCnt="2"/>
      <dgm:spPr/>
    </dgm:pt>
    <dgm:pt modelId="{B870D765-5022-4685-AD4E-653824D857A4}" type="pres">
      <dgm:prSet presAssocID="{FD19611F-FAB0-4C15-B7AD-2C9909A663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37528EA-646E-4EFE-81D6-CCB803ACE0E5}" type="pres">
      <dgm:prSet presAssocID="{FD19611F-FAB0-4C15-B7AD-2C9909A66398}" presName="ChildText" presStyleLbl="revTx" presStyleIdx="1" presStyleCnt="3" custScaleX="133492" custLinFactNeighborX="18050" custLinFactNeighborY="3249">
        <dgm:presLayoutVars>
          <dgm:chMax val="0"/>
          <dgm:chPref val="0"/>
          <dgm:bulletEnabled val="1"/>
        </dgm:presLayoutVars>
      </dgm:prSet>
      <dgm:spPr/>
    </dgm:pt>
    <dgm:pt modelId="{86215049-4EE7-43BA-B1A7-15196363193F}" type="pres">
      <dgm:prSet presAssocID="{6E1DD79A-AEDD-466E-9E07-3CC89D98AD18}" presName="sibTrans" presStyleCnt="0"/>
      <dgm:spPr/>
    </dgm:pt>
    <dgm:pt modelId="{A9815B9E-84EF-4F95-9490-75A2A2A05C44}" type="pres">
      <dgm:prSet presAssocID="{2125779D-EFC4-4CD8-95F0-8ADC141EDDE5}" presName="composite" presStyleCnt="0"/>
      <dgm:spPr/>
    </dgm:pt>
    <dgm:pt modelId="{78A345D1-9A71-46A3-97DD-E28570CB1894}" type="pres">
      <dgm:prSet presAssocID="{2125779D-EFC4-4CD8-95F0-8ADC141EDDE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44E3EE1-7C29-4792-B12A-44AC2D6CB2C2}" type="pres">
      <dgm:prSet presAssocID="{2125779D-EFC4-4CD8-95F0-8ADC141EDDE5}" presName="FinalChildText" presStyleLbl="revTx" presStyleIdx="2" presStyleCnt="3" custScaleX="135433" custLinFactNeighborX="20216" custLinFactNeighborY="928">
        <dgm:presLayoutVars>
          <dgm:chMax val="0"/>
          <dgm:chPref val="0"/>
          <dgm:bulletEnabled val="1"/>
        </dgm:presLayoutVars>
      </dgm:prSet>
      <dgm:spPr/>
    </dgm:pt>
  </dgm:ptLst>
  <dgm:cxnLst>
    <dgm:cxn modelId="{3F88B20F-59DC-41E2-8684-3B6D5B80447D}" type="presOf" srcId="{05565103-1B70-4925-9887-F473A93461B9}" destId="{F44E3EE1-7C29-4792-B12A-44AC2D6CB2C2}" srcOrd="0" destOrd="0" presId="urn:microsoft.com/office/officeart/2005/8/layout/StepDownProcess"/>
    <dgm:cxn modelId="{5585E927-B822-49C8-ADF1-D471E6532AF3}" srcId="{3BE4C7E3-6E8D-425B-994B-7583491FFF04}" destId="{EBE63DAB-645B-4C34-B1C3-99F8352918D4}" srcOrd="0" destOrd="0" parTransId="{5A851F3D-9ABA-427E-9129-70722CF2CCDB}" sibTransId="{6100E259-7495-483A-92A7-637FDF1D5E66}"/>
    <dgm:cxn modelId="{FA54534D-85E0-4502-9E7A-04E1CE27B615}" type="presOf" srcId="{94DBFE90-ADE8-496A-85C5-2CBE4C6CE46E}" destId="{537528EA-646E-4EFE-81D6-CCB803ACE0E5}" srcOrd="0" destOrd="0" presId="urn:microsoft.com/office/officeart/2005/8/layout/StepDownProcess"/>
    <dgm:cxn modelId="{BB88F772-079C-4278-82B8-4EDCE68A523F}" type="presOf" srcId="{C0B64442-C645-446C-93E2-3D1E711D5C8D}" destId="{AEF92CA5-0784-4B4D-8786-E58ADA1BD450}" srcOrd="0" destOrd="0" presId="urn:microsoft.com/office/officeart/2005/8/layout/StepDownProcess"/>
    <dgm:cxn modelId="{B0D2B0A1-0334-420E-912E-D512AE34E9DD}" type="presOf" srcId="{2125779D-EFC4-4CD8-95F0-8ADC141EDDE5}" destId="{78A345D1-9A71-46A3-97DD-E28570CB1894}" srcOrd="0" destOrd="0" presId="urn:microsoft.com/office/officeart/2005/8/layout/StepDownProcess"/>
    <dgm:cxn modelId="{5C5944AD-922A-475A-BE00-631A8FAF2157}" srcId="{2125779D-EFC4-4CD8-95F0-8ADC141EDDE5}" destId="{05565103-1B70-4925-9887-F473A93461B9}" srcOrd="0" destOrd="0" parTransId="{F50536A3-247E-4B31-911D-1012254C54F1}" sibTransId="{95A5CBBA-4D3E-4B61-997C-4E18FEE21A30}"/>
    <dgm:cxn modelId="{A0EBF3B9-149B-43A9-A1CC-064575C2158B}" srcId="{C0B64442-C645-446C-93E2-3D1E711D5C8D}" destId="{FD19611F-FAB0-4C15-B7AD-2C9909A66398}" srcOrd="1" destOrd="0" parTransId="{7BFC9DEC-9F73-415D-9177-05B4151F9BDC}" sibTransId="{6E1DD79A-AEDD-466E-9E07-3CC89D98AD18}"/>
    <dgm:cxn modelId="{D078A2BE-5076-4594-8F9B-23BC084BB6B1}" type="presOf" srcId="{EBE63DAB-645B-4C34-B1C3-99F8352918D4}" destId="{56E1A229-145E-43A9-816D-515172F0FADC}" srcOrd="0" destOrd="0" presId="urn:microsoft.com/office/officeart/2005/8/layout/StepDownProcess"/>
    <dgm:cxn modelId="{0CEA7EC1-FF11-4121-90EC-56AE26BF9B4A}" srcId="{C0B64442-C645-446C-93E2-3D1E711D5C8D}" destId="{2125779D-EFC4-4CD8-95F0-8ADC141EDDE5}" srcOrd="2" destOrd="0" parTransId="{5C6E56F6-65BC-44D6-9285-5235EB0EB893}" sibTransId="{319B7EE5-9715-4E74-8B3F-383605ED9B57}"/>
    <dgm:cxn modelId="{5BA1FAD1-D06F-4C44-9A2B-5061BEA8537E}" srcId="{FD19611F-FAB0-4C15-B7AD-2C9909A66398}" destId="{94DBFE90-ADE8-496A-85C5-2CBE4C6CE46E}" srcOrd="0" destOrd="0" parTransId="{DB2BF67B-DE03-4CF6-B709-035AEC6335BF}" sibTransId="{9BF7AD03-6A20-4284-B223-3FAE88B16B46}"/>
    <dgm:cxn modelId="{C6B23CEC-1EBE-4DFA-B4AB-E98A85C528B3}" type="presOf" srcId="{FD19611F-FAB0-4C15-B7AD-2C9909A66398}" destId="{B870D765-5022-4685-AD4E-653824D857A4}" srcOrd="0" destOrd="0" presId="urn:microsoft.com/office/officeart/2005/8/layout/StepDownProcess"/>
    <dgm:cxn modelId="{0E61A5EF-DE17-4CE5-80E8-73743CF896DB}" type="presOf" srcId="{3BE4C7E3-6E8D-425B-994B-7583491FFF04}" destId="{25C131B0-DE66-48F3-ADC6-4F929164F542}" srcOrd="0" destOrd="0" presId="urn:microsoft.com/office/officeart/2005/8/layout/StepDownProcess"/>
    <dgm:cxn modelId="{75CD10FA-6C72-460B-8219-E9F62900B6F0}" srcId="{C0B64442-C645-446C-93E2-3D1E711D5C8D}" destId="{3BE4C7E3-6E8D-425B-994B-7583491FFF04}" srcOrd="0" destOrd="0" parTransId="{9AE1975D-9FA0-42C4-894F-1971EA6BDDEF}" sibTransId="{85BD5857-1217-4886-8F77-E5D2D3E32E36}"/>
    <dgm:cxn modelId="{C98728B4-7DFE-471C-8D59-1CD636E3243A}" type="presParOf" srcId="{AEF92CA5-0784-4B4D-8786-E58ADA1BD450}" destId="{18F1B4CF-DF17-4440-85BA-3C28B274E98F}" srcOrd="0" destOrd="0" presId="urn:microsoft.com/office/officeart/2005/8/layout/StepDownProcess"/>
    <dgm:cxn modelId="{C5D89A71-7CD5-44F5-A4CB-BA41B1745625}" type="presParOf" srcId="{18F1B4CF-DF17-4440-85BA-3C28B274E98F}" destId="{85799A06-474E-4662-A2DF-57DBBD4712A0}" srcOrd="0" destOrd="0" presId="urn:microsoft.com/office/officeart/2005/8/layout/StepDownProcess"/>
    <dgm:cxn modelId="{7A201CD4-BCD6-4F1A-90C7-C62FFB4A72BB}" type="presParOf" srcId="{18F1B4CF-DF17-4440-85BA-3C28B274E98F}" destId="{25C131B0-DE66-48F3-ADC6-4F929164F542}" srcOrd="1" destOrd="0" presId="urn:microsoft.com/office/officeart/2005/8/layout/StepDownProcess"/>
    <dgm:cxn modelId="{EF8AB76C-06A9-428B-8C75-B0A41FD263D8}" type="presParOf" srcId="{18F1B4CF-DF17-4440-85BA-3C28B274E98F}" destId="{56E1A229-145E-43A9-816D-515172F0FADC}" srcOrd="2" destOrd="0" presId="urn:microsoft.com/office/officeart/2005/8/layout/StepDownProcess"/>
    <dgm:cxn modelId="{A528ADFE-175C-4C0D-840B-9F8B81F6557C}" type="presParOf" srcId="{AEF92CA5-0784-4B4D-8786-E58ADA1BD450}" destId="{91BFC99E-9394-42AA-BE82-FC751F157F4E}" srcOrd="1" destOrd="0" presId="urn:microsoft.com/office/officeart/2005/8/layout/StepDownProcess"/>
    <dgm:cxn modelId="{2DFE3A0F-3E41-4386-8271-C5EA1722B97C}" type="presParOf" srcId="{AEF92CA5-0784-4B4D-8786-E58ADA1BD450}" destId="{4DB00C89-5F12-4BE0-A08C-BAA45073A9D0}" srcOrd="2" destOrd="0" presId="urn:microsoft.com/office/officeart/2005/8/layout/StepDownProcess"/>
    <dgm:cxn modelId="{6284012A-4831-483F-A7F0-7DE87EB1A68E}" type="presParOf" srcId="{4DB00C89-5F12-4BE0-A08C-BAA45073A9D0}" destId="{4F2DE69D-F925-4559-B1B9-265FE95A5959}" srcOrd="0" destOrd="0" presId="urn:microsoft.com/office/officeart/2005/8/layout/StepDownProcess"/>
    <dgm:cxn modelId="{E3AC1A71-6049-4E8C-AEAB-F996777B99F6}" type="presParOf" srcId="{4DB00C89-5F12-4BE0-A08C-BAA45073A9D0}" destId="{B870D765-5022-4685-AD4E-653824D857A4}" srcOrd="1" destOrd="0" presId="urn:microsoft.com/office/officeart/2005/8/layout/StepDownProcess"/>
    <dgm:cxn modelId="{EA84F4FD-1BE5-4DAF-93CA-E9D96DF302C3}" type="presParOf" srcId="{4DB00C89-5F12-4BE0-A08C-BAA45073A9D0}" destId="{537528EA-646E-4EFE-81D6-CCB803ACE0E5}" srcOrd="2" destOrd="0" presId="urn:microsoft.com/office/officeart/2005/8/layout/StepDownProcess"/>
    <dgm:cxn modelId="{3908DF35-54DF-44A7-82F4-A7EE221E37F9}" type="presParOf" srcId="{AEF92CA5-0784-4B4D-8786-E58ADA1BD450}" destId="{86215049-4EE7-43BA-B1A7-15196363193F}" srcOrd="3" destOrd="0" presId="urn:microsoft.com/office/officeart/2005/8/layout/StepDownProcess"/>
    <dgm:cxn modelId="{F954FB78-DC8C-44CD-9598-E77555490665}" type="presParOf" srcId="{AEF92CA5-0784-4B4D-8786-E58ADA1BD450}" destId="{A9815B9E-84EF-4F95-9490-75A2A2A05C44}" srcOrd="4" destOrd="0" presId="urn:microsoft.com/office/officeart/2005/8/layout/StepDownProcess"/>
    <dgm:cxn modelId="{06D149DC-50C7-4A71-8D47-2115F6C93190}" type="presParOf" srcId="{A9815B9E-84EF-4F95-9490-75A2A2A05C44}" destId="{78A345D1-9A71-46A3-97DD-E28570CB1894}" srcOrd="0" destOrd="0" presId="urn:microsoft.com/office/officeart/2005/8/layout/StepDownProcess"/>
    <dgm:cxn modelId="{9254FA23-1837-45A0-A5F2-8CA2A733503E}" type="presParOf" srcId="{A9815B9E-84EF-4F95-9490-75A2A2A05C44}" destId="{F44E3EE1-7C29-4792-B12A-44AC2D6CB2C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6DADC-FDE4-4C32-908C-5290CB98A3E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B2B9B4-5341-478E-B929-008F43E63286}">
      <dgm:prSet phldrT="[文本]"/>
      <dgm:spPr/>
      <dgm:t>
        <a:bodyPr/>
        <a:lstStyle/>
        <a:p>
          <a:r>
            <a:rPr lang="zh-CN" altLang="en-US" b="1" dirty="0"/>
            <a:t>巡检工作统计</a:t>
          </a:r>
          <a:endParaRPr lang="zh-CN" altLang="en-US" dirty="0"/>
        </a:p>
      </dgm:t>
    </dgm:pt>
    <dgm:pt modelId="{A587287A-AA36-498B-A673-ED883A621664}" type="parTrans" cxnId="{FCBA3D5C-983B-43E2-92AD-6111403AD5B3}">
      <dgm:prSet/>
      <dgm:spPr/>
      <dgm:t>
        <a:bodyPr/>
        <a:lstStyle/>
        <a:p>
          <a:endParaRPr lang="zh-CN" altLang="en-US"/>
        </a:p>
      </dgm:t>
    </dgm:pt>
    <dgm:pt modelId="{1D4EDDBC-97F5-4D04-A230-4CCC75458F85}" type="sibTrans" cxnId="{FCBA3D5C-983B-43E2-92AD-6111403AD5B3}">
      <dgm:prSet/>
      <dgm:spPr/>
      <dgm:t>
        <a:bodyPr/>
        <a:lstStyle/>
        <a:p>
          <a:endParaRPr lang="zh-CN" altLang="en-US"/>
        </a:p>
      </dgm:t>
    </dgm:pt>
    <dgm:pt modelId="{05D3FBAB-F241-4333-A0C2-486D1C5A49E5}">
      <dgm:prSet phldrT="[文本]" custT="1"/>
      <dgm:spPr/>
      <dgm:t>
        <a:bodyPr/>
        <a:lstStyle/>
        <a:p>
          <a:r>
            <a:rPr lang="zh-CN" altLang="en-US" sz="2000" b="1" dirty="0"/>
            <a:t>按月统计分管人的巡检工作情况，巡检天数，发现的问题数量</a:t>
          </a:r>
          <a:endParaRPr lang="zh-CN" altLang="en-US" sz="2000" dirty="0"/>
        </a:p>
      </dgm:t>
    </dgm:pt>
    <dgm:pt modelId="{B4836AD6-BA1A-4B2B-92EF-2E730B3C0AA0}" type="parTrans" cxnId="{9DF5EED2-6EB2-4B8B-828F-51DA2E769420}">
      <dgm:prSet/>
      <dgm:spPr/>
      <dgm:t>
        <a:bodyPr/>
        <a:lstStyle/>
        <a:p>
          <a:endParaRPr lang="zh-CN" altLang="en-US"/>
        </a:p>
      </dgm:t>
    </dgm:pt>
    <dgm:pt modelId="{51DE2930-B4CF-45B9-97DA-22F0588CC43B}" type="sibTrans" cxnId="{9DF5EED2-6EB2-4B8B-828F-51DA2E769420}">
      <dgm:prSet/>
      <dgm:spPr/>
      <dgm:t>
        <a:bodyPr/>
        <a:lstStyle/>
        <a:p>
          <a:endParaRPr lang="zh-CN" altLang="en-US"/>
        </a:p>
      </dgm:t>
    </dgm:pt>
    <dgm:pt modelId="{D3610F35-3474-443E-98DD-A772F6E1F4B6}">
      <dgm:prSet phldrT="[文本]"/>
      <dgm:spPr/>
      <dgm:t>
        <a:bodyPr/>
        <a:lstStyle/>
        <a:p>
          <a:r>
            <a:rPr lang="zh-CN" altLang="en-US" b="1" dirty="0"/>
            <a:t>问题分类统计</a:t>
          </a:r>
          <a:endParaRPr lang="zh-CN" altLang="en-US" dirty="0"/>
        </a:p>
      </dgm:t>
    </dgm:pt>
    <dgm:pt modelId="{3EA17A40-AEB4-4D89-B41D-2EAD961FFA21}" type="parTrans" cxnId="{8B02DFD1-8BD4-4B6B-953F-645DA0170107}">
      <dgm:prSet/>
      <dgm:spPr/>
      <dgm:t>
        <a:bodyPr/>
        <a:lstStyle/>
        <a:p>
          <a:endParaRPr lang="zh-CN" altLang="en-US"/>
        </a:p>
      </dgm:t>
    </dgm:pt>
    <dgm:pt modelId="{59E44C30-EF88-42D7-8FD1-8AAE65BD90E5}" type="sibTrans" cxnId="{8B02DFD1-8BD4-4B6B-953F-645DA0170107}">
      <dgm:prSet/>
      <dgm:spPr/>
      <dgm:t>
        <a:bodyPr/>
        <a:lstStyle/>
        <a:p>
          <a:endParaRPr lang="zh-CN" altLang="en-US"/>
        </a:p>
      </dgm:t>
    </dgm:pt>
    <dgm:pt modelId="{5F0173DC-B630-459F-A495-D0F80DCA7DA6}">
      <dgm:prSet phldrT="[文本]" custT="1"/>
      <dgm:spPr/>
      <dgm:t>
        <a:bodyPr/>
        <a:lstStyle/>
        <a:p>
          <a:r>
            <a:rPr lang="zh-CN" altLang="en-US" sz="2000" b="1" dirty="0"/>
            <a:t>按月分类统计发现的问题数量和明细</a:t>
          </a:r>
          <a:endParaRPr lang="zh-CN" altLang="en-US" sz="2000" dirty="0"/>
        </a:p>
      </dgm:t>
    </dgm:pt>
    <dgm:pt modelId="{6826F1C8-A4F8-453E-B0CF-86643EC394C9}" type="parTrans" cxnId="{B499B139-71EC-4771-8030-BF8397CCC03D}">
      <dgm:prSet/>
      <dgm:spPr/>
      <dgm:t>
        <a:bodyPr/>
        <a:lstStyle/>
        <a:p>
          <a:endParaRPr lang="zh-CN" altLang="en-US"/>
        </a:p>
      </dgm:t>
    </dgm:pt>
    <dgm:pt modelId="{19A9B35F-C469-47CA-A0E3-F88848DAA76E}" type="sibTrans" cxnId="{B499B139-71EC-4771-8030-BF8397CCC03D}">
      <dgm:prSet/>
      <dgm:spPr/>
      <dgm:t>
        <a:bodyPr/>
        <a:lstStyle/>
        <a:p>
          <a:endParaRPr lang="zh-CN" altLang="en-US"/>
        </a:p>
      </dgm:t>
    </dgm:pt>
    <dgm:pt modelId="{416D1153-821E-4C5D-B539-D30873EA25A8}">
      <dgm:prSet phldrT="[文本]"/>
      <dgm:spPr/>
      <dgm:t>
        <a:bodyPr/>
        <a:lstStyle/>
        <a:p>
          <a:r>
            <a:rPr lang="zh-CN" altLang="en-US" b="1" dirty="0"/>
            <a:t>问题处理统计</a:t>
          </a:r>
          <a:endParaRPr lang="zh-CN" altLang="en-US" dirty="0"/>
        </a:p>
      </dgm:t>
    </dgm:pt>
    <dgm:pt modelId="{647F1A3F-D807-4514-A730-BD0E5BBF1F4D}" type="parTrans" cxnId="{F96A73B1-D2B4-4884-AE0B-2B1978E4F30E}">
      <dgm:prSet/>
      <dgm:spPr/>
      <dgm:t>
        <a:bodyPr/>
        <a:lstStyle/>
        <a:p>
          <a:endParaRPr lang="zh-CN" altLang="en-US"/>
        </a:p>
      </dgm:t>
    </dgm:pt>
    <dgm:pt modelId="{EB600B3C-8CBA-418D-B8EE-F323F9F5F5EF}" type="sibTrans" cxnId="{F96A73B1-D2B4-4884-AE0B-2B1978E4F30E}">
      <dgm:prSet/>
      <dgm:spPr/>
      <dgm:t>
        <a:bodyPr/>
        <a:lstStyle/>
        <a:p>
          <a:endParaRPr lang="zh-CN" altLang="en-US"/>
        </a:p>
      </dgm:t>
    </dgm:pt>
    <dgm:pt modelId="{10B84A0E-977C-4122-871E-FCD6D39FB7AB}">
      <dgm:prSet phldrT="[文本]" custT="1"/>
      <dgm:spPr/>
      <dgm:t>
        <a:bodyPr/>
        <a:lstStyle/>
        <a:p>
          <a:r>
            <a:rPr lang="zh-CN" altLang="en-US" sz="2000" b="1" dirty="0"/>
            <a:t>按月统计问题处理的结果，了解巡检发现的问题是否按时解决</a:t>
          </a:r>
          <a:endParaRPr lang="zh-CN" altLang="en-US" sz="2000" dirty="0"/>
        </a:p>
      </dgm:t>
    </dgm:pt>
    <dgm:pt modelId="{07982187-4E2B-41C9-BAFD-253FE58FDAC1}" type="parTrans" cxnId="{EE53E88A-2A29-49E7-B81F-5BD0DD929FAF}">
      <dgm:prSet/>
      <dgm:spPr/>
      <dgm:t>
        <a:bodyPr/>
        <a:lstStyle/>
        <a:p>
          <a:endParaRPr lang="zh-CN" altLang="en-US"/>
        </a:p>
      </dgm:t>
    </dgm:pt>
    <dgm:pt modelId="{BCAADF1C-17AB-47F6-8289-298D347B36E4}" type="sibTrans" cxnId="{EE53E88A-2A29-49E7-B81F-5BD0DD929FAF}">
      <dgm:prSet/>
      <dgm:spPr/>
      <dgm:t>
        <a:bodyPr/>
        <a:lstStyle/>
        <a:p>
          <a:endParaRPr lang="zh-CN" altLang="en-US"/>
        </a:p>
      </dgm:t>
    </dgm:pt>
    <dgm:pt modelId="{925C97ED-0498-466C-8FBB-1BD37F3A26DD}" type="pres">
      <dgm:prSet presAssocID="{45A6DADC-FDE4-4C32-908C-5290CB98A3E3}" presName="Name0" presStyleCnt="0">
        <dgm:presLayoutVars>
          <dgm:dir/>
          <dgm:animLvl val="lvl"/>
          <dgm:resizeHandles val="exact"/>
        </dgm:presLayoutVars>
      </dgm:prSet>
      <dgm:spPr/>
    </dgm:pt>
    <dgm:pt modelId="{BF14327D-4133-4B76-A00E-A5B508E1C50F}" type="pres">
      <dgm:prSet presAssocID="{72B2B9B4-5341-478E-B929-008F43E63286}" presName="composite" presStyleCnt="0"/>
      <dgm:spPr/>
    </dgm:pt>
    <dgm:pt modelId="{8C2884EA-B249-4F80-99F3-9C376368177E}" type="pres">
      <dgm:prSet presAssocID="{72B2B9B4-5341-478E-B929-008F43E63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92AFC5-1C46-49D9-995B-696F4BA1BD5D}" type="pres">
      <dgm:prSet presAssocID="{72B2B9B4-5341-478E-B929-008F43E63286}" presName="desTx" presStyleLbl="alignAccFollowNode1" presStyleIdx="0" presStyleCnt="3">
        <dgm:presLayoutVars>
          <dgm:bulletEnabled val="1"/>
        </dgm:presLayoutVars>
      </dgm:prSet>
      <dgm:spPr/>
    </dgm:pt>
    <dgm:pt modelId="{F1B1265F-D5FD-4F9D-9C4D-135C8702C5C5}" type="pres">
      <dgm:prSet presAssocID="{1D4EDDBC-97F5-4D04-A230-4CCC75458F85}" presName="space" presStyleCnt="0"/>
      <dgm:spPr/>
    </dgm:pt>
    <dgm:pt modelId="{7BDBD89C-0B88-47EA-814B-75B2D0622515}" type="pres">
      <dgm:prSet presAssocID="{D3610F35-3474-443E-98DD-A772F6E1F4B6}" presName="composite" presStyleCnt="0"/>
      <dgm:spPr/>
    </dgm:pt>
    <dgm:pt modelId="{96717AC0-9220-44E6-9EE8-89DAE6AFE5E2}" type="pres">
      <dgm:prSet presAssocID="{D3610F35-3474-443E-98DD-A772F6E1F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34E75D-3775-4C5C-8A47-1B2B36779678}" type="pres">
      <dgm:prSet presAssocID="{D3610F35-3474-443E-98DD-A772F6E1F4B6}" presName="desTx" presStyleLbl="alignAccFollowNode1" presStyleIdx="1" presStyleCnt="3">
        <dgm:presLayoutVars>
          <dgm:bulletEnabled val="1"/>
        </dgm:presLayoutVars>
      </dgm:prSet>
      <dgm:spPr/>
    </dgm:pt>
    <dgm:pt modelId="{24A7BADB-032C-483D-A398-630DE60229A8}" type="pres">
      <dgm:prSet presAssocID="{59E44C30-EF88-42D7-8FD1-8AAE65BD90E5}" presName="space" presStyleCnt="0"/>
      <dgm:spPr/>
    </dgm:pt>
    <dgm:pt modelId="{8E141096-D824-4D81-94BD-1AFBE549F640}" type="pres">
      <dgm:prSet presAssocID="{416D1153-821E-4C5D-B539-D30873EA25A8}" presName="composite" presStyleCnt="0"/>
      <dgm:spPr/>
    </dgm:pt>
    <dgm:pt modelId="{DF605273-3E4E-4895-B35A-A13A4BA8B907}" type="pres">
      <dgm:prSet presAssocID="{416D1153-821E-4C5D-B539-D30873EA25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8A9C0E0-EE26-4F0B-AEBF-C687880F107D}" type="pres">
      <dgm:prSet presAssocID="{416D1153-821E-4C5D-B539-D30873EA25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499B139-71EC-4771-8030-BF8397CCC03D}" srcId="{D3610F35-3474-443E-98DD-A772F6E1F4B6}" destId="{5F0173DC-B630-459F-A495-D0F80DCA7DA6}" srcOrd="0" destOrd="0" parTransId="{6826F1C8-A4F8-453E-B0CF-86643EC394C9}" sibTransId="{19A9B35F-C469-47CA-A0E3-F88848DAA76E}"/>
    <dgm:cxn modelId="{FCBA3D5C-983B-43E2-92AD-6111403AD5B3}" srcId="{45A6DADC-FDE4-4C32-908C-5290CB98A3E3}" destId="{72B2B9B4-5341-478E-B929-008F43E63286}" srcOrd="0" destOrd="0" parTransId="{A587287A-AA36-498B-A673-ED883A621664}" sibTransId="{1D4EDDBC-97F5-4D04-A230-4CCC75458F85}"/>
    <dgm:cxn modelId="{E7C97062-2EB7-4C11-B77C-E19F85485BBA}" type="presOf" srcId="{72B2B9B4-5341-478E-B929-008F43E63286}" destId="{8C2884EA-B249-4F80-99F3-9C376368177E}" srcOrd="0" destOrd="0" presId="urn:microsoft.com/office/officeart/2005/8/layout/hList1"/>
    <dgm:cxn modelId="{D4D05163-B2C5-4CA4-9530-0B2280E71DDF}" type="presOf" srcId="{45A6DADC-FDE4-4C32-908C-5290CB98A3E3}" destId="{925C97ED-0498-466C-8FBB-1BD37F3A26DD}" srcOrd="0" destOrd="0" presId="urn:microsoft.com/office/officeart/2005/8/layout/hList1"/>
    <dgm:cxn modelId="{90987563-0177-49F4-B0A6-488BEF588F57}" type="presOf" srcId="{5F0173DC-B630-459F-A495-D0F80DCA7DA6}" destId="{8134E75D-3775-4C5C-8A47-1B2B36779678}" srcOrd="0" destOrd="0" presId="urn:microsoft.com/office/officeart/2005/8/layout/hList1"/>
    <dgm:cxn modelId="{EE53E88A-2A29-49E7-B81F-5BD0DD929FAF}" srcId="{416D1153-821E-4C5D-B539-D30873EA25A8}" destId="{10B84A0E-977C-4122-871E-FCD6D39FB7AB}" srcOrd="0" destOrd="0" parTransId="{07982187-4E2B-41C9-BAFD-253FE58FDAC1}" sibTransId="{BCAADF1C-17AB-47F6-8289-298D347B36E4}"/>
    <dgm:cxn modelId="{64B7E0AC-697E-4403-ABC9-9FC3276EABE4}" type="presOf" srcId="{05D3FBAB-F241-4333-A0C2-486D1C5A49E5}" destId="{6F92AFC5-1C46-49D9-995B-696F4BA1BD5D}" srcOrd="0" destOrd="0" presId="urn:microsoft.com/office/officeart/2005/8/layout/hList1"/>
    <dgm:cxn modelId="{F96A73B1-D2B4-4884-AE0B-2B1978E4F30E}" srcId="{45A6DADC-FDE4-4C32-908C-5290CB98A3E3}" destId="{416D1153-821E-4C5D-B539-D30873EA25A8}" srcOrd="2" destOrd="0" parTransId="{647F1A3F-D807-4514-A730-BD0E5BBF1F4D}" sibTransId="{EB600B3C-8CBA-418D-B8EE-F323F9F5F5EF}"/>
    <dgm:cxn modelId="{DF8D13C7-B125-49AC-8101-A5C769767B02}" type="presOf" srcId="{10B84A0E-977C-4122-871E-FCD6D39FB7AB}" destId="{F8A9C0E0-EE26-4F0B-AEBF-C687880F107D}" srcOrd="0" destOrd="0" presId="urn:microsoft.com/office/officeart/2005/8/layout/hList1"/>
    <dgm:cxn modelId="{6B57A2CE-D174-4387-9F4F-886EFB3C88CF}" type="presOf" srcId="{D3610F35-3474-443E-98DD-A772F6E1F4B6}" destId="{96717AC0-9220-44E6-9EE8-89DAE6AFE5E2}" srcOrd="0" destOrd="0" presId="urn:microsoft.com/office/officeart/2005/8/layout/hList1"/>
    <dgm:cxn modelId="{EAC737D1-2038-4322-B228-8D424297927E}" type="presOf" srcId="{416D1153-821E-4C5D-B539-D30873EA25A8}" destId="{DF605273-3E4E-4895-B35A-A13A4BA8B907}" srcOrd="0" destOrd="0" presId="urn:microsoft.com/office/officeart/2005/8/layout/hList1"/>
    <dgm:cxn modelId="{8B02DFD1-8BD4-4B6B-953F-645DA0170107}" srcId="{45A6DADC-FDE4-4C32-908C-5290CB98A3E3}" destId="{D3610F35-3474-443E-98DD-A772F6E1F4B6}" srcOrd="1" destOrd="0" parTransId="{3EA17A40-AEB4-4D89-B41D-2EAD961FFA21}" sibTransId="{59E44C30-EF88-42D7-8FD1-8AAE65BD90E5}"/>
    <dgm:cxn modelId="{9DF5EED2-6EB2-4B8B-828F-51DA2E769420}" srcId="{72B2B9B4-5341-478E-B929-008F43E63286}" destId="{05D3FBAB-F241-4333-A0C2-486D1C5A49E5}" srcOrd="0" destOrd="0" parTransId="{B4836AD6-BA1A-4B2B-92EF-2E730B3C0AA0}" sibTransId="{51DE2930-B4CF-45B9-97DA-22F0588CC43B}"/>
    <dgm:cxn modelId="{0D3EBAA2-589C-4970-9A67-3FC9A91597E4}" type="presParOf" srcId="{925C97ED-0498-466C-8FBB-1BD37F3A26DD}" destId="{BF14327D-4133-4B76-A00E-A5B508E1C50F}" srcOrd="0" destOrd="0" presId="urn:microsoft.com/office/officeart/2005/8/layout/hList1"/>
    <dgm:cxn modelId="{D1077B42-4E2B-4D11-A015-818F157D2893}" type="presParOf" srcId="{BF14327D-4133-4B76-A00E-A5B508E1C50F}" destId="{8C2884EA-B249-4F80-99F3-9C376368177E}" srcOrd="0" destOrd="0" presId="urn:microsoft.com/office/officeart/2005/8/layout/hList1"/>
    <dgm:cxn modelId="{021428CC-045C-4CC1-A39A-229F9653742A}" type="presParOf" srcId="{BF14327D-4133-4B76-A00E-A5B508E1C50F}" destId="{6F92AFC5-1C46-49D9-995B-696F4BA1BD5D}" srcOrd="1" destOrd="0" presId="urn:microsoft.com/office/officeart/2005/8/layout/hList1"/>
    <dgm:cxn modelId="{91E63102-BD43-438B-8A6C-6D944255F8EC}" type="presParOf" srcId="{925C97ED-0498-466C-8FBB-1BD37F3A26DD}" destId="{F1B1265F-D5FD-4F9D-9C4D-135C8702C5C5}" srcOrd="1" destOrd="0" presId="urn:microsoft.com/office/officeart/2005/8/layout/hList1"/>
    <dgm:cxn modelId="{71127973-64D2-42D0-A19D-5385CED87A23}" type="presParOf" srcId="{925C97ED-0498-466C-8FBB-1BD37F3A26DD}" destId="{7BDBD89C-0B88-47EA-814B-75B2D0622515}" srcOrd="2" destOrd="0" presId="urn:microsoft.com/office/officeart/2005/8/layout/hList1"/>
    <dgm:cxn modelId="{803072ED-DEC6-4832-9D20-7582DBDEA4ED}" type="presParOf" srcId="{7BDBD89C-0B88-47EA-814B-75B2D0622515}" destId="{96717AC0-9220-44E6-9EE8-89DAE6AFE5E2}" srcOrd="0" destOrd="0" presId="urn:microsoft.com/office/officeart/2005/8/layout/hList1"/>
    <dgm:cxn modelId="{58DF996A-FD8A-4A86-A8E8-730CF34145F5}" type="presParOf" srcId="{7BDBD89C-0B88-47EA-814B-75B2D0622515}" destId="{8134E75D-3775-4C5C-8A47-1B2B36779678}" srcOrd="1" destOrd="0" presId="urn:microsoft.com/office/officeart/2005/8/layout/hList1"/>
    <dgm:cxn modelId="{981CB42C-1FB0-4FA3-8734-510BAE5B7CBD}" type="presParOf" srcId="{925C97ED-0498-466C-8FBB-1BD37F3A26DD}" destId="{24A7BADB-032C-483D-A398-630DE60229A8}" srcOrd="3" destOrd="0" presId="urn:microsoft.com/office/officeart/2005/8/layout/hList1"/>
    <dgm:cxn modelId="{EE4A7314-6C54-44DD-A049-92B4BF10B127}" type="presParOf" srcId="{925C97ED-0498-466C-8FBB-1BD37F3A26DD}" destId="{8E141096-D824-4D81-94BD-1AFBE549F640}" srcOrd="4" destOrd="0" presId="urn:microsoft.com/office/officeart/2005/8/layout/hList1"/>
    <dgm:cxn modelId="{E183BB2F-BB29-4536-ADCF-C1C35B7DD1F9}" type="presParOf" srcId="{8E141096-D824-4D81-94BD-1AFBE549F640}" destId="{DF605273-3E4E-4895-B35A-A13A4BA8B907}" srcOrd="0" destOrd="0" presId="urn:microsoft.com/office/officeart/2005/8/layout/hList1"/>
    <dgm:cxn modelId="{10F0C859-2658-46D1-8F65-8FF03BA65677}" type="presParOf" srcId="{8E141096-D824-4D81-94BD-1AFBE549F640}" destId="{F8A9C0E0-EE26-4F0B-AEBF-C687880F10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1D9F-6C9B-4D5C-941F-C53FB3ECDE3E}">
      <dsp:nvSpPr>
        <dsp:cNvPr id="0" name=""/>
        <dsp:cNvSpPr/>
      </dsp:nvSpPr>
      <dsp:spPr>
        <a:xfrm rot="5400000">
          <a:off x="2483445" y="716439"/>
          <a:ext cx="1120218" cy="1350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8973-C26E-4731-BEB0-651FD2905095}">
      <dsp:nvSpPr>
        <dsp:cNvPr id="0" name=""/>
        <dsp:cNvSpPr/>
      </dsp:nvSpPr>
      <dsp:spPr>
        <a:xfrm>
          <a:off x="2741056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大门口</a:t>
          </a:r>
        </a:p>
      </dsp:txBody>
      <dsp:txXfrm>
        <a:off x="2767419" y="27752"/>
        <a:ext cx="1447461" cy="847386"/>
      </dsp:txXfrm>
    </dsp:sp>
    <dsp:sp modelId="{458AD6FB-5439-4B9B-BDA7-D4AAE1004F3F}">
      <dsp:nvSpPr>
        <dsp:cNvPr id="0" name=""/>
        <dsp:cNvSpPr/>
      </dsp:nvSpPr>
      <dsp:spPr>
        <a:xfrm rot="5400000">
          <a:off x="2483445" y="1841579"/>
          <a:ext cx="1120218" cy="135016"/>
        </a:xfrm>
        <a:prstGeom prst="rect">
          <a:avLst/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784F-7B6B-4BC3-90A5-8BFC66547A17}">
      <dsp:nvSpPr>
        <dsp:cNvPr id="0" name=""/>
        <dsp:cNvSpPr/>
      </dsp:nvSpPr>
      <dsp:spPr>
        <a:xfrm>
          <a:off x="2741056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022751"/>
            <a:satOff val="-1535"/>
            <a:lumOff val="-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校车</a:t>
          </a:r>
        </a:p>
      </dsp:txBody>
      <dsp:txXfrm>
        <a:off x="2767419" y="1152892"/>
        <a:ext cx="1447461" cy="847386"/>
      </dsp:txXfrm>
    </dsp:sp>
    <dsp:sp modelId="{196F7D23-0783-49DC-9171-3E0DE6567045}">
      <dsp:nvSpPr>
        <dsp:cNvPr id="0" name=""/>
        <dsp:cNvSpPr/>
      </dsp:nvSpPr>
      <dsp:spPr>
        <a:xfrm rot="5400000">
          <a:off x="2483445" y="2966720"/>
          <a:ext cx="1120218" cy="135016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54479-D48B-4889-BD02-E019FB5FB1F8}">
      <dsp:nvSpPr>
        <dsp:cNvPr id="0" name=""/>
        <dsp:cNvSpPr/>
      </dsp:nvSpPr>
      <dsp:spPr>
        <a:xfrm>
          <a:off x="2741056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2045503"/>
            <a:satOff val="-3069"/>
            <a:lumOff val="-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操场</a:t>
          </a:r>
        </a:p>
      </dsp:txBody>
      <dsp:txXfrm>
        <a:off x="2767419" y="2278033"/>
        <a:ext cx="1447461" cy="847386"/>
      </dsp:txXfrm>
    </dsp:sp>
    <dsp:sp modelId="{8279E6A9-4C9C-4393-ABCE-865811D40BBB}">
      <dsp:nvSpPr>
        <dsp:cNvPr id="0" name=""/>
        <dsp:cNvSpPr/>
      </dsp:nvSpPr>
      <dsp:spPr>
        <a:xfrm>
          <a:off x="3046016" y="3529290"/>
          <a:ext cx="1990327" cy="135016"/>
        </a:xfrm>
        <a:prstGeom prst="rect">
          <a:avLst/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37AD-A26E-408C-9CEC-8F665A1043B9}">
      <dsp:nvSpPr>
        <dsp:cNvPr id="0" name=""/>
        <dsp:cNvSpPr/>
      </dsp:nvSpPr>
      <dsp:spPr>
        <a:xfrm>
          <a:off x="2741056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3068254"/>
            <a:satOff val="-4604"/>
            <a:lumOff val="-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大厅</a:t>
          </a:r>
        </a:p>
      </dsp:txBody>
      <dsp:txXfrm>
        <a:off x="2767419" y="3403174"/>
        <a:ext cx="1447461" cy="847386"/>
      </dsp:txXfrm>
    </dsp:sp>
    <dsp:sp modelId="{25FF8D4E-68F2-4DEC-A1B6-160C2E8FA056}">
      <dsp:nvSpPr>
        <dsp:cNvPr id="0" name=""/>
        <dsp:cNvSpPr/>
      </dsp:nvSpPr>
      <dsp:spPr>
        <a:xfrm rot="16200000">
          <a:off x="4478695" y="2966720"/>
          <a:ext cx="1120218" cy="135016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F857-D59A-427E-A0EA-81855D378F79}">
      <dsp:nvSpPr>
        <dsp:cNvPr id="0" name=""/>
        <dsp:cNvSpPr/>
      </dsp:nvSpPr>
      <dsp:spPr>
        <a:xfrm>
          <a:off x="4736306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4091005"/>
            <a:satOff val="-6138"/>
            <a:lumOff val="-9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楼道</a:t>
          </a:r>
        </a:p>
      </dsp:txBody>
      <dsp:txXfrm>
        <a:off x="4762669" y="3403174"/>
        <a:ext cx="1447461" cy="847386"/>
      </dsp:txXfrm>
    </dsp:sp>
    <dsp:sp modelId="{BAD8CC52-36F0-47D9-BE55-02E497B40744}">
      <dsp:nvSpPr>
        <dsp:cNvPr id="0" name=""/>
        <dsp:cNvSpPr/>
      </dsp:nvSpPr>
      <dsp:spPr>
        <a:xfrm rot="16200000">
          <a:off x="4478695" y="1841579"/>
          <a:ext cx="1120218" cy="135016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65317-E1D9-437B-8B13-B588E5E15785}">
      <dsp:nvSpPr>
        <dsp:cNvPr id="0" name=""/>
        <dsp:cNvSpPr/>
      </dsp:nvSpPr>
      <dsp:spPr>
        <a:xfrm>
          <a:off x="4736306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5113756"/>
            <a:satOff val="-7673"/>
            <a:lumOff val="-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班级</a:t>
          </a:r>
        </a:p>
      </dsp:txBody>
      <dsp:txXfrm>
        <a:off x="4762669" y="2278033"/>
        <a:ext cx="1447461" cy="847386"/>
      </dsp:txXfrm>
    </dsp:sp>
    <dsp:sp modelId="{C1B813F6-EF75-43BF-903F-8642791F3D8A}">
      <dsp:nvSpPr>
        <dsp:cNvPr id="0" name=""/>
        <dsp:cNvSpPr/>
      </dsp:nvSpPr>
      <dsp:spPr>
        <a:xfrm rot="16200000">
          <a:off x="4478695" y="716439"/>
          <a:ext cx="1120218" cy="135016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80866-24F2-42E0-8E2C-C6BCB3561036}">
      <dsp:nvSpPr>
        <dsp:cNvPr id="0" name=""/>
        <dsp:cNvSpPr/>
      </dsp:nvSpPr>
      <dsp:spPr>
        <a:xfrm>
          <a:off x="4736306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6136507"/>
            <a:satOff val="-9207"/>
            <a:lumOff val="-14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保健室</a:t>
          </a:r>
        </a:p>
      </dsp:txBody>
      <dsp:txXfrm>
        <a:off x="4762669" y="1152892"/>
        <a:ext cx="1447461" cy="847386"/>
      </dsp:txXfrm>
    </dsp:sp>
    <dsp:sp modelId="{7F65330B-7BF9-4359-94C6-DB25B00E2693}">
      <dsp:nvSpPr>
        <dsp:cNvPr id="0" name=""/>
        <dsp:cNvSpPr/>
      </dsp:nvSpPr>
      <dsp:spPr>
        <a:xfrm>
          <a:off x="5041265" y="153869"/>
          <a:ext cx="1990327" cy="135016"/>
        </a:xfrm>
        <a:prstGeom prst="rect">
          <a:avLst/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6FA50-7D5D-42F5-88E2-A043F6B1B378}">
      <dsp:nvSpPr>
        <dsp:cNvPr id="0" name=""/>
        <dsp:cNvSpPr/>
      </dsp:nvSpPr>
      <dsp:spPr>
        <a:xfrm>
          <a:off x="4736306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7159259"/>
            <a:satOff val="-10742"/>
            <a:lumOff val="-17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多功能厅</a:t>
          </a:r>
        </a:p>
      </dsp:txBody>
      <dsp:txXfrm>
        <a:off x="4762669" y="27752"/>
        <a:ext cx="1447461" cy="847386"/>
      </dsp:txXfrm>
    </dsp:sp>
    <dsp:sp modelId="{4CC6DA6D-09CC-4B0D-B8C4-B2AF0EDA4066}">
      <dsp:nvSpPr>
        <dsp:cNvPr id="0" name=""/>
        <dsp:cNvSpPr/>
      </dsp:nvSpPr>
      <dsp:spPr>
        <a:xfrm rot="5400000">
          <a:off x="6473944" y="716439"/>
          <a:ext cx="1120218" cy="135016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10C1E-E0F5-4EF4-BA44-54387E826362}">
      <dsp:nvSpPr>
        <dsp:cNvPr id="0" name=""/>
        <dsp:cNvSpPr/>
      </dsp:nvSpPr>
      <dsp:spPr>
        <a:xfrm>
          <a:off x="6731555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8182010"/>
            <a:satOff val="-12276"/>
            <a:lumOff val="-1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食堂</a:t>
          </a:r>
        </a:p>
      </dsp:txBody>
      <dsp:txXfrm>
        <a:off x="6757918" y="27752"/>
        <a:ext cx="1447461" cy="847386"/>
      </dsp:txXfrm>
    </dsp:sp>
    <dsp:sp modelId="{769D31F6-1158-42FC-A996-D1A3FB61FF43}">
      <dsp:nvSpPr>
        <dsp:cNvPr id="0" name=""/>
        <dsp:cNvSpPr/>
      </dsp:nvSpPr>
      <dsp:spPr>
        <a:xfrm rot="5400000">
          <a:off x="6473944" y="1841579"/>
          <a:ext cx="1120218" cy="135016"/>
        </a:xfrm>
        <a:prstGeom prst="rect">
          <a:avLst/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1785-1EBA-4D4C-86DB-5C7B435FFF69}">
      <dsp:nvSpPr>
        <dsp:cNvPr id="0" name=""/>
        <dsp:cNvSpPr/>
      </dsp:nvSpPr>
      <dsp:spPr>
        <a:xfrm>
          <a:off x="6731555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9204761"/>
            <a:satOff val="-13811"/>
            <a:lumOff val="-2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办公室</a:t>
          </a:r>
        </a:p>
      </dsp:txBody>
      <dsp:txXfrm>
        <a:off x="6757918" y="1152892"/>
        <a:ext cx="1447461" cy="847386"/>
      </dsp:txXfrm>
    </dsp:sp>
    <dsp:sp modelId="{B1718B17-F5B9-4BFB-AC1B-963E6C07DC48}">
      <dsp:nvSpPr>
        <dsp:cNvPr id="0" name=""/>
        <dsp:cNvSpPr/>
      </dsp:nvSpPr>
      <dsp:spPr>
        <a:xfrm rot="5400000">
          <a:off x="6473944" y="2966720"/>
          <a:ext cx="1120218" cy="135016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EAC8-D5D6-4728-A5B8-B61F728E7289}">
      <dsp:nvSpPr>
        <dsp:cNvPr id="0" name=""/>
        <dsp:cNvSpPr/>
      </dsp:nvSpPr>
      <dsp:spPr>
        <a:xfrm>
          <a:off x="6731555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0227513"/>
            <a:satOff val="-15345"/>
            <a:lumOff val="-24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库房</a:t>
          </a:r>
        </a:p>
      </dsp:txBody>
      <dsp:txXfrm>
        <a:off x="6757918" y="2278033"/>
        <a:ext cx="1447461" cy="847386"/>
      </dsp:txXfrm>
    </dsp:sp>
    <dsp:sp modelId="{3B006655-DB6E-4FF2-9E55-800F04ACEDD7}">
      <dsp:nvSpPr>
        <dsp:cNvPr id="0" name=""/>
        <dsp:cNvSpPr/>
      </dsp:nvSpPr>
      <dsp:spPr>
        <a:xfrm>
          <a:off x="6731555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>
        <a:off x="6757918" y="3403174"/>
        <a:ext cx="1447461" cy="84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2560A-B02B-4744-8E7F-EC5D30E730E2}">
      <dsp:nvSpPr>
        <dsp:cNvPr id="0" name=""/>
        <dsp:cNvSpPr/>
      </dsp:nvSpPr>
      <dsp:spPr>
        <a:xfrm>
          <a:off x="3286" y="855031"/>
          <a:ext cx="3203971" cy="100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巡检项目配置</a:t>
          </a:r>
        </a:p>
      </dsp:txBody>
      <dsp:txXfrm>
        <a:off x="3286" y="855031"/>
        <a:ext cx="3203971" cy="1008000"/>
      </dsp:txXfrm>
    </dsp:sp>
    <dsp:sp modelId="{DE7D3708-CAB0-4705-9E89-EA7B56964509}">
      <dsp:nvSpPr>
        <dsp:cNvPr id="0" name=""/>
        <dsp:cNvSpPr/>
      </dsp:nvSpPr>
      <dsp:spPr>
        <a:xfrm>
          <a:off x="3286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巡检区域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巡检内容</a:t>
          </a:r>
        </a:p>
      </dsp:txBody>
      <dsp:txXfrm>
        <a:off x="3286" y="1863031"/>
        <a:ext cx="3203971" cy="1633275"/>
      </dsp:txXfrm>
    </dsp:sp>
    <dsp:sp modelId="{C97EBE46-0FB5-4D21-81EA-763EA91579C4}">
      <dsp:nvSpPr>
        <dsp:cNvPr id="0" name=""/>
        <dsp:cNvSpPr/>
      </dsp:nvSpPr>
      <dsp:spPr>
        <a:xfrm>
          <a:off x="3655814" y="855031"/>
          <a:ext cx="3203971" cy="10080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分管人配置</a:t>
          </a:r>
        </a:p>
      </dsp:txBody>
      <dsp:txXfrm>
        <a:off x="3655814" y="855031"/>
        <a:ext cx="3203971" cy="1008000"/>
      </dsp:txXfrm>
    </dsp:sp>
    <dsp:sp modelId="{967C40ED-3DC0-46E8-BBF7-B1713C15D831}">
      <dsp:nvSpPr>
        <dsp:cNvPr id="0" name=""/>
        <dsp:cNvSpPr/>
      </dsp:nvSpPr>
      <dsp:spPr>
        <a:xfrm>
          <a:off x="3655814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管理员配置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分管人配置</a:t>
          </a:r>
        </a:p>
      </dsp:txBody>
      <dsp:txXfrm>
        <a:off x="3655814" y="1863031"/>
        <a:ext cx="3203971" cy="1633275"/>
      </dsp:txXfrm>
    </dsp:sp>
    <dsp:sp modelId="{1AE6FCFA-5F68-45D4-BEDF-288B4EC25E4B}">
      <dsp:nvSpPr>
        <dsp:cNvPr id="0" name=""/>
        <dsp:cNvSpPr/>
      </dsp:nvSpPr>
      <dsp:spPr>
        <a:xfrm>
          <a:off x="7308342" y="855031"/>
          <a:ext cx="3203971" cy="10080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巡检工作安排</a:t>
          </a:r>
        </a:p>
      </dsp:txBody>
      <dsp:txXfrm>
        <a:off x="7308342" y="855031"/>
        <a:ext cx="3203971" cy="1008000"/>
      </dsp:txXfrm>
    </dsp:sp>
    <dsp:sp modelId="{C2E95244-2432-4D75-A8BE-5D7A61DE52F0}">
      <dsp:nvSpPr>
        <dsp:cNvPr id="0" name=""/>
        <dsp:cNvSpPr/>
      </dsp:nvSpPr>
      <dsp:spPr>
        <a:xfrm>
          <a:off x="7308342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巡检周期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分管人安排</a:t>
          </a:r>
        </a:p>
      </dsp:txBody>
      <dsp:txXfrm>
        <a:off x="7308342" y="1863031"/>
        <a:ext cx="3203971" cy="1633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99A06-474E-4662-A2DF-57DBBD4712A0}">
      <dsp:nvSpPr>
        <dsp:cNvPr id="0" name=""/>
        <dsp:cNvSpPr/>
      </dsp:nvSpPr>
      <dsp:spPr>
        <a:xfrm rot="5400000">
          <a:off x="210286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131B0-DE66-48F3-ADC6-4F929164F542}">
      <dsp:nvSpPr>
        <dsp:cNvPr id="0" name=""/>
        <dsp:cNvSpPr/>
      </dsp:nvSpPr>
      <dsp:spPr>
        <a:xfrm>
          <a:off x="180496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记录问题</a:t>
          </a:r>
        </a:p>
      </dsp:txBody>
      <dsp:txXfrm>
        <a:off x="1869657" y="89618"/>
        <a:ext cx="1763416" cy="1195517"/>
      </dsp:txXfrm>
    </dsp:sp>
    <dsp:sp modelId="{56E1A229-145E-43A9-816D-515172F0FADC}">
      <dsp:nvSpPr>
        <dsp:cNvPr id="0" name=""/>
        <dsp:cNvSpPr/>
      </dsp:nvSpPr>
      <dsp:spPr>
        <a:xfrm>
          <a:off x="3766469" y="151288"/>
          <a:ext cx="1905155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分管人按巡检安排，发现并记录问题</a:t>
          </a:r>
        </a:p>
      </dsp:txBody>
      <dsp:txXfrm>
        <a:off x="3766469" y="151288"/>
        <a:ext cx="1905155" cy="1070837"/>
      </dsp:txXfrm>
    </dsp:sp>
    <dsp:sp modelId="{4F2DE69D-F925-4559-B1B9-265FE95A5959}">
      <dsp:nvSpPr>
        <dsp:cNvPr id="0" name=""/>
        <dsp:cNvSpPr/>
      </dsp:nvSpPr>
      <dsp:spPr>
        <a:xfrm rot="5400000">
          <a:off x="3799031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3925392"/>
            <a:satOff val="19763"/>
            <a:lumOff val="127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0D765-5022-4685-AD4E-653824D857A4}">
      <dsp:nvSpPr>
        <dsp:cNvPr id="0" name=""/>
        <dsp:cNvSpPr/>
      </dsp:nvSpPr>
      <dsp:spPr>
        <a:xfrm>
          <a:off x="3501139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授理问题</a:t>
          </a:r>
        </a:p>
      </dsp:txBody>
      <dsp:txXfrm>
        <a:off x="3565827" y="1577910"/>
        <a:ext cx="1763416" cy="1195517"/>
      </dsp:txXfrm>
    </dsp:sp>
    <dsp:sp modelId="{537528EA-646E-4EFE-81D6-CCB803ACE0E5}">
      <dsp:nvSpPr>
        <dsp:cNvPr id="0" name=""/>
        <dsp:cNvSpPr/>
      </dsp:nvSpPr>
      <dsp:spPr>
        <a:xfrm>
          <a:off x="5411883" y="1674372"/>
          <a:ext cx="183769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分管负责人收到问题反馈，并授理</a:t>
          </a:r>
        </a:p>
      </dsp:txBody>
      <dsp:txXfrm>
        <a:off x="5411883" y="1674372"/>
        <a:ext cx="1837699" cy="1070837"/>
      </dsp:txXfrm>
    </dsp:sp>
    <dsp:sp modelId="{78A345D1-9A71-46A3-97DD-E28570CB1894}">
      <dsp:nvSpPr>
        <dsp:cNvPr id="0" name=""/>
        <dsp:cNvSpPr/>
      </dsp:nvSpPr>
      <dsp:spPr>
        <a:xfrm>
          <a:off x="519730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解决问题</a:t>
          </a:r>
        </a:p>
      </dsp:txBody>
      <dsp:txXfrm>
        <a:off x="5261997" y="3066202"/>
        <a:ext cx="1763416" cy="1195517"/>
      </dsp:txXfrm>
    </dsp:sp>
    <dsp:sp modelId="{F44E3EE1-7C29-4792-B12A-44AC2D6CB2C2}">
      <dsp:nvSpPr>
        <dsp:cNvPr id="0" name=""/>
        <dsp:cNvSpPr/>
      </dsp:nvSpPr>
      <dsp:spPr>
        <a:xfrm>
          <a:off x="7124511" y="3137810"/>
          <a:ext cx="1864420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分管负责人在问题处理期限内，反馈问题解决的结果</a:t>
          </a:r>
        </a:p>
      </dsp:txBody>
      <dsp:txXfrm>
        <a:off x="7124511" y="3137810"/>
        <a:ext cx="1864420" cy="1070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884EA-B249-4F80-99F3-9C376368177E}">
      <dsp:nvSpPr>
        <dsp:cNvPr id="0" name=""/>
        <dsp:cNvSpPr/>
      </dsp:nvSpPr>
      <dsp:spPr>
        <a:xfrm>
          <a:off x="3286" y="903069"/>
          <a:ext cx="3203971" cy="100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巡检工作统计</a:t>
          </a:r>
          <a:endParaRPr lang="zh-CN" altLang="en-US" sz="3500" kern="1200" dirty="0"/>
        </a:p>
      </dsp:txBody>
      <dsp:txXfrm>
        <a:off x="3286" y="903069"/>
        <a:ext cx="3203971" cy="1008000"/>
      </dsp:txXfrm>
    </dsp:sp>
    <dsp:sp modelId="{6F92AFC5-1C46-49D9-995B-696F4BA1BD5D}">
      <dsp:nvSpPr>
        <dsp:cNvPr id="0" name=""/>
        <dsp:cNvSpPr/>
      </dsp:nvSpPr>
      <dsp:spPr>
        <a:xfrm>
          <a:off x="3286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按月统计分管人的巡检工作情况，巡检天数，发现的问题数量</a:t>
          </a:r>
          <a:endParaRPr lang="zh-CN" altLang="en-US" sz="2000" kern="1200" dirty="0"/>
        </a:p>
      </dsp:txBody>
      <dsp:txXfrm>
        <a:off x="3286" y="1911069"/>
        <a:ext cx="3203971" cy="1537199"/>
      </dsp:txXfrm>
    </dsp:sp>
    <dsp:sp modelId="{96717AC0-9220-44E6-9EE8-89DAE6AFE5E2}">
      <dsp:nvSpPr>
        <dsp:cNvPr id="0" name=""/>
        <dsp:cNvSpPr/>
      </dsp:nvSpPr>
      <dsp:spPr>
        <a:xfrm>
          <a:off x="3655814" y="903069"/>
          <a:ext cx="3203971" cy="10080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问题分类统计</a:t>
          </a:r>
          <a:endParaRPr lang="zh-CN" altLang="en-US" sz="3500" kern="1200" dirty="0"/>
        </a:p>
      </dsp:txBody>
      <dsp:txXfrm>
        <a:off x="3655814" y="903069"/>
        <a:ext cx="3203971" cy="1008000"/>
      </dsp:txXfrm>
    </dsp:sp>
    <dsp:sp modelId="{8134E75D-3775-4C5C-8A47-1B2B36779678}">
      <dsp:nvSpPr>
        <dsp:cNvPr id="0" name=""/>
        <dsp:cNvSpPr/>
      </dsp:nvSpPr>
      <dsp:spPr>
        <a:xfrm>
          <a:off x="3655814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按月分类统计发现的问题数量和明细</a:t>
          </a:r>
          <a:endParaRPr lang="zh-CN" altLang="en-US" sz="2000" kern="1200" dirty="0"/>
        </a:p>
      </dsp:txBody>
      <dsp:txXfrm>
        <a:off x="3655814" y="1911069"/>
        <a:ext cx="3203971" cy="1537199"/>
      </dsp:txXfrm>
    </dsp:sp>
    <dsp:sp modelId="{DF605273-3E4E-4895-B35A-A13A4BA8B907}">
      <dsp:nvSpPr>
        <dsp:cNvPr id="0" name=""/>
        <dsp:cNvSpPr/>
      </dsp:nvSpPr>
      <dsp:spPr>
        <a:xfrm>
          <a:off x="7308342" y="903069"/>
          <a:ext cx="3203971" cy="10080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问题处理统计</a:t>
          </a:r>
          <a:endParaRPr lang="zh-CN" altLang="en-US" sz="3500" kern="1200" dirty="0"/>
        </a:p>
      </dsp:txBody>
      <dsp:txXfrm>
        <a:off x="7308342" y="903069"/>
        <a:ext cx="3203971" cy="1008000"/>
      </dsp:txXfrm>
    </dsp:sp>
    <dsp:sp modelId="{F8A9C0E0-EE26-4F0B-AEBF-C687880F107D}">
      <dsp:nvSpPr>
        <dsp:cNvPr id="0" name=""/>
        <dsp:cNvSpPr/>
      </dsp:nvSpPr>
      <dsp:spPr>
        <a:xfrm>
          <a:off x="7308342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按月统计问题处理的结果，了解巡检发现的问题是否按时解决</a:t>
          </a:r>
          <a:endParaRPr lang="zh-CN" altLang="en-US" sz="2000" kern="1200" dirty="0"/>
        </a:p>
      </dsp:txBody>
      <dsp:txXfrm>
        <a:off x="7308342" y="1911069"/>
        <a:ext cx="3203971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E213-9FF4-4231-95BD-BFD2DA98E54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C2C46-D47F-44CC-82F1-A02EC96C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2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7D494-4025-4814-AE58-B268AD3744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93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9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222459" y="1508787"/>
            <a:ext cx="3747083" cy="3747083"/>
          </a:xfrm>
          <a:prstGeom prst="rect">
            <a:avLst/>
          </a:prstGeom>
          <a:noFill/>
          <a:ln w="203200" cap="sq">
            <a:solidFill>
              <a:srgbClr val="D5EE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70227"/>
            <a:ext cx="10972800" cy="182420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5333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47207"/>
            <a:ext cx="10972800" cy="42789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1424" y="404375"/>
            <a:ext cx="10670976" cy="1143000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15941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006635"/>
            <a:ext cx="12192000" cy="240026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525731"/>
            <a:ext cx="10363200" cy="1362075"/>
          </a:xfrm>
        </p:spPr>
        <p:txBody>
          <a:bodyPr anchor="ctr"/>
          <a:lstStyle>
            <a:lvl1pPr algn="ctr">
              <a:defRPr sz="5333" b="0" i="0" cap="all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21049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z="1600" smtClean="0"/>
              <a:t>2018/6/27</a:t>
            </a:fld>
            <a:endParaRPr lang="zh-CN" altLang="en-US" sz="1600"/>
          </a:p>
        </p:txBody>
      </p:sp>
      <p:sp>
        <p:nvSpPr>
          <p:cNvPr id="11" name="灯片编号占位符 5"/>
          <p:cNvSpPr txBox="1"/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600" smtClean="0"/>
              <a:t>‹#›</a:t>
            </a:fld>
            <a:endParaRPr lang="zh-CN" altLang="en-US" sz="1600"/>
          </a:p>
        </p:txBody>
      </p:sp>
      <p:pic>
        <p:nvPicPr>
          <p:cNvPr id="12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22185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830" y="2156859"/>
            <a:ext cx="5664629" cy="1671059"/>
          </a:xfrm>
        </p:spPr>
        <p:txBody>
          <a:bodyPr>
            <a:noAutofit/>
          </a:bodyPr>
          <a:lstStyle>
            <a:lvl1pPr algn="l">
              <a:lnSpc>
                <a:spcPts val="7466"/>
              </a:lnSpc>
              <a:defRPr sz="5333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679510" y="1892830"/>
            <a:ext cx="2199117" cy="219911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19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3"/>
            <a:ext cx="12192000" cy="1958151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118" y="2753397"/>
            <a:ext cx="800090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构建幼儿园管理体系与巡检系统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-11146" y="4235023"/>
            <a:ext cx="12203145" cy="768000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810500" y="4234181"/>
            <a:ext cx="4724400" cy="767927"/>
          </a:xfrm>
          <a:prstGeom prst="parallelogram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612951" y="4372802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月 中幼</a:t>
            </a:r>
          </a:p>
        </p:txBody>
      </p:sp>
      <p:pic>
        <p:nvPicPr>
          <p:cNvPr id="9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5" y="1132366"/>
            <a:ext cx="1056117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311691" y="1352048"/>
            <a:ext cx="1872629" cy="58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lnSpc>
                <a:spcPts val="2000"/>
              </a:lnSpc>
            </a:pPr>
            <a:r>
              <a:rPr lang="zh-CN" altLang="en-US" sz="1467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</a:t>
            </a:r>
            <a:endParaRPr lang="en-US" altLang="zh-CN" sz="1467" dirty="0">
              <a:solidFill>
                <a:srgbClr val="00576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>
              <a:lnSpc>
                <a:spcPts val="2000"/>
              </a:lnSpc>
            </a:pPr>
            <a:r>
              <a:rPr lang="zh-CN" altLang="en-US" sz="1467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278497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>
            <a:extLst>
              <a:ext uri="{FF2B5EF4-FFF2-40B4-BE49-F238E27FC236}">
                <a16:creationId xmlns:a16="http://schemas.microsoft.com/office/drawing/2014/main" id="{B507064A-50AA-49F2-8EB9-62124A572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25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86A10D04-270C-4E88-8D15-C5BE7890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巡检分析报表</a:t>
            </a:r>
            <a:endParaRPr lang="zh-CN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AFEA1E-CD81-4B19-B80C-46ACBCA5F179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6944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487" y="2525607"/>
            <a:ext cx="10701867" cy="136228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巡检系统部分操作界面演示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-25399" y="3997961"/>
            <a:ext cx="6850380" cy="767927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12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331114" y="3004423"/>
            <a:ext cx="2251287" cy="3200400"/>
          </a:xfrm>
          <a:prstGeom prst="roundRect">
            <a:avLst>
              <a:gd name="adj" fmla="val 7561"/>
            </a:avLst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智能管理平台</a:t>
            </a:r>
            <a:r>
              <a:rPr lang="en-US" altLang="zh-CN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82848" y="371284"/>
            <a:ext cx="6576053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华中师大教育管理体系架构</a:t>
            </a:r>
            <a:endParaRPr kumimoji="1" lang="zh-CN" altLang="en-US" sz="4000" b="1" dirty="0">
              <a:solidFill>
                <a:srgbClr val="005768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636520" y="1534160"/>
            <a:ext cx="10945880" cy="57573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华中师大智能教育幼儿园管理体系框架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636521" y="2307167"/>
            <a:ext cx="2867191" cy="58928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工作岗位管理点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039605" y="2308014"/>
            <a:ext cx="2824480" cy="59012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岗位及</a:t>
            </a:r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晋级标准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7344139" y="2316928"/>
            <a:ext cx="1536171" cy="59097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责任监督人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9331114" y="2307167"/>
            <a:ext cx="2251287" cy="59097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完成时间节点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4039606" y="2990398"/>
            <a:ext cx="607060" cy="320466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各岗位工作要求细则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4759273" y="2990398"/>
            <a:ext cx="607060" cy="320466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各级晋级标准细则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5496719" y="2990398"/>
            <a:ext cx="607060" cy="320466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各级晋级考评制度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6217633" y="2990398"/>
            <a:ext cx="607060" cy="320466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各级晋级自查考核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647905" y="2994660"/>
            <a:ext cx="1466427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执行园长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647060" y="3724487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教学主管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647060" y="4510193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招生主管</a:t>
            </a:r>
          </a:p>
        </p:txBody>
      </p:sp>
      <p:sp>
        <p:nvSpPr>
          <p:cNvPr id="26" name="流程图: 可选过程 25"/>
          <p:cNvSpPr/>
          <p:nvPr/>
        </p:nvSpPr>
        <p:spPr>
          <a:xfrm>
            <a:off x="647060" y="5517727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后勤主管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2232866" y="3525011"/>
            <a:ext cx="1270847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教师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2232866" y="3977131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保育</a:t>
            </a:r>
          </a:p>
        </p:txBody>
      </p:sp>
      <p:sp>
        <p:nvSpPr>
          <p:cNvPr id="30" name="流程图: 可选过程 29"/>
          <p:cNvSpPr/>
          <p:nvPr/>
        </p:nvSpPr>
        <p:spPr>
          <a:xfrm>
            <a:off x="2232866" y="514159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综合组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2232866" y="562673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保健医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2232866" y="611187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财务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7344139" y="3004423"/>
            <a:ext cx="607060" cy="32004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各岗位工作负责人</a:t>
            </a:r>
          </a:p>
        </p:txBody>
      </p:sp>
      <p:sp>
        <p:nvSpPr>
          <p:cNvPr id="34" name="流程图: 可选过程 33"/>
          <p:cNvSpPr/>
          <p:nvPr/>
        </p:nvSpPr>
        <p:spPr>
          <a:xfrm>
            <a:off x="8273250" y="3004423"/>
            <a:ext cx="607060" cy="32004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867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各岗位主管督查</a:t>
            </a:r>
          </a:p>
        </p:txBody>
      </p:sp>
      <p:sp>
        <p:nvSpPr>
          <p:cNvPr id="29" name="矩形 28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14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199456" y="376725"/>
            <a:ext cx="4852075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9170"/>
            <a:r>
              <a:rPr kumimoji="1" lang="zh-CN" altLang="en-US" sz="4000" b="1" dirty="0"/>
              <a:t>好的幼儿园管理体系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9600" y="2085341"/>
            <a:ext cx="10972800" cy="264414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267" b="1" dirty="0"/>
              <a:t>华中师大智能管理巡检系统，</a:t>
            </a:r>
            <a:br>
              <a:rPr lang="zh-CN" altLang="en-US" sz="4267" b="1" dirty="0"/>
            </a:br>
            <a:r>
              <a:rPr lang="zh-CN" altLang="en-US" sz="4267" b="1" dirty="0">
                <a:solidFill>
                  <a:srgbClr val="AE2C2E"/>
                </a:solidFill>
              </a:rPr>
              <a:t>让一切简单有序，</a:t>
            </a:r>
            <a:br>
              <a:rPr lang="zh-CN" altLang="en-US" sz="4267" b="1" dirty="0">
                <a:solidFill>
                  <a:srgbClr val="AE2C2E"/>
                </a:solidFill>
              </a:rPr>
            </a:br>
            <a:r>
              <a:rPr lang="zh-CN" altLang="en-US" sz="4267" b="1" dirty="0">
                <a:solidFill>
                  <a:srgbClr val="AE2C2E"/>
                </a:solidFill>
              </a:rPr>
              <a:t>解放管理者与被管理者！</a:t>
            </a:r>
            <a:endParaRPr kumimoji="1" lang="zh-CN" altLang="en-US" sz="4267" b="1" dirty="0">
              <a:solidFill>
                <a:srgbClr val="AE2C2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27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cxnSp>
        <p:nvCxnSpPr>
          <p:cNvPr id="11" name="直接连接符 10"/>
          <p:cNvCxnSpPr>
            <a:stCxn id="4" idx="5"/>
            <a:endCxn id="5" idx="1"/>
          </p:cNvCxnSpPr>
          <p:nvPr/>
        </p:nvCxnSpPr>
        <p:spPr>
          <a:xfrm>
            <a:off x="2405203" y="3059553"/>
            <a:ext cx="463479" cy="409491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6"/>
          </p:cNvCxnSpPr>
          <p:nvPr/>
        </p:nvCxnSpPr>
        <p:spPr>
          <a:xfrm flipV="1">
            <a:off x="4219362" y="3429001"/>
            <a:ext cx="628500" cy="586943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5"/>
            <a:endCxn id="8" idx="1"/>
          </p:cNvCxnSpPr>
          <p:nvPr/>
        </p:nvCxnSpPr>
        <p:spPr>
          <a:xfrm>
            <a:off x="5766470" y="3291577"/>
            <a:ext cx="687847" cy="446921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9" idx="3"/>
          </p:cNvCxnSpPr>
          <p:nvPr/>
        </p:nvCxnSpPr>
        <p:spPr>
          <a:xfrm flipV="1">
            <a:off x="7804996" y="3767693"/>
            <a:ext cx="459493" cy="333383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615170" y="2537801"/>
            <a:ext cx="609289" cy="521752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2"/>
          <p:cNvSpPr>
            <a:spLocks noGrp="1"/>
          </p:cNvSpPr>
          <p:nvPr/>
        </p:nvSpPr>
        <p:spPr>
          <a:xfrm>
            <a:off x="1166707" y="376725"/>
            <a:ext cx="264329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9170"/>
            <a:r>
              <a:rPr kumimoji="1" lang="zh-CN" altLang="en-US" sz="4000" b="1" dirty="0"/>
              <a:t>管理点</a:t>
            </a:r>
          </a:p>
        </p:txBody>
      </p:sp>
      <p:sp>
        <p:nvSpPr>
          <p:cNvPr id="17" name="矩形 1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1691" y="532658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幼儿园各岗位将从六个方面执行完成管理点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54523" y="1799931"/>
            <a:ext cx="1582420" cy="147574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</a:t>
            </a:r>
          </a:p>
        </p:txBody>
      </p:sp>
      <p:sp>
        <p:nvSpPr>
          <p:cNvPr id="5" name="椭圆 4"/>
          <p:cNvSpPr/>
          <p:nvPr/>
        </p:nvSpPr>
        <p:spPr>
          <a:xfrm>
            <a:off x="2636942" y="3242513"/>
            <a:ext cx="1582420" cy="154686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卫生</a:t>
            </a:r>
          </a:p>
        </p:txBody>
      </p:sp>
      <p:sp>
        <p:nvSpPr>
          <p:cNvPr id="7" name="椭圆 6"/>
          <p:cNvSpPr/>
          <p:nvPr/>
        </p:nvSpPr>
        <p:spPr>
          <a:xfrm>
            <a:off x="4415790" y="1982812"/>
            <a:ext cx="1582420" cy="1533313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</a:t>
            </a:r>
          </a:p>
        </p:txBody>
      </p:sp>
      <p:sp>
        <p:nvSpPr>
          <p:cNvPr id="8" name="椭圆 7"/>
          <p:cNvSpPr/>
          <p:nvPr/>
        </p:nvSpPr>
        <p:spPr>
          <a:xfrm>
            <a:off x="6222577" y="3520149"/>
            <a:ext cx="1582420" cy="149098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</a:t>
            </a:r>
          </a:p>
        </p:txBody>
      </p:sp>
      <p:sp>
        <p:nvSpPr>
          <p:cNvPr id="9" name="椭圆 8"/>
          <p:cNvSpPr/>
          <p:nvPr/>
        </p:nvSpPr>
        <p:spPr>
          <a:xfrm>
            <a:off x="8032750" y="2470491"/>
            <a:ext cx="1582420" cy="1519767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</a:p>
        </p:txBody>
      </p:sp>
      <p:sp>
        <p:nvSpPr>
          <p:cNvPr id="10" name="椭圆 9"/>
          <p:cNvSpPr/>
          <p:nvPr/>
        </p:nvSpPr>
        <p:spPr>
          <a:xfrm>
            <a:off x="9844063" y="1190163"/>
            <a:ext cx="1582420" cy="149098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教学</a:t>
            </a:r>
          </a:p>
        </p:txBody>
      </p:sp>
    </p:spTree>
    <p:extLst>
      <p:ext uri="{BB962C8B-B14F-4D97-AF65-F5344CB8AC3E}">
        <p14:creationId xmlns:p14="http://schemas.microsoft.com/office/powerpoint/2010/main" val="16784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9403" y="2468893"/>
            <a:ext cx="10670976" cy="18150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733" b="1" dirty="0"/>
              <a:t>从</a:t>
            </a:r>
            <a:r>
              <a:rPr kumimoji="1" lang="zh-CN" altLang="en-US" sz="3733" b="1" dirty="0">
                <a:solidFill>
                  <a:srgbClr val="C00000"/>
                </a:solidFill>
              </a:rPr>
              <a:t>家长</a:t>
            </a:r>
            <a:r>
              <a:rPr kumimoji="1" lang="zh-CN" altLang="en-US" sz="3733" b="1" dirty="0"/>
              <a:t>入园的感受为中心</a:t>
            </a:r>
            <a:br>
              <a:rPr kumimoji="1" lang="zh-CN" altLang="en-US" sz="3733" b="1" dirty="0"/>
            </a:br>
            <a:r>
              <a:rPr kumimoji="1" lang="zh-CN" altLang="en-US" sz="3733" b="1" dirty="0"/>
              <a:t>从服务</a:t>
            </a:r>
            <a:r>
              <a:rPr kumimoji="1" lang="zh-CN" altLang="en-US" sz="3733" b="1" dirty="0">
                <a:solidFill>
                  <a:srgbClr val="C00000"/>
                </a:solidFill>
              </a:rPr>
              <a:t>员工</a:t>
            </a:r>
            <a:r>
              <a:rPr kumimoji="1" lang="zh-CN" altLang="en-US" sz="3733" b="1" dirty="0"/>
              <a:t>的角度为中心</a:t>
            </a:r>
            <a:br>
              <a:rPr kumimoji="1" lang="zh-CN" altLang="en-US" sz="3733" b="1" dirty="0"/>
            </a:br>
            <a:r>
              <a:rPr kumimoji="1" lang="zh-CN" altLang="en-US" sz="3733" b="1" dirty="0"/>
              <a:t>从</a:t>
            </a:r>
            <a:r>
              <a:rPr kumimoji="1" lang="zh-CN" altLang="en-US" sz="3733" b="1" dirty="0">
                <a:solidFill>
                  <a:srgbClr val="C00000"/>
                </a:solidFill>
              </a:rPr>
              <a:t>管理者</a:t>
            </a:r>
            <a:r>
              <a:rPr kumimoji="1" lang="zh-CN" altLang="en-US" sz="3733" b="1" dirty="0"/>
              <a:t>的检查、考核的角度为中心</a:t>
            </a:r>
          </a:p>
        </p:txBody>
      </p:sp>
      <p:sp>
        <p:nvSpPr>
          <p:cNvPr id="17" name="标题 2"/>
          <p:cNvSpPr>
            <a:spLocks noGrp="1"/>
          </p:cNvSpPr>
          <p:nvPr/>
        </p:nvSpPr>
        <p:spPr>
          <a:xfrm>
            <a:off x="3599723" y="4869160"/>
            <a:ext cx="450765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 defTabSz="1219170"/>
            <a:r>
              <a:rPr kumimoji="1" lang="zh-CN" altLang="en-US" sz="2400" dirty="0">
                <a:solidFill>
                  <a:prstClr val="black"/>
                </a:solidFill>
              </a:rPr>
              <a:t>以结果为导向</a:t>
            </a:r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1166707" y="376725"/>
            <a:ext cx="560136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9170"/>
            <a:r>
              <a:rPr kumimoji="1" lang="zh-CN" altLang="en-US" sz="4000" b="1" dirty="0"/>
              <a:t>为何要这样设置管理点？</a:t>
            </a:r>
          </a:p>
        </p:txBody>
      </p:sp>
      <p:sp>
        <p:nvSpPr>
          <p:cNvPr id="8" name="矩形 7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26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D45AF9F-BF76-4C54-BA98-320495311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89493"/>
              </p:ext>
            </p:extLst>
          </p:nvPr>
        </p:nvGraphicFramePr>
        <p:xfrm>
          <a:off x="609600" y="1847850"/>
          <a:ext cx="109728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2">
            <a:extLst>
              <a:ext uri="{FF2B5EF4-FFF2-40B4-BE49-F238E27FC236}">
                <a16:creationId xmlns:a16="http://schemas.microsoft.com/office/drawing/2014/main" id="{527A7B54-C3C7-4D4A-BF3E-00CFCBED843D}"/>
              </a:ext>
            </a:extLst>
          </p:cNvPr>
          <p:cNvSpPr>
            <a:spLocks noGrp="1"/>
          </p:cNvSpPr>
          <p:nvPr/>
        </p:nvSpPr>
        <p:spPr>
          <a:xfrm>
            <a:off x="1166707" y="376725"/>
            <a:ext cx="560136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9170"/>
            <a:r>
              <a:rPr kumimoji="1" lang="zh-CN" altLang="en-US" sz="4000" b="1" dirty="0"/>
              <a:t>安全巡检线路图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18121F-9C6F-44FC-AC2C-AEA325F61BD0}"/>
              </a:ext>
            </a:extLst>
          </p:cNvPr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487" y="2525607"/>
            <a:ext cx="10701867" cy="136228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幼儿园管理巡检系统介绍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-25399" y="3997961"/>
            <a:ext cx="6850380" cy="767927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CE3F44F-A315-487F-AB64-76D8AF6C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巡检系统配置</a:t>
            </a:r>
            <a:endParaRPr lang="zh-CN" altLang="en-US" sz="5400" b="1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8F30C00-11C5-4278-947D-A25E37757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288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B5AF8E0-1344-4630-954A-F47FA903C0E3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513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id="{AADCD84F-DE44-4974-90AC-934E56CF8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37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EE4CB2A1-FE72-4A8D-A2ED-F137DF08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巡检日常工作流程</a:t>
            </a:r>
            <a:endParaRPr lang="zh-CN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7848B7-2CEB-45BF-818F-8981BEB90D80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201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宽屏</PresentationFormat>
  <Paragraphs>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华中师大教育管理体系架构</vt:lpstr>
      <vt:lpstr>华中师大智能管理巡检系统， 让一切简单有序， 解放管理者与被管理者！</vt:lpstr>
      <vt:lpstr>PowerPoint 演示文稿</vt:lpstr>
      <vt:lpstr>从家长入园的感受为中心 从服务员工的角度为中心 从管理者的检查、考核的角度为中心</vt:lpstr>
      <vt:lpstr>PowerPoint 演示文稿</vt:lpstr>
      <vt:lpstr>幼儿园管理巡检系统介绍</vt:lpstr>
      <vt:lpstr>巡检系统配置</vt:lpstr>
      <vt:lpstr>巡检日常工作流程</vt:lpstr>
      <vt:lpstr>巡检分析报表</vt:lpstr>
      <vt:lpstr>巡检系统部分操作界面演示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幼儿园巡检系统介绍</dc:title>
  <dc:creator>陈 红浪</dc:creator>
  <cp:lastModifiedBy>陈 红浪</cp:lastModifiedBy>
  <cp:revision>26</cp:revision>
  <dcterms:created xsi:type="dcterms:W3CDTF">2018-06-27T02:18:46Z</dcterms:created>
  <dcterms:modified xsi:type="dcterms:W3CDTF">2018-06-27T03:07:46Z</dcterms:modified>
</cp:coreProperties>
</file>