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9260800" cy="43891200"/>
  <p:notesSz cx="6715125" cy="9239250"/>
  <p:defaultTextStyle>
    <a:defPPr>
      <a:defRPr lang="en-US"/>
    </a:defPPr>
    <a:lvl1pPr algn="ctr" rtl="0" fontAlgn="base">
      <a:spcBef>
        <a:spcPct val="0"/>
      </a:spcBef>
      <a:spcAft>
        <a:spcPct val="0"/>
      </a:spcAft>
      <a:defRPr sz="7900" kern="1200">
        <a:solidFill>
          <a:schemeClr val="tx1"/>
        </a:solidFill>
        <a:latin typeface="Arial" charset="0"/>
        <a:ea typeface="+mn-ea"/>
        <a:cs typeface="+mn-cs"/>
      </a:defRPr>
    </a:lvl1pPr>
    <a:lvl2pPr marL="457200" algn="ctr" rtl="0" fontAlgn="base">
      <a:spcBef>
        <a:spcPct val="0"/>
      </a:spcBef>
      <a:spcAft>
        <a:spcPct val="0"/>
      </a:spcAft>
      <a:defRPr sz="7900" kern="1200">
        <a:solidFill>
          <a:schemeClr val="tx1"/>
        </a:solidFill>
        <a:latin typeface="Arial" charset="0"/>
        <a:ea typeface="+mn-ea"/>
        <a:cs typeface="+mn-cs"/>
      </a:defRPr>
    </a:lvl2pPr>
    <a:lvl3pPr marL="914400" algn="ctr" rtl="0" fontAlgn="base">
      <a:spcBef>
        <a:spcPct val="0"/>
      </a:spcBef>
      <a:spcAft>
        <a:spcPct val="0"/>
      </a:spcAft>
      <a:defRPr sz="7900" kern="1200">
        <a:solidFill>
          <a:schemeClr val="tx1"/>
        </a:solidFill>
        <a:latin typeface="Arial" charset="0"/>
        <a:ea typeface="+mn-ea"/>
        <a:cs typeface="+mn-cs"/>
      </a:defRPr>
    </a:lvl3pPr>
    <a:lvl4pPr marL="1371600" algn="ctr" rtl="0" fontAlgn="base">
      <a:spcBef>
        <a:spcPct val="0"/>
      </a:spcBef>
      <a:spcAft>
        <a:spcPct val="0"/>
      </a:spcAft>
      <a:defRPr sz="7900" kern="1200">
        <a:solidFill>
          <a:schemeClr val="tx1"/>
        </a:solidFill>
        <a:latin typeface="Arial" charset="0"/>
        <a:ea typeface="+mn-ea"/>
        <a:cs typeface="+mn-cs"/>
      </a:defRPr>
    </a:lvl4pPr>
    <a:lvl5pPr marL="1828800" algn="ctr" rtl="0" fontAlgn="base">
      <a:spcBef>
        <a:spcPct val="0"/>
      </a:spcBef>
      <a:spcAft>
        <a:spcPct val="0"/>
      </a:spcAft>
      <a:defRPr sz="7900" kern="1200">
        <a:solidFill>
          <a:schemeClr val="tx1"/>
        </a:solidFill>
        <a:latin typeface="Arial" charset="0"/>
        <a:ea typeface="+mn-ea"/>
        <a:cs typeface="+mn-cs"/>
      </a:defRPr>
    </a:lvl5pPr>
    <a:lvl6pPr marL="2286000" algn="l" defTabSz="914400" rtl="0" eaLnBrk="1" latinLnBrk="0" hangingPunct="1">
      <a:defRPr sz="7900" kern="1200">
        <a:solidFill>
          <a:schemeClr val="tx1"/>
        </a:solidFill>
        <a:latin typeface="Arial" charset="0"/>
        <a:ea typeface="+mn-ea"/>
        <a:cs typeface="+mn-cs"/>
      </a:defRPr>
    </a:lvl6pPr>
    <a:lvl7pPr marL="2743200" algn="l" defTabSz="914400" rtl="0" eaLnBrk="1" latinLnBrk="0" hangingPunct="1">
      <a:defRPr sz="7900" kern="1200">
        <a:solidFill>
          <a:schemeClr val="tx1"/>
        </a:solidFill>
        <a:latin typeface="Arial" charset="0"/>
        <a:ea typeface="+mn-ea"/>
        <a:cs typeface="+mn-cs"/>
      </a:defRPr>
    </a:lvl7pPr>
    <a:lvl8pPr marL="3200400" algn="l" defTabSz="914400" rtl="0" eaLnBrk="1" latinLnBrk="0" hangingPunct="1">
      <a:defRPr sz="7900" kern="1200">
        <a:solidFill>
          <a:schemeClr val="tx1"/>
        </a:solidFill>
        <a:latin typeface="Arial" charset="0"/>
        <a:ea typeface="+mn-ea"/>
        <a:cs typeface="+mn-cs"/>
      </a:defRPr>
    </a:lvl8pPr>
    <a:lvl9pPr marL="3657600" algn="l" defTabSz="914400" rtl="0" eaLnBrk="1" latinLnBrk="0" hangingPunct="1">
      <a:defRPr sz="79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varScale="1">
        <p:scale>
          <a:sx n="13" d="100"/>
          <a:sy n="13" d="100"/>
        </p:scale>
        <p:origin x="-2237" y="-72"/>
      </p:cViewPr>
      <p:guideLst>
        <p:guide orient="horz" pos="6447"/>
        <p:guide orient="horz" pos="26927"/>
        <p:guide orient="horz" pos="2863"/>
        <p:guide pos="180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Rot="1" noChangeArrowheads="1" noTextEdit="1"/>
          </p:cNvSpPr>
          <p:nvPr>
            <p:ph type="sldImg" idx="2"/>
          </p:nvPr>
        </p:nvSpPr>
        <p:spPr bwMode="auto">
          <a:xfrm>
            <a:off x="2203450" y="692150"/>
            <a:ext cx="2309813"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E0A586D-3A8D-492C-A0DC-911CDE7CE446}" type="slidenum">
              <a:rPr lang="en-US" altLang="en-US"/>
              <a:pPr>
                <a:defRPr/>
              </a:pPr>
              <a:t>‹#›</a:t>
            </a:fld>
            <a:endParaRPr lang="en-US" altLang="en-US"/>
          </a:p>
        </p:txBody>
      </p:sp>
    </p:spTree>
    <p:extLst>
      <p:ext uri="{BB962C8B-B14F-4D97-AF65-F5344CB8AC3E}">
        <p14:creationId xmlns:p14="http://schemas.microsoft.com/office/powerpoint/2010/main" val="1785736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7900">
                <a:solidFill>
                  <a:schemeClr val="tx1"/>
                </a:solidFill>
                <a:latin typeface="Arial" charset="0"/>
              </a:defRPr>
            </a:lvl1pPr>
            <a:lvl2pPr marL="742950" indent="-285750" eaLnBrk="0" hangingPunct="0">
              <a:defRPr sz="7900">
                <a:solidFill>
                  <a:schemeClr val="tx1"/>
                </a:solidFill>
                <a:latin typeface="Arial" charset="0"/>
              </a:defRPr>
            </a:lvl2pPr>
            <a:lvl3pPr marL="1143000" indent="-228600" eaLnBrk="0" hangingPunct="0">
              <a:defRPr sz="7900">
                <a:solidFill>
                  <a:schemeClr val="tx1"/>
                </a:solidFill>
                <a:latin typeface="Arial" charset="0"/>
              </a:defRPr>
            </a:lvl3pPr>
            <a:lvl4pPr marL="1600200" indent="-228600" eaLnBrk="0" hangingPunct="0">
              <a:defRPr sz="7900">
                <a:solidFill>
                  <a:schemeClr val="tx1"/>
                </a:solidFill>
                <a:latin typeface="Arial" charset="0"/>
              </a:defRPr>
            </a:lvl4pPr>
            <a:lvl5pPr marL="2057400" indent="-228600" eaLnBrk="0" hangingPunct="0">
              <a:defRPr sz="7900">
                <a:solidFill>
                  <a:schemeClr val="tx1"/>
                </a:solidFill>
                <a:latin typeface="Arial" charset="0"/>
              </a:defRPr>
            </a:lvl5pPr>
            <a:lvl6pPr marL="2514600" indent="-228600" algn="ctr" eaLnBrk="0" fontAlgn="base" hangingPunct="0">
              <a:spcBef>
                <a:spcPct val="0"/>
              </a:spcBef>
              <a:spcAft>
                <a:spcPct val="0"/>
              </a:spcAft>
              <a:defRPr sz="7900">
                <a:solidFill>
                  <a:schemeClr val="tx1"/>
                </a:solidFill>
                <a:latin typeface="Arial" charset="0"/>
              </a:defRPr>
            </a:lvl6pPr>
            <a:lvl7pPr marL="2971800" indent="-228600" algn="ctr" eaLnBrk="0" fontAlgn="base" hangingPunct="0">
              <a:spcBef>
                <a:spcPct val="0"/>
              </a:spcBef>
              <a:spcAft>
                <a:spcPct val="0"/>
              </a:spcAft>
              <a:defRPr sz="7900">
                <a:solidFill>
                  <a:schemeClr val="tx1"/>
                </a:solidFill>
                <a:latin typeface="Arial" charset="0"/>
              </a:defRPr>
            </a:lvl7pPr>
            <a:lvl8pPr marL="3429000" indent="-228600" algn="ctr" eaLnBrk="0" fontAlgn="base" hangingPunct="0">
              <a:spcBef>
                <a:spcPct val="0"/>
              </a:spcBef>
              <a:spcAft>
                <a:spcPct val="0"/>
              </a:spcAft>
              <a:defRPr sz="7900">
                <a:solidFill>
                  <a:schemeClr val="tx1"/>
                </a:solidFill>
                <a:latin typeface="Arial" charset="0"/>
              </a:defRPr>
            </a:lvl8pPr>
            <a:lvl9pPr marL="3886200" indent="-228600" algn="ctr" eaLnBrk="0" fontAlgn="base" hangingPunct="0">
              <a:spcBef>
                <a:spcPct val="0"/>
              </a:spcBef>
              <a:spcAft>
                <a:spcPct val="0"/>
              </a:spcAft>
              <a:defRPr sz="7900">
                <a:solidFill>
                  <a:schemeClr val="tx1"/>
                </a:solidFill>
                <a:latin typeface="Arial" charset="0"/>
              </a:defRPr>
            </a:lvl9pPr>
          </a:lstStyle>
          <a:p>
            <a:pPr eaLnBrk="1" hangingPunct="1"/>
            <a:fld id="{01B4DFCB-1955-4990-8277-320DEC39074D}" type="slidenum">
              <a:rPr lang="en-US" altLang="en-US" sz="1200"/>
              <a:pPr eaLnBrk="1" hangingPunct="1"/>
              <a:t>1</a:t>
            </a:fld>
            <a:endParaRPr lang="en-US" altLang="en-US" sz="1200"/>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3925" y="13634605"/>
            <a:ext cx="24872950" cy="9408968"/>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389439" y="24872373"/>
            <a:ext cx="20481925" cy="1121525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4385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63675" y="1757796"/>
            <a:ext cx="26333450"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463675" y="10241973"/>
            <a:ext cx="26333450" cy="289646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872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3763" y="1757796"/>
            <a:ext cx="6583362" cy="37448836"/>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63675" y="1757796"/>
            <a:ext cx="19597688" cy="37448836"/>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247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63675" y="1757796"/>
            <a:ext cx="26333450"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463675" y="10241973"/>
            <a:ext cx="26333450" cy="2896466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695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1" y="28204391"/>
            <a:ext cx="24871363" cy="8716241"/>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1" y="18603191"/>
            <a:ext cx="24871363" cy="96012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226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63675" y="1757796"/>
            <a:ext cx="26333450"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63676" y="10241973"/>
            <a:ext cx="13090525" cy="2896466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06601" y="10241973"/>
            <a:ext cx="13090525" cy="2896466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510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675" y="1757796"/>
            <a:ext cx="26333450"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675" y="9824605"/>
            <a:ext cx="12928600" cy="409401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63675" y="13918624"/>
            <a:ext cx="12928600" cy="2528800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3763" y="9824605"/>
            <a:ext cx="12933362" cy="409401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4863763" y="13918624"/>
            <a:ext cx="12933362" cy="2528800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415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63675" y="1757796"/>
            <a:ext cx="26333450" cy="73152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90940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06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675" y="1747406"/>
            <a:ext cx="9626600" cy="7436427"/>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439525" y="1747406"/>
            <a:ext cx="16357600" cy="3745922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675" y="9183832"/>
            <a:ext cx="9626600" cy="300228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420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638" y="30724188"/>
            <a:ext cx="17556162" cy="3626427"/>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735638" y="3922569"/>
            <a:ext cx="17556162" cy="2633402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735638" y="34350614"/>
            <a:ext cx="17556162" cy="515215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015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3"/>
          <p:cNvGraphicFramePr>
            <a:graphicFrameLocks noChangeAspect="1"/>
          </p:cNvGraphicFramePr>
          <p:nvPr userDrawn="1"/>
        </p:nvGraphicFramePr>
        <p:xfrm>
          <a:off x="22131338" y="43221275"/>
          <a:ext cx="6008687" cy="211138"/>
        </p:xfrm>
        <a:graphic>
          <a:graphicData uri="http://schemas.openxmlformats.org/presentationml/2006/ole">
            <mc:AlternateContent xmlns:mc="http://schemas.openxmlformats.org/markup-compatibility/2006">
              <mc:Choice xmlns:v="urn:schemas-microsoft-com:vml" Requires="v">
                <p:oleObj spid="_x0000_s1027" name="CorelDRAW" r:id="rId14" imgW="8833104" imgH="310896" progId="CorelDRAW.Graphic.13">
                  <p:embed/>
                </p:oleObj>
              </mc:Choice>
              <mc:Fallback>
                <p:oleObj name="CorelDRAW" r:id="rId14" imgW="8833104" imgH="310896" progId="CorelDRAW.Graphic.1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131338" y="43221275"/>
                        <a:ext cx="6008687" cy="211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22725" rtl="0" eaLnBrk="0" fontAlgn="base" hangingPunct="0">
        <a:spcBef>
          <a:spcPct val="0"/>
        </a:spcBef>
        <a:spcAft>
          <a:spcPct val="0"/>
        </a:spcAft>
        <a:defRPr sz="19300">
          <a:solidFill>
            <a:schemeClr val="tx2"/>
          </a:solidFill>
          <a:latin typeface="+mj-lt"/>
          <a:ea typeface="+mj-ea"/>
          <a:cs typeface="+mj-cs"/>
        </a:defRPr>
      </a:lvl1pPr>
      <a:lvl2pPr algn="ctr" defTabSz="4022725" rtl="0" eaLnBrk="0" fontAlgn="base" hangingPunct="0">
        <a:spcBef>
          <a:spcPct val="0"/>
        </a:spcBef>
        <a:spcAft>
          <a:spcPct val="0"/>
        </a:spcAft>
        <a:defRPr sz="19300">
          <a:solidFill>
            <a:schemeClr val="tx2"/>
          </a:solidFill>
          <a:latin typeface="Arial" charset="0"/>
        </a:defRPr>
      </a:lvl2pPr>
      <a:lvl3pPr algn="ctr" defTabSz="4022725" rtl="0" eaLnBrk="0" fontAlgn="base" hangingPunct="0">
        <a:spcBef>
          <a:spcPct val="0"/>
        </a:spcBef>
        <a:spcAft>
          <a:spcPct val="0"/>
        </a:spcAft>
        <a:defRPr sz="19300">
          <a:solidFill>
            <a:schemeClr val="tx2"/>
          </a:solidFill>
          <a:latin typeface="Arial" charset="0"/>
        </a:defRPr>
      </a:lvl3pPr>
      <a:lvl4pPr algn="ctr" defTabSz="4022725" rtl="0" eaLnBrk="0" fontAlgn="base" hangingPunct="0">
        <a:spcBef>
          <a:spcPct val="0"/>
        </a:spcBef>
        <a:spcAft>
          <a:spcPct val="0"/>
        </a:spcAft>
        <a:defRPr sz="19300">
          <a:solidFill>
            <a:schemeClr val="tx2"/>
          </a:solidFill>
          <a:latin typeface="Arial" charset="0"/>
        </a:defRPr>
      </a:lvl4pPr>
      <a:lvl5pPr algn="ctr" defTabSz="4022725" rtl="0" eaLnBrk="0" fontAlgn="base" hangingPunct="0">
        <a:spcBef>
          <a:spcPct val="0"/>
        </a:spcBef>
        <a:spcAft>
          <a:spcPct val="0"/>
        </a:spcAft>
        <a:defRPr sz="19300">
          <a:solidFill>
            <a:schemeClr val="tx2"/>
          </a:solidFill>
          <a:latin typeface="Arial" charset="0"/>
        </a:defRPr>
      </a:lvl5pPr>
      <a:lvl6pPr marL="457200" algn="ctr" defTabSz="4022725" rtl="0" fontAlgn="base">
        <a:spcBef>
          <a:spcPct val="0"/>
        </a:spcBef>
        <a:spcAft>
          <a:spcPct val="0"/>
        </a:spcAft>
        <a:defRPr sz="19300">
          <a:solidFill>
            <a:schemeClr val="tx2"/>
          </a:solidFill>
          <a:latin typeface="Arial" charset="0"/>
        </a:defRPr>
      </a:lvl6pPr>
      <a:lvl7pPr marL="914400" algn="ctr" defTabSz="4022725" rtl="0" fontAlgn="base">
        <a:spcBef>
          <a:spcPct val="0"/>
        </a:spcBef>
        <a:spcAft>
          <a:spcPct val="0"/>
        </a:spcAft>
        <a:defRPr sz="19300">
          <a:solidFill>
            <a:schemeClr val="tx2"/>
          </a:solidFill>
          <a:latin typeface="Arial" charset="0"/>
        </a:defRPr>
      </a:lvl7pPr>
      <a:lvl8pPr marL="1371600" algn="ctr" defTabSz="4022725" rtl="0" fontAlgn="base">
        <a:spcBef>
          <a:spcPct val="0"/>
        </a:spcBef>
        <a:spcAft>
          <a:spcPct val="0"/>
        </a:spcAft>
        <a:defRPr sz="19300">
          <a:solidFill>
            <a:schemeClr val="tx2"/>
          </a:solidFill>
          <a:latin typeface="Arial" charset="0"/>
        </a:defRPr>
      </a:lvl8pPr>
      <a:lvl9pPr marL="1828800" algn="ctr" defTabSz="4022725" rtl="0" fontAlgn="base">
        <a:spcBef>
          <a:spcPct val="0"/>
        </a:spcBef>
        <a:spcAft>
          <a:spcPct val="0"/>
        </a:spcAft>
        <a:defRPr sz="19300">
          <a:solidFill>
            <a:schemeClr val="tx2"/>
          </a:solidFill>
          <a:latin typeface="Arial" charset="0"/>
        </a:defRPr>
      </a:lvl9pPr>
    </p:titleStyle>
    <p:bodyStyle>
      <a:lvl1pPr marL="1509713" indent="-1509713" algn="l" defTabSz="4022725" rtl="0" eaLnBrk="0" fontAlgn="base" hangingPunct="0">
        <a:spcBef>
          <a:spcPct val="20000"/>
        </a:spcBef>
        <a:spcAft>
          <a:spcPct val="0"/>
        </a:spcAft>
        <a:buChar char="•"/>
        <a:defRPr sz="14100">
          <a:solidFill>
            <a:schemeClr val="tx1"/>
          </a:solidFill>
          <a:latin typeface="+mn-lt"/>
          <a:ea typeface="+mn-ea"/>
          <a:cs typeface="+mn-cs"/>
        </a:defRPr>
      </a:lvl1pPr>
      <a:lvl2pPr marL="3268663" indent="-1257300" algn="l" defTabSz="4022725" rtl="0" eaLnBrk="0" fontAlgn="base" hangingPunct="0">
        <a:spcBef>
          <a:spcPct val="20000"/>
        </a:spcBef>
        <a:spcAft>
          <a:spcPct val="0"/>
        </a:spcAft>
        <a:buChar char="–"/>
        <a:defRPr sz="12300">
          <a:solidFill>
            <a:schemeClr val="tx1"/>
          </a:solidFill>
          <a:latin typeface="+mn-lt"/>
        </a:defRPr>
      </a:lvl2pPr>
      <a:lvl3pPr marL="5029200" indent="-1006475" algn="l" defTabSz="4022725" rtl="0" eaLnBrk="0" fontAlgn="base" hangingPunct="0">
        <a:spcBef>
          <a:spcPct val="20000"/>
        </a:spcBef>
        <a:spcAft>
          <a:spcPct val="0"/>
        </a:spcAft>
        <a:buChar char="•"/>
        <a:defRPr sz="10500">
          <a:solidFill>
            <a:schemeClr val="tx1"/>
          </a:solidFill>
          <a:latin typeface="+mn-lt"/>
        </a:defRPr>
      </a:lvl3pPr>
      <a:lvl4pPr marL="7040563" indent="-1006475" algn="l" defTabSz="4022725" rtl="0" eaLnBrk="0" fontAlgn="base" hangingPunct="0">
        <a:spcBef>
          <a:spcPct val="20000"/>
        </a:spcBef>
        <a:spcAft>
          <a:spcPct val="0"/>
        </a:spcAft>
        <a:buChar char="–"/>
        <a:defRPr sz="8800">
          <a:solidFill>
            <a:schemeClr val="tx1"/>
          </a:solidFill>
          <a:latin typeface="+mn-lt"/>
        </a:defRPr>
      </a:lvl4pPr>
      <a:lvl5pPr marL="9051925" indent="-1004888" algn="l" defTabSz="4022725" rtl="0" eaLnBrk="0" fontAlgn="base" hangingPunct="0">
        <a:spcBef>
          <a:spcPct val="20000"/>
        </a:spcBef>
        <a:spcAft>
          <a:spcPct val="0"/>
        </a:spcAft>
        <a:buChar char="»"/>
        <a:defRPr sz="8800">
          <a:solidFill>
            <a:schemeClr val="tx1"/>
          </a:solidFill>
          <a:latin typeface="+mn-lt"/>
        </a:defRPr>
      </a:lvl5pPr>
      <a:lvl6pPr marL="9509125" indent="-1004888" algn="l" defTabSz="4022725" rtl="0" fontAlgn="base">
        <a:spcBef>
          <a:spcPct val="20000"/>
        </a:spcBef>
        <a:spcAft>
          <a:spcPct val="0"/>
        </a:spcAft>
        <a:buChar char="»"/>
        <a:defRPr sz="8800">
          <a:solidFill>
            <a:schemeClr val="tx1"/>
          </a:solidFill>
          <a:latin typeface="+mn-lt"/>
        </a:defRPr>
      </a:lvl6pPr>
      <a:lvl7pPr marL="9966325" indent="-1004888" algn="l" defTabSz="4022725" rtl="0" fontAlgn="base">
        <a:spcBef>
          <a:spcPct val="20000"/>
        </a:spcBef>
        <a:spcAft>
          <a:spcPct val="0"/>
        </a:spcAft>
        <a:buChar char="»"/>
        <a:defRPr sz="8800">
          <a:solidFill>
            <a:schemeClr val="tx1"/>
          </a:solidFill>
          <a:latin typeface="+mn-lt"/>
        </a:defRPr>
      </a:lvl7pPr>
      <a:lvl8pPr marL="10423525" indent="-1004888" algn="l" defTabSz="4022725" rtl="0" fontAlgn="base">
        <a:spcBef>
          <a:spcPct val="20000"/>
        </a:spcBef>
        <a:spcAft>
          <a:spcPct val="0"/>
        </a:spcAft>
        <a:buChar char="»"/>
        <a:defRPr sz="8800">
          <a:solidFill>
            <a:schemeClr val="tx1"/>
          </a:solidFill>
          <a:latin typeface="+mn-lt"/>
        </a:defRPr>
      </a:lvl8pPr>
      <a:lvl9pPr marL="10880725" indent="-1004888" algn="l" defTabSz="4022725" rtl="0" fontAlgn="base">
        <a:spcBef>
          <a:spcPct val="20000"/>
        </a:spcBef>
        <a:spcAft>
          <a:spcPct val="0"/>
        </a:spcAft>
        <a:buChar char="»"/>
        <a:defRPr sz="8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93"/>
          <p:cNvSpPr>
            <a:spLocks noChangeArrowheads="1"/>
          </p:cNvSpPr>
          <p:nvPr/>
        </p:nvSpPr>
        <p:spPr bwMode="auto">
          <a:xfrm>
            <a:off x="15063788" y="7424738"/>
            <a:ext cx="13536612" cy="35321875"/>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7900">
                <a:solidFill>
                  <a:schemeClr val="tx1"/>
                </a:solidFill>
                <a:latin typeface="Arial" charset="0"/>
              </a:defRPr>
            </a:lvl1pPr>
            <a:lvl2pPr marL="742950" indent="-285750" eaLnBrk="0" hangingPunct="0">
              <a:defRPr sz="7900">
                <a:solidFill>
                  <a:schemeClr val="tx1"/>
                </a:solidFill>
                <a:latin typeface="Arial" charset="0"/>
              </a:defRPr>
            </a:lvl2pPr>
            <a:lvl3pPr marL="1143000" indent="-228600" eaLnBrk="0" hangingPunct="0">
              <a:defRPr sz="7900">
                <a:solidFill>
                  <a:schemeClr val="tx1"/>
                </a:solidFill>
                <a:latin typeface="Arial" charset="0"/>
              </a:defRPr>
            </a:lvl3pPr>
            <a:lvl4pPr marL="1600200" indent="-228600" eaLnBrk="0" hangingPunct="0">
              <a:defRPr sz="7900">
                <a:solidFill>
                  <a:schemeClr val="tx1"/>
                </a:solidFill>
                <a:latin typeface="Arial" charset="0"/>
              </a:defRPr>
            </a:lvl4pPr>
            <a:lvl5pPr marL="2057400" indent="-228600" eaLnBrk="0" hangingPunct="0">
              <a:defRPr sz="7900">
                <a:solidFill>
                  <a:schemeClr val="tx1"/>
                </a:solidFill>
                <a:latin typeface="Arial" charset="0"/>
              </a:defRPr>
            </a:lvl5pPr>
            <a:lvl6pPr marL="2514600" indent="-228600" algn="ctr" eaLnBrk="0" fontAlgn="base" hangingPunct="0">
              <a:spcBef>
                <a:spcPct val="0"/>
              </a:spcBef>
              <a:spcAft>
                <a:spcPct val="0"/>
              </a:spcAft>
              <a:defRPr sz="7900">
                <a:solidFill>
                  <a:schemeClr val="tx1"/>
                </a:solidFill>
                <a:latin typeface="Arial" charset="0"/>
              </a:defRPr>
            </a:lvl6pPr>
            <a:lvl7pPr marL="2971800" indent="-228600" algn="ctr" eaLnBrk="0" fontAlgn="base" hangingPunct="0">
              <a:spcBef>
                <a:spcPct val="0"/>
              </a:spcBef>
              <a:spcAft>
                <a:spcPct val="0"/>
              </a:spcAft>
              <a:defRPr sz="7900">
                <a:solidFill>
                  <a:schemeClr val="tx1"/>
                </a:solidFill>
                <a:latin typeface="Arial" charset="0"/>
              </a:defRPr>
            </a:lvl7pPr>
            <a:lvl8pPr marL="3429000" indent="-228600" algn="ctr" eaLnBrk="0" fontAlgn="base" hangingPunct="0">
              <a:spcBef>
                <a:spcPct val="0"/>
              </a:spcBef>
              <a:spcAft>
                <a:spcPct val="0"/>
              </a:spcAft>
              <a:defRPr sz="7900">
                <a:solidFill>
                  <a:schemeClr val="tx1"/>
                </a:solidFill>
                <a:latin typeface="Arial" charset="0"/>
              </a:defRPr>
            </a:lvl8pPr>
            <a:lvl9pPr marL="3886200" indent="-228600" algn="ctr" eaLnBrk="0" fontAlgn="base" hangingPunct="0">
              <a:spcBef>
                <a:spcPct val="0"/>
              </a:spcBef>
              <a:spcAft>
                <a:spcPct val="0"/>
              </a:spcAft>
              <a:defRPr sz="7900">
                <a:solidFill>
                  <a:schemeClr val="tx1"/>
                </a:solidFill>
                <a:latin typeface="Arial" charset="0"/>
              </a:defRPr>
            </a:lvl9pPr>
          </a:lstStyle>
          <a:p>
            <a:pPr eaLnBrk="1" hangingPunct="1"/>
            <a:endParaRPr lang="en-US" altLang="en-US"/>
          </a:p>
        </p:txBody>
      </p:sp>
      <p:sp>
        <p:nvSpPr>
          <p:cNvPr id="2051" name="AutoShape 94"/>
          <p:cNvSpPr>
            <a:spLocks noChangeArrowheads="1"/>
          </p:cNvSpPr>
          <p:nvPr/>
        </p:nvSpPr>
        <p:spPr bwMode="auto">
          <a:xfrm>
            <a:off x="812800" y="7424738"/>
            <a:ext cx="13536613" cy="35321875"/>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7900">
                <a:solidFill>
                  <a:schemeClr val="tx1"/>
                </a:solidFill>
                <a:latin typeface="Arial" charset="0"/>
              </a:defRPr>
            </a:lvl1pPr>
            <a:lvl2pPr marL="742950" indent="-285750" eaLnBrk="0" hangingPunct="0">
              <a:defRPr sz="7900">
                <a:solidFill>
                  <a:schemeClr val="tx1"/>
                </a:solidFill>
                <a:latin typeface="Arial" charset="0"/>
              </a:defRPr>
            </a:lvl2pPr>
            <a:lvl3pPr marL="1143000" indent="-228600" eaLnBrk="0" hangingPunct="0">
              <a:defRPr sz="7900">
                <a:solidFill>
                  <a:schemeClr val="tx1"/>
                </a:solidFill>
                <a:latin typeface="Arial" charset="0"/>
              </a:defRPr>
            </a:lvl3pPr>
            <a:lvl4pPr marL="1600200" indent="-228600" eaLnBrk="0" hangingPunct="0">
              <a:defRPr sz="7900">
                <a:solidFill>
                  <a:schemeClr val="tx1"/>
                </a:solidFill>
                <a:latin typeface="Arial" charset="0"/>
              </a:defRPr>
            </a:lvl4pPr>
            <a:lvl5pPr marL="2057400" indent="-228600" eaLnBrk="0" hangingPunct="0">
              <a:defRPr sz="7900">
                <a:solidFill>
                  <a:schemeClr val="tx1"/>
                </a:solidFill>
                <a:latin typeface="Arial" charset="0"/>
              </a:defRPr>
            </a:lvl5pPr>
            <a:lvl6pPr marL="2514600" indent="-228600" algn="ctr" eaLnBrk="0" fontAlgn="base" hangingPunct="0">
              <a:spcBef>
                <a:spcPct val="0"/>
              </a:spcBef>
              <a:spcAft>
                <a:spcPct val="0"/>
              </a:spcAft>
              <a:defRPr sz="7900">
                <a:solidFill>
                  <a:schemeClr val="tx1"/>
                </a:solidFill>
                <a:latin typeface="Arial" charset="0"/>
              </a:defRPr>
            </a:lvl6pPr>
            <a:lvl7pPr marL="2971800" indent="-228600" algn="ctr" eaLnBrk="0" fontAlgn="base" hangingPunct="0">
              <a:spcBef>
                <a:spcPct val="0"/>
              </a:spcBef>
              <a:spcAft>
                <a:spcPct val="0"/>
              </a:spcAft>
              <a:defRPr sz="7900">
                <a:solidFill>
                  <a:schemeClr val="tx1"/>
                </a:solidFill>
                <a:latin typeface="Arial" charset="0"/>
              </a:defRPr>
            </a:lvl7pPr>
            <a:lvl8pPr marL="3429000" indent="-228600" algn="ctr" eaLnBrk="0" fontAlgn="base" hangingPunct="0">
              <a:spcBef>
                <a:spcPct val="0"/>
              </a:spcBef>
              <a:spcAft>
                <a:spcPct val="0"/>
              </a:spcAft>
              <a:defRPr sz="7900">
                <a:solidFill>
                  <a:schemeClr val="tx1"/>
                </a:solidFill>
                <a:latin typeface="Arial" charset="0"/>
              </a:defRPr>
            </a:lvl8pPr>
            <a:lvl9pPr marL="3886200" indent="-228600" algn="ctr" eaLnBrk="0" fontAlgn="base" hangingPunct="0">
              <a:spcBef>
                <a:spcPct val="0"/>
              </a:spcBef>
              <a:spcAft>
                <a:spcPct val="0"/>
              </a:spcAft>
              <a:defRPr sz="7900">
                <a:solidFill>
                  <a:schemeClr val="tx1"/>
                </a:solidFill>
                <a:latin typeface="Arial" charset="0"/>
              </a:defRPr>
            </a:lvl9pPr>
          </a:lstStyle>
          <a:p>
            <a:pPr eaLnBrk="1" hangingPunct="1"/>
            <a:endParaRPr lang="en-US" altLang="en-US"/>
          </a:p>
        </p:txBody>
      </p:sp>
      <p:sp>
        <p:nvSpPr>
          <p:cNvPr id="2052" name="Text Box 95"/>
          <p:cNvSpPr txBox="1">
            <a:spLocks noChangeArrowheads="1"/>
          </p:cNvSpPr>
          <p:nvPr/>
        </p:nvSpPr>
        <p:spPr bwMode="auto">
          <a:xfrm>
            <a:off x="1776413" y="9382125"/>
            <a:ext cx="11787187" cy="193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algn="l">
              <a:lnSpc>
                <a:spcPct val="95000"/>
              </a:lnSpc>
            </a:pPr>
            <a:r>
              <a:rPr lang="en-US" altLang="en-US" sz="2600">
                <a:latin typeface="Times New Roman" pitchFamily="18" charset="0"/>
              </a:rPr>
              <a:t>We hope you find this template useful! This one is set up to yield a 32x48” vertical poster.</a:t>
            </a:r>
          </a:p>
          <a:p>
            <a:pPr algn="l">
              <a:lnSpc>
                <a:spcPct val="95000"/>
              </a:lnSpc>
            </a:pPr>
            <a:endParaRPr lang="en-US" altLang="en-US" sz="2600">
              <a:latin typeface="Times New Roman" pitchFamily="18" charset="0"/>
            </a:endParaRPr>
          </a:p>
          <a:p>
            <a:pPr algn="l">
              <a:lnSpc>
                <a:spcPct val="95000"/>
              </a:lnSpc>
            </a:pPr>
            <a:r>
              <a:rPr lang="en-US" altLang="en-US" sz="2600">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algn="l">
              <a:lnSpc>
                <a:spcPct val="95000"/>
              </a:lnSpc>
            </a:pPr>
            <a:endParaRPr lang="en-US" altLang="en-US" sz="2600">
              <a:latin typeface="Times New Roman" pitchFamily="18" charset="0"/>
            </a:endParaRPr>
          </a:p>
          <a:p>
            <a:pPr algn="l">
              <a:lnSpc>
                <a:spcPct val="95000"/>
              </a:lnSpc>
            </a:pPr>
            <a:r>
              <a:rPr lang="en-US" altLang="en-US" sz="260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algn="l">
              <a:lnSpc>
                <a:spcPct val="95000"/>
              </a:lnSpc>
            </a:pPr>
            <a:endParaRPr lang="en-US" altLang="en-US" sz="2600">
              <a:latin typeface="Times New Roman" pitchFamily="18" charset="0"/>
            </a:endParaRPr>
          </a:p>
          <a:p>
            <a:pPr algn="l">
              <a:lnSpc>
                <a:spcPct val="95000"/>
              </a:lnSpc>
            </a:pPr>
            <a:r>
              <a:rPr lang="en-US" altLang="en-US" sz="260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algn="l">
              <a:lnSpc>
                <a:spcPct val="95000"/>
              </a:lnSpc>
            </a:pPr>
            <a:endParaRPr lang="en-US" altLang="en-US" sz="2600">
              <a:latin typeface="Times New Roman" pitchFamily="18" charset="0"/>
            </a:endParaRPr>
          </a:p>
          <a:p>
            <a:pPr algn="l">
              <a:lnSpc>
                <a:spcPct val="95000"/>
              </a:lnSpc>
            </a:pPr>
            <a:r>
              <a:rPr lang="en-US" altLang="en-US" sz="2600" b="1">
                <a:latin typeface="Times New Roman" pitchFamily="18" charset="0"/>
              </a:rPr>
              <a:t>How to bring things in from Excel® and Word®</a:t>
            </a:r>
            <a:endParaRPr lang="en-US" altLang="en-US" sz="2600">
              <a:latin typeface="Times New Roman" pitchFamily="18" charset="0"/>
            </a:endParaRPr>
          </a:p>
          <a:p>
            <a:pPr algn="l">
              <a:lnSpc>
                <a:spcPct val="95000"/>
              </a:lnSpc>
            </a:pPr>
            <a:endParaRPr lang="en-US" altLang="en-US" sz="2600">
              <a:latin typeface="Times New Roman" pitchFamily="18" charset="0"/>
            </a:endParaRPr>
          </a:p>
          <a:p>
            <a:pPr algn="l">
              <a:lnSpc>
                <a:spcPct val="95000"/>
              </a:lnSpc>
            </a:pPr>
            <a:r>
              <a:rPr lang="en-US" altLang="en-US" sz="2600" b="1">
                <a:latin typeface="Times New Roman" pitchFamily="18" charset="0"/>
              </a:rPr>
              <a:t>Excel</a:t>
            </a:r>
            <a:r>
              <a:rPr lang="en-US" altLang="en-US" sz="2600">
                <a:latin typeface="Times New Roman" pitchFamily="18" charset="0"/>
              </a:rPr>
              <a:t>- select the chart, hit edit-copy, and then edit-paste into PowerPoint®. The chart can then be stretched to fit as required. If you need to edit parts of the chart, it can be ungrouped. </a:t>
            </a:r>
            <a:r>
              <a:rPr lang="en-US" altLang="en-US" sz="2600" b="1" i="1" u="sng">
                <a:latin typeface="Times New Roman" pitchFamily="18" charset="0"/>
              </a:rPr>
              <a:t>Watch out</a:t>
            </a:r>
            <a:r>
              <a:rPr lang="en-US" altLang="en-US" sz="260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a:t>
            </a:r>
          </a:p>
          <a:p>
            <a:pPr algn="l">
              <a:lnSpc>
                <a:spcPct val="95000"/>
              </a:lnSpc>
            </a:pPr>
            <a:endParaRPr lang="en-US" altLang="en-US" sz="2600">
              <a:latin typeface="Times New Roman" pitchFamily="18" charset="0"/>
            </a:endParaRPr>
          </a:p>
          <a:p>
            <a:pPr algn="l">
              <a:lnSpc>
                <a:spcPct val="95000"/>
              </a:lnSpc>
            </a:pPr>
            <a:r>
              <a:rPr lang="en-US" altLang="en-US" sz="2600" b="1">
                <a:latin typeface="Times New Roman" pitchFamily="18" charset="0"/>
              </a:rPr>
              <a:t>Word</a:t>
            </a:r>
            <a:r>
              <a:rPr lang="en-US" altLang="en-US" sz="2600">
                <a:latin typeface="Times New Roman" pitchFamily="18" charset="0"/>
              </a:rPr>
              <a:t>- select the text to be brought into PowerPoint, hit edit-copy, then edit-paste the text into a new or existing text block. This text is editable. You can change the size, color, etc. in format-text. We suggest you not put shadows on smaller text. Stick with Arial and Times New Roman fonts so your collaborators will have them.</a:t>
            </a:r>
          </a:p>
          <a:p>
            <a:pPr algn="l">
              <a:lnSpc>
                <a:spcPct val="95000"/>
              </a:lnSpc>
            </a:pPr>
            <a:endParaRPr lang="en-US" altLang="en-US" sz="2600" b="1">
              <a:latin typeface="Times New Roman" pitchFamily="18" charset="0"/>
            </a:endParaRPr>
          </a:p>
          <a:p>
            <a:pPr algn="l">
              <a:lnSpc>
                <a:spcPct val="95000"/>
              </a:lnSpc>
            </a:pPr>
            <a:r>
              <a:rPr lang="en-US" altLang="en-US" sz="2600" b="1">
                <a:latin typeface="Times New Roman" pitchFamily="18" charset="0"/>
              </a:rPr>
              <a:t>Scans</a:t>
            </a:r>
            <a:endParaRPr lang="en-US" altLang="en-US" sz="2600">
              <a:latin typeface="Times New Roman" pitchFamily="18" charset="0"/>
            </a:endParaRPr>
          </a:p>
          <a:p>
            <a:pPr algn="l">
              <a:lnSpc>
                <a:spcPct val="95000"/>
              </a:lnSpc>
            </a:pPr>
            <a:endParaRPr lang="en-US" altLang="en-US" sz="2600">
              <a:latin typeface="Times New Roman" pitchFamily="18" charset="0"/>
            </a:endParaRPr>
          </a:p>
          <a:p>
            <a:pPr algn="l">
              <a:lnSpc>
                <a:spcPct val="95000"/>
              </a:lnSpc>
            </a:pPr>
            <a:r>
              <a:rPr lang="en-US" altLang="en-US" sz="2600">
                <a:latin typeface="Times New Roman" pitchFamily="18" charset="0"/>
              </a:rPr>
              <a:t>We need images to be 72 to 100 dpi in their </a:t>
            </a:r>
            <a:r>
              <a:rPr lang="en-US" altLang="en-US" sz="2600" u="sng">
                <a:latin typeface="Times New Roman" pitchFamily="18" charset="0"/>
              </a:rPr>
              <a:t>final size</a:t>
            </a:r>
            <a:r>
              <a:rPr lang="en-US" altLang="en-US" sz="2600">
                <a:latin typeface="Times New Roman" pitchFamily="18" charset="0"/>
              </a:rPr>
              <a:t>, or use a rule of thumb of 2 to 4 megabytes of uncompressed .tif file per square foot of image. For instance, a 3x5 photo that will be 6x10 in size on the final poster should be scanned at 200 dpi. </a:t>
            </a:r>
          </a:p>
          <a:p>
            <a:pPr algn="l">
              <a:lnSpc>
                <a:spcPct val="95000"/>
              </a:lnSpc>
            </a:pPr>
            <a:endParaRPr lang="en-US" altLang="en-US" sz="2600">
              <a:latin typeface="Times New Roman" pitchFamily="18" charset="0"/>
            </a:endParaRPr>
          </a:p>
          <a:p>
            <a:pPr algn="l">
              <a:lnSpc>
                <a:spcPct val="95000"/>
              </a:lnSpc>
            </a:pPr>
            <a:r>
              <a:rPr lang="en-US" altLang="en-US" sz="2600">
                <a:latin typeface="Times New Roman" pitchFamily="18" charset="0"/>
              </a:rPr>
              <a:t>We prefer that you import tif or jpg images into PowerPoint. Generally, if you double click on an image to open it in Microsoft Photo Editor, and it tells you the image is too large, then it is too large for PowerPoint to handle too. We find that images 1200x1600 pixels or smaller work very well. Very large images may show on your screen but PowerPoint cannot print them.</a:t>
            </a:r>
          </a:p>
          <a:p>
            <a:pPr algn="l">
              <a:lnSpc>
                <a:spcPct val="95000"/>
              </a:lnSpc>
            </a:pPr>
            <a:endParaRPr lang="en-US" altLang="en-US" sz="2600">
              <a:latin typeface="Times New Roman" pitchFamily="18" charset="0"/>
            </a:endParaRPr>
          </a:p>
          <a:p>
            <a:pPr algn="l">
              <a:lnSpc>
                <a:spcPct val="95000"/>
              </a:lnSpc>
            </a:pPr>
            <a:r>
              <a:rPr lang="en-US" altLang="en-US" sz="2600" b="1">
                <a:latin typeface="Times New Roman" pitchFamily="18" charset="0"/>
              </a:rPr>
              <a:t>Preview: </a:t>
            </a:r>
            <a:r>
              <a:rPr lang="en-US" altLang="en-US" sz="2600">
                <a:latin typeface="Times New Roman" pitchFamily="18" charset="0"/>
              </a:rPr>
              <a:t>To see your in poster in actual  size, go to view-zoom-100%. Posters to be printed at 200% need to be viewed at 200%.</a:t>
            </a:r>
          </a:p>
          <a:p>
            <a:pPr algn="l">
              <a:lnSpc>
                <a:spcPct val="95000"/>
              </a:lnSpc>
            </a:pPr>
            <a:endParaRPr lang="en-US" altLang="en-US" sz="2600">
              <a:latin typeface="Times New Roman" pitchFamily="18" charset="0"/>
            </a:endParaRPr>
          </a:p>
          <a:p>
            <a:pPr algn="l">
              <a:lnSpc>
                <a:spcPct val="95000"/>
              </a:lnSpc>
            </a:pPr>
            <a:r>
              <a:rPr lang="en-US" altLang="en-US" sz="2600" b="1">
                <a:latin typeface="Times New Roman" pitchFamily="18" charset="0"/>
              </a:rPr>
              <a:t>Feedback:</a:t>
            </a:r>
            <a:r>
              <a:rPr lang="en-US" altLang="en-US" sz="2600">
                <a:latin typeface="Times New Roman" pitchFamily="18" charset="0"/>
              </a:rPr>
              <a:t> If you have comments about how this template worked for you, email to sales@megaprint.com.  </a:t>
            </a:r>
          </a:p>
          <a:p>
            <a:pPr algn="l">
              <a:lnSpc>
                <a:spcPct val="95000"/>
              </a:lnSpc>
            </a:pPr>
            <a:endParaRPr lang="en-US" altLang="en-US" sz="2600">
              <a:latin typeface="Times New Roman" pitchFamily="18" charset="0"/>
            </a:endParaRPr>
          </a:p>
          <a:p>
            <a:pPr algn="l">
              <a:lnSpc>
                <a:spcPct val="95000"/>
              </a:lnSpc>
            </a:pPr>
            <a:r>
              <a:rPr lang="en-US" altLang="en-US" sz="2600">
                <a:latin typeface="Times New Roman" pitchFamily="18" charset="0"/>
              </a:rPr>
              <a:t>We listen! Call us at 800-590-7850 if we can help in any way.</a:t>
            </a:r>
            <a:endParaRPr lang="en-US" altLang="en-US" sz="2600" b="1">
              <a:latin typeface="Times New Roman" pitchFamily="18" charset="0"/>
            </a:endParaRPr>
          </a:p>
        </p:txBody>
      </p:sp>
      <p:sp>
        <p:nvSpPr>
          <p:cNvPr id="2053" name="Text Box 96"/>
          <p:cNvSpPr txBox="1">
            <a:spLocks noChangeArrowheads="1"/>
          </p:cNvSpPr>
          <p:nvPr/>
        </p:nvSpPr>
        <p:spPr bwMode="auto">
          <a:xfrm>
            <a:off x="4229100" y="29430663"/>
            <a:ext cx="6757988" cy="128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b="1"/>
              <a:t>Methods</a:t>
            </a:r>
          </a:p>
        </p:txBody>
      </p:sp>
      <p:sp>
        <p:nvSpPr>
          <p:cNvPr id="2054" name="Text Box 97"/>
          <p:cNvSpPr txBox="1">
            <a:spLocks noChangeArrowheads="1"/>
          </p:cNvSpPr>
          <p:nvPr/>
        </p:nvSpPr>
        <p:spPr bwMode="auto">
          <a:xfrm>
            <a:off x="18759488" y="25933400"/>
            <a:ext cx="675798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b="1"/>
              <a:t>Conclusions</a:t>
            </a:r>
          </a:p>
        </p:txBody>
      </p:sp>
      <p:sp>
        <p:nvSpPr>
          <p:cNvPr id="2055" name="AutoShape 98"/>
          <p:cNvSpPr>
            <a:spLocks noChangeArrowheads="1"/>
          </p:cNvSpPr>
          <p:nvPr/>
        </p:nvSpPr>
        <p:spPr bwMode="auto">
          <a:xfrm>
            <a:off x="777875" y="466725"/>
            <a:ext cx="27844750" cy="64262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nchor="ct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endParaRPr lang="en-US" altLang="en-US">
              <a:solidFill>
                <a:schemeClr val="bg1"/>
              </a:solidFill>
            </a:endParaRPr>
          </a:p>
        </p:txBody>
      </p:sp>
      <p:sp>
        <p:nvSpPr>
          <p:cNvPr id="2056" name="Text Box 99"/>
          <p:cNvSpPr txBox="1">
            <a:spLocks noChangeArrowheads="1"/>
          </p:cNvSpPr>
          <p:nvPr/>
        </p:nvSpPr>
        <p:spPr bwMode="auto">
          <a:xfrm>
            <a:off x="1128713" y="1808163"/>
            <a:ext cx="27111325"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sz="11500" b="1"/>
              <a:t>Title of the Research Study</a:t>
            </a:r>
          </a:p>
          <a:p>
            <a:pPr eaLnBrk="1" hangingPunct="1"/>
            <a:r>
              <a:rPr lang="en-US" altLang="en-US" b="1"/>
              <a:t>PEOPLE WHO DID THE STUDY</a:t>
            </a:r>
          </a:p>
          <a:p>
            <a:pPr eaLnBrk="1" hangingPunct="1"/>
            <a:r>
              <a:rPr lang="en-US" altLang="en-US" sz="4400" b="1" i="1"/>
              <a:t>UNIVERSITIES AND/OR  HOSPITALS THEY ARE AFFILIATED WITH</a:t>
            </a:r>
            <a:endParaRPr lang="en-US" altLang="en-US"/>
          </a:p>
        </p:txBody>
      </p:sp>
      <p:sp>
        <p:nvSpPr>
          <p:cNvPr id="2057" name="Text Box 100"/>
          <p:cNvSpPr txBox="1">
            <a:spLocks noChangeArrowheads="1"/>
          </p:cNvSpPr>
          <p:nvPr/>
        </p:nvSpPr>
        <p:spPr bwMode="auto">
          <a:xfrm>
            <a:off x="1131888" y="3217863"/>
            <a:ext cx="3409950"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b="1"/>
              <a:t>Logo</a:t>
            </a:r>
          </a:p>
          <a:p>
            <a:pPr eaLnBrk="1" hangingPunct="1">
              <a:spcBef>
                <a:spcPct val="50000"/>
              </a:spcBef>
            </a:pPr>
            <a:endParaRPr lang="en-US" altLang="en-US" sz="2600">
              <a:solidFill>
                <a:srgbClr val="FF0000"/>
              </a:solidFill>
            </a:endParaRPr>
          </a:p>
        </p:txBody>
      </p:sp>
      <p:sp>
        <p:nvSpPr>
          <p:cNvPr id="2058" name="Text Box 101"/>
          <p:cNvSpPr txBox="1">
            <a:spLocks noChangeArrowheads="1"/>
          </p:cNvSpPr>
          <p:nvPr/>
        </p:nvSpPr>
        <p:spPr bwMode="auto">
          <a:xfrm>
            <a:off x="16046450" y="17559338"/>
            <a:ext cx="5710238"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sz="6000" b="1" i="1"/>
              <a:t>Figure #1</a:t>
            </a:r>
          </a:p>
        </p:txBody>
      </p:sp>
      <p:sp>
        <p:nvSpPr>
          <p:cNvPr id="2059" name="Text Box 102"/>
          <p:cNvSpPr txBox="1">
            <a:spLocks noChangeArrowheads="1"/>
          </p:cNvSpPr>
          <p:nvPr/>
        </p:nvSpPr>
        <p:spPr bwMode="auto">
          <a:xfrm>
            <a:off x="21939250" y="17526000"/>
            <a:ext cx="5710238"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sz="6000" b="1" i="1"/>
              <a:t>Figure #2</a:t>
            </a:r>
          </a:p>
        </p:txBody>
      </p:sp>
      <p:sp>
        <p:nvSpPr>
          <p:cNvPr id="2060" name="AutoShape 103"/>
          <p:cNvSpPr>
            <a:spLocks noChangeArrowheads="1"/>
          </p:cNvSpPr>
          <p:nvPr/>
        </p:nvSpPr>
        <p:spPr bwMode="auto">
          <a:xfrm>
            <a:off x="22329775" y="18953163"/>
            <a:ext cx="5762625" cy="5895975"/>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7900">
                <a:solidFill>
                  <a:schemeClr val="tx1"/>
                </a:solidFill>
                <a:latin typeface="Arial" charset="0"/>
              </a:defRPr>
            </a:lvl1pPr>
            <a:lvl2pPr marL="742950" indent="-285750" eaLnBrk="0" hangingPunct="0">
              <a:defRPr sz="7900">
                <a:solidFill>
                  <a:schemeClr val="tx1"/>
                </a:solidFill>
                <a:latin typeface="Arial" charset="0"/>
              </a:defRPr>
            </a:lvl2pPr>
            <a:lvl3pPr marL="1143000" indent="-228600" eaLnBrk="0" hangingPunct="0">
              <a:defRPr sz="7900">
                <a:solidFill>
                  <a:schemeClr val="tx1"/>
                </a:solidFill>
                <a:latin typeface="Arial" charset="0"/>
              </a:defRPr>
            </a:lvl3pPr>
            <a:lvl4pPr marL="1600200" indent="-228600" eaLnBrk="0" hangingPunct="0">
              <a:defRPr sz="7900">
                <a:solidFill>
                  <a:schemeClr val="tx1"/>
                </a:solidFill>
                <a:latin typeface="Arial" charset="0"/>
              </a:defRPr>
            </a:lvl4pPr>
            <a:lvl5pPr marL="2057400" indent="-228600" eaLnBrk="0" hangingPunct="0">
              <a:defRPr sz="7900">
                <a:solidFill>
                  <a:schemeClr val="tx1"/>
                </a:solidFill>
                <a:latin typeface="Arial" charset="0"/>
              </a:defRPr>
            </a:lvl5pPr>
            <a:lvl6pPr marL="2514600" indent="-228600" algn="ctr" eaLnBrk="0" fontAlgn="base" hangingPunct="0">
              <a:spcBef>
                <a:spcPct val="0"/>
              </a:spcBef>
              <a:spcAft>
                <a:spcPct val="0"/>
              </a:spcAft>
              <a:defRPr sz="7900">
                <a:solidFill>
                  <a:schemeClr val="tx1"/>
                </a:solidFill>
                <a:latin typeface="Arial" charset="0"/>
              </a:defRPr>
            </a:lvl6pPr>
            <a:lvl7pPr marL="2971800" indent="-228600" algn="ctr" eaLnBrk="0" fontAlgn="base" hangingPunct="0">
              <a:spcBef>
                <a:spcPct val="0"/>
              </a:spcBef>
              <a:spcAft>
                <a:spcPct val="0"/>
              </a:spcAft>
              <a:defRPr sz="7900">
                <a:solidFill>
                  <a:schemeClr val="tx1"/>
                </a:solidFill>
                <a:latin typeface="Arial" charset="0"/>
              </a:defRPr>
            </a:lvl7pPr>
            <a:lvl8pPr marL="3429000" indent="-228600" algn="ctr" eaLnBrk="0" fontAlgn="base" hangingPunct="0">
              <a:spcBef>
                <a:spcPct val="0"/>
              </a:spcBef>
              <a:spcAft>
                <a:spcPct val="0"/>
              </a:spcAft>
              <a:defRPr sz="7900">
                <a:solidFill>
                  <a:schemeClr val="tx1"/>
                </a:solidFill>
                <a:latin typeface="Arial" charset="0"/>
              </a:defRPr>
            </a:lvl8pPr>
            <a:lvl9pPr marL="3886200" indent="-228600" algn="ctr" eaLnBrk="0" fontAlgn="base" hangingPunct="0">
              <a:spcBef>
                <a:spcPct val="0"/>
              </a:spcBef>
              <a:spcAft>
                <a:spcPct val="0"/>
              </a:spcAft>
              <a:defRPr sz="7900">
                <a:solidFill>
                  <a:schemeClr val="tx1"/>
                </a:solidFill>
                <a:latin typeface="Arial" charset="0"/>
              </a:defRPr>
            </a:lvl9pPr>
          </a:lstStyle>
          <a:p>
            <a:pPr eaLnBrk="1" hangingPunct="1"/>
            <a:endParaRPr lang="en-US" altLang="en-US"/>
          </a:p>
        </p:txBody>
      </p:sp>
      <p:sp>
        <p:nvSpPr>
          <p:cNvPr id="2061" name="Text Box 104"/>
          <p:cNvSpPr txBox="1">
            <a:spLocks noChangeArrowheads="1"/>
          </p:cNvSpPr>
          <p:nvPr/>
        </p:nvSpPr>
        <p:spPr bwMode="auto">
          <a:xfrm>
            <a:off x="19429413" y="37134800"/>
            <a:ext cx="571023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sz="6000"/>
              <a:t>Bibliography</a:t>
            </a:r>
          </a:p>
        </p:txBody>
      </p:sp>
      <p:sp>
        <p:nvSpPr>
          <p:cNvPr id="2062" name="Rectangle 105"/>
          <p:cNvSpPr>
            <a:spLocks noChangeArrowheads="1"/>
          </p:cNvSpPr>
          <p:nvPr/>
        </p:nvSpPr>
        <p:spPr bwMode="auto">
          <a:xfrm>
            <a:off x="15716250" y="18935700"/>
            <a:ext cx="6284913" cy="58785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nchor="ctr"/>
          <a:lstStyle>
            <a:lvl1pPr defTabSz="838200" eaLnBrk="0" hangingPunct="0">
              <a:defRPr sz="7900">
                <a:solidFill>
                  <a:schemeClr val="tx1"/>
                </a:solidFill>
                <a:latin typeface="Arial" charset="0"/>
              </a:defRPr>
            </a:lvl1pPr>
            <a:lvl2pPr marL="742950" indent="-285750" defTabSz="838200" eaLnBrk="0" hangingPunct="0">
              <a:defRPr sz="7900">
                <a:solidFill>
                  <a:schemeClr val="tx1"/>
                </a:solidFill>
                <a:latin typeface="Arial" charset="0"/>
              </a:defRPr>
            </a:lvl2pPr>
            <a:lvl3pPr marL="1143000" indent="-228600" defTabSz="838200" eaLnBrk="0" hangingPunct="0">
              <a:defRPr sz="7900">
                <a:solidFill>
                  <a:schemeClr val="tx1"/>
                </a:solidFill>
                <a:latin typeface="Arial" charset="0"/>
              </a:defRPr>
            </a:lvl3pPr>
            <a:lvl4pPr marL="1600200" indent="-228600" defTabSz="838200" eaLnBrk="0" hangingPunct="0">
              <a:defRPr sz="7900">
                <a:solidFill>
                  <a:schemeClr val="tx1"/>
                </a:solidFill>
                <a:latin typeface="Arial" charset="0"/>
              </a:defRPr>
            </a:lvl4pPr>
            <a:lvl5pPr marL="2057400" indent="-228600" defTabSz="838200" eaLnBrk="0" hangingPunct="0">
              <a:defRPr sz="7900">
                <a:solidFill>
                  <a:schemeClr val="tx1"/>
                </a:solidFill>
                <a:latin typeface="Arial" charset="0"/>
              </a:defRPr>
            </a:lvl5pPr>
            <a:lvl6pPr marL="2514600" indent="-228600" algn="ctr" defTabSz="838200" eaLnBrk="0" fontAlgn="base" hangingPunct="0">
              <a:spcBef>
                <a:spcPct val="0"/>
              </a:spcBef>
              <a:spcAft>
                <a:spcPct val="0"/>
              </a:spcAft>
              <a:defRPr sz="7900">
                <a:solidFill>
                  <a:schemeClr val="tx1"/>
                </a:solidFill>
                <a:latin typeface="Arial" charset="0"/>
              </a:defRPr>
            </a:lvl6pPr>
            <a:lvl7pPr marL="2971800" indent="-228600" algn="ctr" defTabSz="838200" eaLnBrk="0" fontAlgn="base" hangingPunct="0">
              <a:spcBef>
                <a:spcPct val="0"/>
              </a:spcBef>
              <a:spcAft>
                <a:spcPct val="0"/>
              </a:spcAft>
              <a:defRPr sz="7900">
                <a:solidFill>
                  <a:schemeClr val="tx1"/>
                </a:solidFill>
                <a:latin typeface="Arial" charset="0"/>
              </a:defRPr>
            </a:lvl7pPr>
            <a:lvl8pPr marL="3429000" indent="-228600" algn="ctr" defTabSz="838200" eaLnBrk="0" fontAlgn="base" hangingPunct="0">
              <a:spcBef>
                <a:spcPct val="0"/>
              </a:spcBef>
              <a:spcAft>
                <a:spcPct val="0"/>
              </a:spcAft>
              <a:defRPr sz="7900">
                <a:solidFill>
                  <a:schemeClr val="tx1"/>
                </a:solidFill>
                <a:latin typeface="Arial" charset="0"/>
              </a:defRPr>
            </a:lvl8pPr>
            <a:lvl9pPr marL="3886200" indent="-228600" algn="ctr" defTabSz="838200" eaLnBrk="0" fontAlgn="base" hangingPunct="0">
              <a:spcBef>
                <a:spcPct val="0"/>
              </a:spcBef>
              <a:spcAft>
                <a:spcPct val="0"/>
              </a:spcAft>
              <a:defRPr sz="7900">
                <a:solidFill>
                  <a:schemeClr val="tx1"/>
                </a:solidFill>
                <a:latin typeface="Arial" charset="0"/>
              </a:defRPr>
            </a:lvl9pPr>
          </a:lstStyle>
          <a:p>
            <a:r>
              <a:rPr lang="en-US" altLang="en-US" sz="4000">
                <a:latin typeface="Times New Roman" pitchFamily="18" charset="0"/>
              </a:rPr>
              <a:t>CHART or PICTURE</a:t>
            </a:r>
          </a:p>
        </p:txBody>
      </p:sp>
      <p:sp>
        <p:nvSpPr>
          <p:cNvPr id="2063" name="Text Box 106"/>
          <p:cNvSpPr txBox="1">
            <a:spLocks noChangeArrowheads="1"/>
          </p:cNvSpPr>
          <p:nvPr/>
        </p:nvSpPr>
        <p:spPr bwMode="auto">
          <a:xfrm>
            <a:off x="1668463" y="31072138"/>
            <a:ext cx="11991975" cy="7935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068" tIns="28033" rIns="56068" bIns="28033">
            <a:spAutoFit/>
          </a:bodyPr>
          <a:lstStyle>
            <a:lvl1pPr defTabSz="561975" eaLnBrk="0" hangingPunct="0">
              <a:defRPr sz="7900">
                <a:solidFill>
                  <a:schemeClr val="tx1"/>
                </a:solidFill>
                <a:latin typeface="Arial" charset="0"/>
              </a:defRPr>
            </a:lvl1pPr>
            <a:lvl2pPr marL="742950" indent="-285750" defTabSz="561975" eaLnBrk="0" hangingPunct="0">
              <a:defRPr sz="7900">
                <a:solidFill>
                  <a:schemeClr val="tx1"/>
                </a:solidFill>
                <a:latin typeface="Arial" charset="0"/>
              </a:defRPr>
            </a:lvl2pPr>
            <a:lvl3pPr marL="1143000" indent="-228600" defTabSz="561975" eaLnBrk="0" hangingPunct="0">
              <a:defRPr sz="7900">
                <a:solidFill>
                  <a:schemeClr val="tx1"/>
                </a:solidFill>
                <a:latin typeface="Arial" charset="0"/>
              </a:defRPr>
            </a:lvl3pPr>
            <a:lvl4pPr marL="1600200" indent="-228600" defTabSz="561975" eaLnBrk="0" hangingPunct="0">
              <a:defRPr sz="7900">
                <a:solidFill>
                  <a:schemeClr val="tx1"/>
                </a:solidFill>
                <a:latin typeface="Arial" charset="0"/>
              </a:defRPr>
            </a:lvl4pPr>
            <a:lvl5pPr marL="2057400" indent="-228600" defTabSz="561975" eaLnBrk="0" hangingPunct="0">
              <a:defRPr sz="7900">
                <a:solidFill>
                  <a:schemeClr val="tx1"/>
                </a:solidFill>
                <a:latin typeface="Arial" charset="0"/>
              </a:defRPr>
            </a:lvl5pPr>
            <a:lvl6pPr marL="2514600" indent="-228600" algn="ctr" defTabSz="561975" eaLnBrk="0" fontAlgn="base" hangingPunct="0">
              <a:spcBef>
                <a:spcPct val="0"/>
              </a:spcBef>
              <a:spcAft>
                <a:spcPct val="0"/>
              </a:spcAft>
              <a:defRPr sz="7900">
                <a:solidFill>
                  <a:schemeClr val="tx1"/>
                </a:solidFill>
                <a:latin typeface="Arial" charset="0"/>
              </a:defRPr>
            </a:lvl6pPr>
            <a:lvl7pPr marL="2971800" indent="-228600" algn="ctr" defTabSz="561975" eaLnBrk="0" fontAlgn="base" hangingPunct="0">
              <a:spcBef>
                <a:spcPct val="0"/>
              </a:spcBef>
              <a:spcAft>
                <a:spcPct val="0"/>
              </a:spcAft>
              <a:defRPr sz="7900">
                <a:solidFill>
                  <a:schemeClr val="tx1"/>
                </a:solidFill>
                <a:latin typeface="Arial" charset="0"/>
              </a:defRPr>
            </a:lvl7pPr>
            <a:lvl8pPr marL="3429000" indent="-228600" algn="ctr" defTabSz="561975" eaLnBrk="0" fontAlgn="base" hangingPunct="0">
              <a:spcBef>
                <a:spcPct val="0"/>
              </a:spcBef>
              <a:spcAft>
                <a:spcPct val="0"/>
              </a:spcAft>
              <a:defRPr sz="7900">
                <a:solidFill>
                  <a:schemeClr val="tx1"/>
                </a:solidFill>
                <a:latin typeface="Arial" charset="0"/>
              </a:defRPr>
            </a:lvl8pPr>
            <a:lvl9pPr marL="3886200" indent="-228600" algn="ctr" defTabSz="561975" eaLnBrk="0" fontAlgn="base" hangingPunct="0">
              <a:spcBef>
                <a:spcPct val="0"/>
              </a:spcBef>
              <a:spcAft>
                <a:spcPct val="0"/>
              </a:spcAft>
              <a:defRPr sz="7900">
                <a:solidFill>
                  <a:schemeClr val="tx1"/>
                </a:solidFill>
                <a:latin typeface="Arial" charset="0"/>
              </a:defRPr>
            </a:lvl9pPr>
          </a:lstStyle>
          <a:p>
            <a:pPr algn="l">
              <a:lnSpc>
                <a:spcPct val="95000"/>
              </a:lnSpc>
            </a:pPr>
            <a:r>
              <a:rPr lang="en-US" altLang="en-US" sz="29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a:lnSpc>
                <a:spcPct val="95000"/>
              </a:lnSpc>
            </a:pPr>
            <a:endParaRPr lang="en-US" altLang="en-US" sz="2900">
              <a:latin typeface="Times New Roman" pitchFamily="18" charset="0"/>
            </a:endParaRPr>
          </a:p>
          <a:p>
            <a:pPr algn="l">
              <a:lnSpc>
                <a:spcPct val="95000"/>
              </a:lnSpc>
            </a:pPr>
            <a:r>
              <a:rPr lang="en-US" altLang="en-US" sz="290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900" b="1">
              <a:latin typeface="Times New Roman" pitchFamily="18" charset="0"/>
            </a:endParaRPr>
          </a:p>
          <a:p>
            <a:pPr algn="l"/>
            <a:endParaRPr lang="en-US" altLang="en-US" sz="2200">
              <a:latin typeface="Times New Roman" pitchFamily="18" charset="0"/>
            </a:endParaRPr>
          </a:p>
        </p:txBody>
      </p:sp>
      <p:sp>
        <p:nvSpPr>
          <p:cNvPr id="2064" name="Text Box 107"/>
          <p:cNvSpPr txBox="1">
            <a:spLocks noChangeArrowheads="1"/>
          </p:cNvSpPr>
          <p:nvPr/>
        </p:nvSpPr>
        <p:spPr bwMode="auto">
          <a:xfrm>
            <a:off x="15897225" y="38057138"/>
            <a:ext cx="11741150" cy="383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068" tIns="28033" rIns="56068" bIns="28033">
            <a:spAutoFit/>
          </a:bodyPr>
          <a:lstStyle>
            <a:lvl1pPr marL="314325" indent="-314325" defTabSz="561975" eaLnBrk="0" hangingPunct="0">
              <a:defRPr sz="7900">
                <a:solidFill>
                  <a:schemeClr val="tx1"/>
                </a:solidFill>
                <a:latin typeface="Arial" charset="0"/>
              </a:defRPr>
            </a:lvl1pPr>
            <a:lvl2pPr marL="595313" indent="-314325" defTabSz="561975" eaLnBrk="0" hangingPunct="0">
              <a:defRPr sz="7900">
                <a:solidFill>
                  <a:schemeClr val="tx1"/>
                </a:solidFill>
                <a:latin typeface="Arial" charset="0"/>
              </a:defRPr>
            </a:lvl2pPr>
            <a:lvl3pPr marL="876300" indent="-314325" defTabSz="561975" eaLnBrk="0" hangingPunct="0">
              <a:defRPr sz="7900">
                <a:solidFill>
                  <a:schemeClr val="tx1"/>
                </a:solidFill>
                <a:latin typeface="Arial" charset="0"/>
              </a:defRPr>
            </a:lvl3pPr>
            <a:lvl4pPr marL="1154113" indent="-314325" defTabSz="561975" eaLnBrk="0" hangingPunct="0">
              <a:defRPr sz="7900">
                <a:solidFill>
                  <a:schemeClr val="tx1"/>
                </a:solidFill>
                <a:latin typeface="Arial" charset="0"/>
              </a:defRPr>
            </a:lvl4pPr>
            <a:lvl5pPr marL="1435100" indent="-314325" defTabSz="561975" eaLnBrk="0" hangingPunct="0">
              <a:defRPr sz="7900">
                <a:solidFill>
                  <a:schemeClr val="tx1"/>
                </a:solidFill>
                <a:latin typeface="Arial" charset="0"/>
              </a:defRPr>
            </a:lvl5pPr>
            <a:lvl6pPr marL="1892300" indent="-314325" algn="ctr" defTabSz="561975" eaLnBrk="0" fontAlgn="base" hangingPunct="0">
              <a:spcBef>
                <a:spcPct val="0"/>
              </a:spcBef>
              <a:spcAft>
                <a:spcPct val="0"/>
              </a:spcAft>
              <a:defRPr sz="7900">
                <a:solidFill>
                  <a:schemeClr val="tx1"/>
                </a:solidFill>
                <a:latin typeface="Arial" charset="0"/>
              </a:defRPr>
            </a:lvl6pPr>
            <a:lvl7pPr marL="2349500" indent="-314325" algn="ctr" defTabSz="561975" eaLnBrk="0" fontAlgn="base" hangingPunct="0">
              <a:spcBef>
                <a:spcPct val="0"/>
              </a:spcBef>
              <a:spcAft>
                <a:spcPct val="0"/>
              </a:spcAft>
              <a:defRPr sz="7900">
                <a:solidFill>
                  <a:schemeClr val="tx1"/>
                </a:solidFill>
                <a:latin typeface="Arial" charset="0"/>
              </a:defRPr>
            </a:lvl7pPr>
            <a:lvl8pPr marL="2806700" indent="-314325" algn="ctr" defTabSz="561975" eaLnBrk="0" fontAlgn="base" hangingPunct="0">
              <a:spcBef>
                <a:spcPct val="0"/>
              </a:spcBef>
              <a:spcAft>
                <a:spcPct val="0"/>
              </a:spcAft>
              <a:defRPr sz="7900">
                <a:solidFill>
                  <a:schemeClr val="tx1"/>
                </a:solidFill>
                <a:latin typeface="Arial" charset="0"/>
              </a:defRPr>
            </a:lvl8pPr>
            <a:lvl9pPr marL="3263900" indent="-314325" algn="ctr" defTabSz="561975" eaLnBrk="0" fontAlgn="base" hangingPunct="0">
              <a:spcBef>
                <a:spcPct val="0"/>
              </a:spcBef>
              <a:spcAft>
                <a:spcPct val="0"/>
              </a:spcAft>
              <a:defRPr sz="7900">
                <a:solidFill>
                  <a:schemeClr val="tx1"/>
                </a:solidFill>
                <a:latin typeface="Arial" charset="0"/>
              </a:defRPr>
            </a:lvl9pPr>
          </a:lstStyle>
          <a:p>
            <a:pPr algn="l">
              <a:lnSpc>
                <a:spcPct val="95000"/>
              </a:lnSpc>
            </a:pPr>
            <a:endParaRPr lang="en-US" altLang="en-US" sz="2600" b="1" u="sng">
              <a:latin typeface="Times New Roman" pitchFamily="18" charset="0"/>
            </a:endParaRPr>
          </a:p>
          <a:p>
            <a:pPr algn="l">
              <a:lnSpc>
                <a:spcPct val="95000"/>
              </a:lnSpc>
              <a:buFontTx/>
              <a:buAutoNum type="arabicPeriod"/>
            </a:pPr>
            <a:r>
              <a:rPr lang="en-US" altLang="en-US" sz="2600" b="1">
                <a:latin typeface="Times New Roman" pitchFamily="18" charset="0"/>
              </a:rPr>
              <a:t>Xxxxxxxxxxxxxxxxxxxxxxxxxxxxxxxxxxxxxxxxxxxxxxxxxxxxxxxxxxxxxxxxxxxxxxxxxxxxxxxxxxxxxxxxxxx</a:t>
            </a:r>
          </a:p>
          <a:p>
            <a:pPr algn="l">
              <a:lnSpc>
                <a:spcPct val="95000"/>
              </a:lnSpc>
              <a:buFontTx/>
              <a:buAutoNum type="arabicPeriod"/>
            </a:pPr>
            <a:r>
              <a:rPr lang="en-US" altLang="en-US" sz="2600" b="1">
                <a:latin typeface="Times New Roman" pitchFamily="18" charset="0"/>
              </a:rPr>
              <a:t>Xxxxxxxxxxxxxxxxxxxxxxxxxxxxxxxxxxxxxxxxxxxxxxxxxxxxxxxxxxxxxxxxxxxxxxxxxxxxxxxxxxxxxxxxxxxx</a:t>
            </a:r>
          </a:p>
          <a:p>
            <a:pPr algn="l">
              <a:lnSpc>
                <a:spcPct val="95000"/>
              </a:lnSpc>
              <a:buFont typeface="Symbol" pitchFamily="18" charset="2"/>
              <a:buAutoNum type="arabicPeriod"/>
            </a:pPr>
            <a:r>
              <a:rPr lang="en-US" altLang="en-US" sz="2600" b="1">
                <a:latin typeface="Times New Roman" pitchFamily="18" charset="0"/>
              </a:rPr>
              <a:t>Xxxxxxxxxxxxxxxxxxxxxxxxxxxxxxxxxxxxxxxxxxxxxxxxxxxxxxxxxxxxxxxxxxxxxxxxxxxxxxxxxxxxxxxxxxxxxxxxxxxxxxxxxxxxxxxxxxxxxxx</a:t>
            </a:r>
          </a:p>
          <a:p>
            <a:pPr algn="l">
              <a:lnSpc>
                <a:spcPct val="95000"/>
              </a:lnSpc>
              <a:buFont typeface="Symbol" pitchFamily="18" charset="2"/>
              <a:buAutoNum type="arabicPeriod"/>
            </a:pPr>
            <a:r>
              <a:rPr lang="en-US" altLang="en-US" sz="2600" b="1">
                <a:latin typeface="Times New Roman" pitchFamily="18" charset="0"/>
              </a:rPr>
              <a:t>Xxxxxxxxxxxxxxxxxxxxxxxxxxxxxxxxxxxxxxxxxxxxxxxxxxxxxxxxxxxxxxxxxxxxxxxxxxxxxxxxxxx</a:t>
            </a:r>
          </a:p>
          <a:p>
            <a:pPr algn="l">
              <a:lnSpc>
                <a:spcPct val="95000"/>
              </a:lnSpc>
              <a:buFont typeface="Symbol" pitchFamily="18" charset="2"/>
              <a:buAutoNum type="arabicPeriod"/>
            </a:pPr>
            <a:endParaRPr lang="en-US" altLang="en-US" sz="2600" b="1">
              <a:latin typeface="Times New Roman" pitchFamily="18" charset="0"/>
            </a:endParaRPr>
          </a:p>
        </p:txBody>
      </p:sp>
      <p:sp>
        <p:nvSpPr>
          <p:cNvPr id="2065" name="Text Box 108"/>
          <p:cNvSpPr txBox="1">
            <a:spLocks noChangeArrowheads="1"/>
          </p:cNvSpPr>
          <p:nvPr/>
        </p:nvSpPr>
        <p:spPr bwMode="auto">
          <a:xfrm>
            <a:off x="15760700" y="9534525"/>
            <a:ext cx="12039600" cy="8337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068" tIns="28033" rIns="56068" bIns="28033">
            <a:spAutoFit/>
          </a:bodyPr>
          <a:lstStyle>
            <a:lvl1pPr defTabSz="561975" eaLnBrk="0" hangingPunct="0">
              <a:defRPr sz="7900">
                <a:solidFill>
                  <a:schemeClr val="tx1"/>
                </a:solidFill>
                <a:latin typeface="Arial" charset="0"/>
              </a:defRPr>
            </a:lvl1pPr>
            <a:lvl2pPr marL="742950" indent="-285750" defTabSz="561975" eaLnBrk="0" hangingPunct="0">
              <a:defRPr sz="7900">
                <a:solidFill>
                  <a:schemeClr val="tx1"/>
                </a:solidFill>
                <a:latin typeface="Arial" charset="0"/>
              </a:defRPr>
            </a:lvl2pPr>
            <a:lvl3pPr marL="1143000" indent="-228600" defTabSz="561975" eaLnBrk="0" hangingPunct="0">
              <a:defRPr sz="7900">
                <a:solidFill>
                  <a:schemeClr val="tx1"/>
                </a:solidFill>
                <a:latin typeface="Arial" charset="0"/>
              </a:defRPr>
            </a:lvl3pPr>
            <a:lvl4pPr marL="1600200" indent="-228600" defTabSz="561975" eaLnBrk="0" hangingPunct="0">
              <a:defRPr sz="7900">
                <a:solidFill>
                  <a:schemeClr val="tx1"/>
                </a:solidFill>
                <a:latin typeface="Arial" charset="0"/>
              </a:defRPr>
            </a:lvl4pPr>
            <a:lvl5pPr marL="2057400" indent="-228600" defTabSz="561975" eaLnBrk="0" hangingPunct="0">
              <a:defRPr sz="7900">
                <a:solidFill>
                  <a:schemeClr val="tx1"/>
                </a:solidFill>
                <a:latin typeface="Arial" charset="0"/>
              </a:defRPr>
            </a:lvl5pPr>
            <a:lvl6pPr marL="2514600" indent="-228600" algn="ctr" defTabSz="561975" eaLnBrk="0" fontAlgn="base" hangingPunct="0">
              <a:spcBef>
                <a:spcPct val="0"/>
              </a:spcBef>
              <a:spcAft>
                <a:spcPct val="0"/>
              </a:spcAft>
              <a:defRPr sz="7900">
                <a:solidFill>
                  <a:schemeClr val="tx1"/>
                </a:solidFill>
                <a:latin typeface="Arial" charset="0"/>
              </a:defRPr>
            </a:lvl6pPr>
            <a:lvl7pPr marL="2971800" indent="-228600" algn="ctr" defTabSz="561975" eaLnBrk="0" fontAlgn="base" hangingPunct="0">
              <a:spcBef>
                <a:spcPct val="0"/>
              </a:spcBef>
              <a:spcAft>
                <a:spcPct val="0"/>
              </a:spcAft>
              <a:defRPr sz="7900">
                <a:solidFill>
                  <a:schemeClr val="tx1"/>
                </a:solidFill>
                <a:latin typeface="Arial" charset="0"/>
              </a:defRPr>
            </a:lvl7pPr>
            <a:lvl8pPr marL="3429000" indent="-228600" algn="ctr" defTabSz="561975" eaLnBrk="0" fontAlgn="base" hangingPunct="0">
              <a:spcBef>
                <a:spcPct val="0"/>
              </a:spcBef>
              <a:spcAft>
                <a:spcPct val="0"/>
              </a:spcAft>
              <a:defRPr sz="7900">
                <a:solidFill>
                  <a:schemeClr val="tx1"/>
                </a:solidFill>
                <a:latin typeface="Arial" charset="0"/>
              </a:defRPr>
            </a:lvl8pPr>
            <a:lvl9pPr marL="3886200" indent="-228600" algn="ctr" defTabSz="561975" eaLnBrk="0" fontAlgn="base" hangingPunct="0">
              <a:spcBef>
                <a:spcPct val="0"/>
              </a:spcBef>
              <a:spcAft>
                <a:spcPct val="0"/>
              </a:spcAft>
              <a:defRPr sz="7900">
                <a:solidFill>
                  <a:schemeClr val="tx1"/>
                </a:solidFill>
                <a:latin typeface="Arial" charset="0"/>
              </a:defRPr>
            </a:lvl9pPr>
          </a:lstStyle>
          <a:p>
            <a:pPr algn="l">
              <a:lnSpc>
                <a:spcPct val="95000"/>
              </a:lnSpc>
            </a:pPr>
            <a:r>
              <a:rPr lang="en-US" altLang="en-US" sz="29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a:lnSpc>
                <a:spcPct val="95000"/>
              </a:lnSpc>
            </a:pPr>
            <a:endParaRPr lang="en-US" altLang="en-US" sz="2900">
              <a:latin typeface="Times New Roman" pitchFamily="18" charset="0"/>
            </a:endParaRPr>
          </a:p>
          <a:p>
            <a:pPr algn="l">
              <a:lnSpc>
                <a:spcPct val="95000"/>
              </a:lnSpc>
            </a:pPr>
            <a:r>
              <a:rPr lang="en-US" altLang="en-US" sz="29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900" b="1">
              <a:latin typeface="Times New Roman" pitchFamily="18" charset="0"/>
            </a:endParaRPr>
          </a:p>
          <a:p>
            <a:pPr algn="l">
              <a:lnSpc>
                <a:spcPct val="95000"/>
              </a:lnSpc>
            </a:pPr>
            <a:endParaRPr lang="en-US" altLang="en-US" sz="2200">
              <a:latin typeface="Times New Roman" pitchFamily="18" charset="0"/>
            </a:endParaRPr>
          </a:p>
        </p:txBody>
      </p:sp>
      <p:sp>
        <p:nvSpPr>
          <p:cNvPr id="2066" name="Text Box 109"/>
          <p:cNvSpPr txBox="1">
            <a:spLocks noChangeArrowheads="1"/>
          </p:cNvSpPr>
          <p:nvPr/>
        </p:nvSpPr>
        <p:spPr bwMode="auto">
          <a:xfrm>
            <a:off x="15733713" y="27503438"/>
            <a:ext cx="12147550" cy="6740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068" tIns="28033" rIns="56068" bIns="28033">
            <a:spAutoFit/>
          </a:bodyPr>
          <a:lstStyle>
            <a:lvl1pPr defTabSz="561975" eaLnBrk="0" hangingPunct="0">
              <a:defRPr sz="7900">
                <a:solidFill>
                  <a:schemeClr val="tx1"/>
                </a:solidFill>
                <a:latin typeface="Arial" charset="0"/>
              </a:defRPr>
            </a:lvl1pPr>
            <a:lvl2pPr marL="742950" indent="-285750" defTabSz="561975" eaLnBrk="0" hangingPunct="0">
              <a:defRPr sz="7900">
                <a:solidFill>
                  <a:schemeClr val="tx1"/>
                </a:solidFill>
                <a:latin typeface="Arial" charset="0"/>
              </a:defRPr>
            </a:lvl2pPr>
            <a:lvl3pPr marL="1143000" indent="-228600" defTabSz="561975" eaLnBrk="0" hangingPunct="0">
              <a:defRPr sz="7900">
                <a:solidFill>
                  <a:schemeClr val="tx1"/>
                </a:solidFill>
                <a:latin typeface="Arial" charset="0"/>
              </a:defRPr>
            </a:lvl3pPr>
            <a:lvl4pPr marL="1600200" indent="-228600" defTabSz="561975" eaLnBrk="0" hangingPunct="0">
              <a:defRPr sz="7900">
                <a:solidFill>
                  <a:schemeClr val="tx1"/>
                </a:solidFill>
                <a:latin typeface="Arial" charset="0"/>
              </a:defRPr>
            </a:lvl4pPr>
            <a:lvl5pPr marL="2057400" indent="-228600" defTabSz="561975" eaLnBrk="0" hangingPunct="0">
              <a:defRPr sz="7900">
                <a:solidFill>
                  <a:schemeClr val="tx1"/>
                </a:solidFill>
                <a:latin typeface="Arial" charset="0"/>
              </a:defRPr>
            </a:lvl5pPr>
            <a:lvl6pPr marL="2514600" indent="-228600" algn="ctr" defTabSz="561975" eaLnBrk="0" fontAlgn="base" hangingPunct="0">
              <a:spcBef>
                <a:spcPct val="0"/>
              </a:spcBef>
              <a:spcAft>
                <a:spcPct val="0"/>
              </a:spcAft>
              <a:defRPr sz="7900">
                <a:solidFill>
                  <a:schemeClr val="tx1"/>
                </a:solidFill>
                <a:latin typeface="Arial" charset="0"/>
              </a:defRPr>
            </a:lvl6pPr>
            <a:lvl7pPr marL="2971800" indent="-228600" algn="ctr" defTabSz="561975" eaLnBrk="0" fontAlgn="base" hangingPunct="0">
              <a:spcBef>
                <a:spcPct val="0"/>
              </a:spcBef>
              <a:spcAft>
                <a:spcPct val="0"/>
              </a:spcAft>
              <a:defRPr sz="7900">
                <a:solidFill>
                  <a:schemeClr val="tx1"/>
                </a:solidFill>
                <a:latin typeface="Arial" charset="0"/>
              </a:defRPr>
            </a:lvl7pPr>
            <a:lvl8pPr marL="3429000" indent="-228600" algn="ctr" defTabSz="561975" eaLnBrk="0" fontAlgn="base" hangingPunct="0">
              <a:spcBef>
                <a:spcPct val="0"/>
              </a:spcBef>
              <a:spcAft>
                <a:spcPct val="0"/>
              </a:spcAft>
              <a:defRPr sz="7900">
                <a:solidFill>
                  <a:schemeClr val="tx1"/>
                </a:solidFill>
                <a:latin typeface="Arial" charset="0"/>
              </a:defRPr>
            </a:lvl8pPr>
            <a:lvl9pPr marL="3886200" indent="-228600" algn="ctr" defTabSz="561975" eaLnBrk="0" fontAlgn="base" hangingPunct="0">
              <a:spcBef>
                <a:spcPct val="0"/>
              </a:spcBef>
              <a:spcAft>
                <a:spcPct val="0"/>
              </a:spcAft>
              <a:defRPr sz="7900">
                <a:solidFill>
                  <a:schemeClr val="tx1"/>
                </a:solidFill>
                <a:latin typeface="Arial" charset="0"/>
              </a:defRPr>
            </a:lvl9pPr>
          </a:lstStyle>
          <a:p>
            <a:pPr algn="l">
              <a:lnSpc>
                <a:spcPct val="95000"/>
              </a:lnSpc>
            </a:pPr>
            <a:r>
              <a:rPr lang="en-US" altLang="en-US" sz="26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a:lnSpc>
                <a:spcPct val="95000"/>
              </a:lnSpc>
            </a:pPr>
            <a:endParaRPr lang="en-US" altLang="en-US" sz="2600">
              <a:latin typeface="Times New Roman" pitchFamily="18" charset="0"/>
            </a:endParaRPr>
          </a:p>
          <a:p>
            <a:pPr algn="l">
              <a:lnSpc>
                <a:spcPct val="95000"/>
              </a:lnSpc>
            </a:pPr>
            <a:r>
              <a:rPr lang="en-US" altLang="en-US" sz="26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600" b="1">
              <a:latin typeface="Times New Roman" pitchFamily="18" charset="0"/>
            </a:endParaRPr>
          </a:p>
          <a:p>
            <a:pPr algn="l">
              <a:lnSpc>
                <a:spcPct val="95000"/>
              </a:lnSpc>
            </a:pPr>
            <a:endParaRPr lang="en-US" altLang="en-US" sz="1800">
              <a:latin typeface="Times New Roman" pitchFamily="18" charset="0"/>
            </a:endParaRPr>
          </a:p>
        </p:txBody>
      </p:sp>
      <p:sp>
        <p:nvSpPr>
          <p:cNvPr id="2067" name="Text Box 110"/>
          <p:cNvSpPr txBox="1">
            <a:spLocks noChangeArrowheads="1"/>
          </p:cNvSpPr>
          <p:nvPr/>
        </p:nvSpPr>
        <p:spPr bwMode="auto">
          <a:xfrm>
            <a:off x="4237038" y="8008938"/>
            <a:ext cx="6757987" cy="128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b="1"/>
              <a:t>Introduction</a:t>
            </a:r>
          </a:p>
        </p:txBody>
      </p:sp>
      <p:sp>
        <p:nvSpPr>
          <p:cNvPr id="2068" name="Text Box 111"/>
          <p:cNvSpPr txBox="1">
            <a:spLocks noChangeArrowheads="1"/>
          </p:cNvSpPr>
          <p:nvPr/>
        </p:nvSpPr>
        <p:spPr bwMode="auto">
          <a:xfrm>
            <a:off x="18556288" y="8023225"/>
            <a:ext cx="675798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b="1"/>
              <a:t>Results</a:t>
            </a:r>
          </a:p>
        </p:txBody>
      </p:sp>
      <p:sp>
        <p:nvSpPr>
          <p:cNvPr id="2069" name="Text Box 112"/>
          <p:cNvSpPr txBox="1">
            <a:spLocks noChangeArrowheads="1"/>
          </p:cNvSpPr>
          <p:nvPr/>
        </p:nvSpPr>
        <p:spPr bwMode="auto">
          <a:xfrm>
            <a:off x="25020588" y="3201988"/>
            <a:ext cx="3173412"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spAutoFit/>
          </a:bodyPr>
          <a:lstStyle>
            <a:lvl1pPr defTabSz="4022725" eaLnBrk="0" hangingPunct="0">
              <a:defRPr sz="7900">
                <a:solidFill>
                  <a:schemeClr val="tx1"/>
                </a:solidFill>
                <a:latin typeface="Arial" charset="0"/>
              </a:defRPr>
            </a:lvl1pPr>
            <a:lvl2pPr marL="742950" indent="-285750" defTabSz="4022725" eaLnBrk="0" hangingPunct="0">
              <a:defRPr sz="7900">
                <a:solidFill>
                  <a:schemeClr val="tx1"/>
                </a:solidFill>
                <a:latin typeface="Arial" charset="0"/>
              </a:defRPr>
            </a:lvl2pPr>
            <a:lvl3pPr marL="1143000" indent="-228600" defTabSz="4022725" eaLnBrk="0" hangingPunct="0">
              <a:defRPr sz="7900">
                <a:solidFill>
                  <a:schemeClr val="tx1"/>
                </a:solidFill>
                <a:latin typeface="Arial" charset="0"/>
              </a:defRPr>
            </a:lvl3pPr>
            <a:lvl4pPr marL="1600200" indent="-228600" defTabSz="4022725" eaLnBrk="0" hangingPunct="0">
              <a:defRPr sz="7900">
                <a:solidFill>
                  <a:schemeClr val="tx1"/>
                </a:solidFill>
                <a:latin typeface="Arial" charset="0"/>
              </a:defRPr>
            </a:lvl4pPr>
            <a:lvl5pPr marL="2057400" indent="-228600" defTabSz="4022725" eaLnBrk="0" hangingPunct="0">
              <a:defRPr sz="7900">
                <a:solidFill>
                  <a:schemeClr val="tx1"/>
                </a:solidFill>
                <a:latin typeface="Arial" charset="0"/>
              </a:defRPr>
            </a:lvl5pPr>
            <a:lvl6pPr marL="2514600" indent="-228600" algn="ctr" defTabSz="4022725" eaLnBrk="0" fontAlgn="base" hangingPunct="0">
              <a:spcBef>
                <a:spcPct val="0"/>
              </a:spcBef>
              <a:spcAft>
                <a:spcPct val="0"/>
              </a:spcAft>
              <a:defRPr sz="7900">
                <a:solidFill>
                  <a:schemeClr val="tx1"/>
                </a:solidFill>
                <a:latin typeface="Arial" charset="0"/>
              </a:defRPr>
            </a:lvl6pPr>
            <a:lvl7pPr marL="2971800" indent="-228600" algn="ctr" defTabSz="4022725" eaLnBrk="0" fontAlgn="base" hangingPunct="0">
              <a:spcBef>
                <a:spcPct val="0"/>
              </a:spcBef>
              <a:spcAft>
                <a:spcPct val="0"/>
              </a:spcAft>
              <a:defRPr sz="7900">
                <a:solidFill>
                  <a:schemeClr val="tx1"/>
                </a:solidFill>
                <a:latin typeface="Arial" charset="0"/>
              </a:defRPr>
            </a:lvl7pPr>
            <a:lvl8pPr marL="3429000" indent="-228600" algn="ctr" defTabSz="4022725" eaLnBrk="0" fontAlgn="base" hangingPunct="0">
              <a:spcBef>
                <a:spcPct val="0"/>
              </a:spcBef>
              <a:spcAft>
                <a:spcPct val="0"/>
              </a:spcAft>
              <a:defRPr sz="7900">
                <a:solidFill>
                  <a:schemeClr val="tx1"/>
                </a:solidFill>
                <a:latin typeface="Arial" charset="0"/>
              </a:defRPr>
            </a:lvl8pPr>
            <a:lvl9pPr marL="3886200" indent="-228600" algn="ctr" defTabSz="4022725" eaLnBrk="0" fontAlgn="base" hangingPunct="0">
              <a:spcBef>
                <a:spcPct val="0"/>
              </a:spcBef>
              <a:spcAft>
                <a:spcPct val="0"/>
              </a:spcAft>
              <a:defRPr sz="7900">
                <a:solidFill>
                  <a:schemeClr val="tx1"/>
                </a:solidFill>
                <a:latin typeface="Arial" charset="0"/>
              </a:defRPr>
            </a:lvl9pPr>
          </a:lstStyle>
          <a:p>
            <a:pPr eaLnBrk="1" hangingPunct="1">
              <a:spcBef>
                <a:spcPct val="50000"/>
              </a:spcBef>
            </a:pPr>
            <a:r>
              <a:rPr lang="en-US" altLang="en-US" b="1"/>
              <a:t>Logo</a:t>
            </a:r>
          </a:p>
          <a:p>
            <a:pPr eaLnBrk="1" hangingPunct="1">
              <a:spcBef>
                <a:spcPct val="50000"/>
              </a:spcBef>
            </a:pPr>
            <a:endParaRPr lang="en-US" altLang="en-US" sz="2600">
              <a:solidFill>
                <a:srgbClr val="FF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022725" rtl="0" eaLnBrk="1" fontAlgn="base" latinLnBrk="0" hangingPunct="1">
          <a:lnSpc>
            <a:spcPct val="100000"/>
          </a:lnSpc>
          <a:spcBef>
            <a:spcPct val="0"/>
          </a:spcBef>
          <a:spcAft>
            <a:spcPct val="0"/>
          </a:spcAft>
          <a:buClrTx/>
          <a:buSzTx/>
          <a:buFontTx/>
          <a:buNone/>
          <a:tabLst/>
          <a:defRPr kumimoji="0" lang="en-US" altLang="en-US" sz="7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022725" rtl="0" eaLnBrk="1" fontAlgn="base" latinLnBrk="0" hangingPunct="1">
          <a:lnSpc>
            <a:spcPct val="100000"/>
          </a:lnSpc>
          <a:spcBef>
            <a:spcPct val="0"/>
          </a:spcBef>
          <a:spcAft>
            <a:spcPct val="0"/>
          </a:spcAft>
          <a:buClrTx/>
          <a:buSzTx/>
          <a:buFontTx/>
          <a:buNone/>
          <a:tabLst/>
          <a:defRPr kumimoji="0" lang="en-US" altLang="en-US" sz="7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604</Words>
  <Application>Microsoft Office PowerPoint</Application>
  <PresentationFormat>Custom</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Times New Roman</vt:lpstr>
      <vt:lpstr>Symbol</vt:lpstr>
      <vt:lpstr>Default Design</vt:lpstr>
      <vt:lpstr>CorelDRAW X3 Graphic</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dc:creator>
  <dc:description>©MegaPrint Inc. 2009</dc:description>
  <cp:lastModifiedBy>Jay Buckley</cp:lastModifiedBy>
  <cp:revision>30</cp:revision>
  <dcterms:created xsi:type="dcterms:W3CDTF">2008-12-04T00:20:37Z</dcterms:created>
  <dcterms:modified xsi:type="dcterms:W3CDTF">2015-09-22T17:37:56Z</dcterms:modified>
  <cp:category>Research Poster</cp:category>
</cp:coreProperties>
</file>