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8" r:id="rId5"/>
    <p:sldId id="260" r:id="rId6"/>
    <p:sldId id="261" r:id="rId7"/>
    <p:sldId id="264" r:id="rId8"/>
    <p:sldId id="266" r:id="rId9"/>
    <p:sldId id="268" r:id="rId10"/>
    <p:sldId id="269" r:id="rId11"/>
    <p:sldId id="270" r:id="rId12"/>
    <p:sldId id="271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2EE47F-666F-462A-B036-21C8523DFFB9}" v="53" dt="2019-01-29T04:33:07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yan Liu" userId="f7d81c23-9155-4223-b593-15364765c6f3" providerId="ADAL" clId="{B02EE47F-666F-462A-B036-21C8523DFFB9}"/>
    <pc:docChg chg="modSld">
      <pc:chgData name="Zhenyan Liu" userId="f7d81c23-9155-4223-b593-15364765c6f3" providerId="ADAL" clId="{B02EE47F-666F-462A-B036-21C8523DFFB9}" dt="2019-01-29T04:33:07.590" v="53" actId="14100"/>
      <pc:docMkLst>
        <pc:docMk/>
      </pc:docMkLst>
      <pc:sldChg chg="addSp delSp modSp">
        <pc:chgData name="Zhenyan Liu" userId="f7d81c23-9155-4223-b593-15364765c6f3" providerId="ADAL" clId="{B02EE47F-666F-462A-B036-21C8523DFFB9}" dt="2019-01-29T04:33:07.590" v="53" actId="14100"/>
        <pc:sldMkLst>
          <pc:docMk/>
          <pc:sldMk cId="259616049" sldId="263"/>
        </pc:sldMkLst>
        <pc:spChg chg="mod">
          <ac:chgData name="Zhenyan Liu" userId="f7d81c23-9155-4223-b593-15364765c6f3" providerId="ADAL" clId="{B02EE47F-666F-462A-B036-21C8523DFFB9}" dt="2019-01-29T04:32:18.476" v="6" actId="1076"/>
          <ac:spMkLst>
            <pc:docMk/>
            <pc:sldMk cId="259616049" sldId="263"/>
            <ac:spMk id="6" creationId="{3F40E343-02A1-405F-84BE-88AB77860411}"/>
          </ac:spMkLst>
        </pc:spChg>
        <pc:spChg chg="mod">
          <ac:chgData name="Zhenyan Liu" userId="f7d81c23-9155-4223-b593-15364765c6f3" providerId="ADAL" clId="{B02EE47F-666F-462A-B036-21C8523DFFB9}" dt="2019-01-29T04:33:07.590" v="53" actId="14100"/>
          <ac:spMkLst>
            <pc:docMk/>
            <pc:sldMk cId="259616049" sldId="263"/>
            <ac:spMk id="12" creationId="{9E6E68CD-ABF3-453B-A105-E0C173CBA99F}"/>
          </ac:spMkLst>
        </pc:spChg>
        <pc:spChg chg="add del mod">
          <ac:chgData name="Zhenyan Liu" userId="f7d81c23-9155-4223-b593-15364765c6f3" providerId="ADAL" clId="{B02EE47F-666F-462A-B036-21C8523DFFB9}" dt="2019-01-29T04:32:39.968" v="17"/>
          <ac:spMkLst>
            <pc:docMk/>
            <pc:sldMk cId="259616049" sldId="263"/>
            <ac:spMk id="14" creationId="{EF1E3ACA-A814-4674-B175-931B9144BEB5}"/>
          </ac:spMkLst>
        </pc:spChg>
        <pc:picChg chg="mod">
          <ac:chgData name="Zhenyan Liu" userId="f7d81c23-9155-4223-b593-15364765c6f3" providerId="ADAL" clId="{B02EE47F-666F-462A-B036-21C8523DFFB9}" dt="2019-01-29T04:32:03.262" v="2" actId="1076"/>
          <ac:picMkLst>
            <pc:docMk/>
            <pc:sldMk cId="259616049" sldId="263"/>
            <ac:picMk id="5" creationId="{C33E91B1-1B83-4A07-93E7-A9085221CC46}"/>
          </ac:picMkLst>
        </pc:picChg>
        <pc:picChg chg="add mod">
          <ac:chgData name="Zhenyan Liu" userId="f7d81c23-9155-4223-b593-15364765c6f3" providerId="ADAL" clId="{B02EE47F-666F-462A-B036-21C8523DFFB9}" dt="2019-01-29T04:32:31.309" v="13" actId="1076"/>
          <ac:picMkLst>
            <pc:docMk/>
            <pc:sldMk cId="259616049" sldId="263"/>
            <ac:picMk id="13" creationId="{83817CCD-30E3-42E2-975E-FCD84666FA9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E5D6-ED11-4E37-B4E1-769943AB30E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37AD-3444-4874-8345-9B4A0CC52FD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13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E5D6-ED11-4E37-B4E1-769943AB30E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37AD-3444-4874-8345-9B4A0CC5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1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E5D6-ED11-4E37-B4E1-769943AB30E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37AD-3444-4874-8345-9B4A0CC5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8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E5D6-ED11-4E37-B4E1-769943AB30E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37AD-3444-4874-8345-9B4A0CC5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4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E5D6-ED11-4E37-B4E1-769943AB30E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37AD-3444-4874-8345-9B4A0CC52FD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02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E5D6-ED11-4E37-B4E1-769943AB30E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37AD-3444-4874-8345-9B4A0CC5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8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E5D6-ED11-4E37-B4E1-769943AB30E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37AD-3444-4874-8345-9B4A0CC5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8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E5D6-ED11-4E37-B4E1-769943AB30E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37AD-3444-4874-8345-9B4A0CC5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8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E5D6-ED11-4E37-B4E1-769943AB30E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37AD-3444-4874-8345-9B4A0CC5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0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4BE5D6-ED11-4E37-B4E1-769943AB30E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9E37AD-3444-4874-8345-9B4A0CC5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4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E5D6-ED11-4E37-B4E1-769943AB30E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37AD-3444-4874-8345-9B4A0CC5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0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4BE5D6-ED11-4E37-B4E1-769943AB30E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9E37AD-3444-4874-8345-9B4A0CC52FD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36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DC2B-AABD-4CC9-8FCB-FBE65D708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350305" cy="3566160"/>
          </a:xfrm>
        </p:spPr>
        <p:txBody>
          <a:bodyPr/>
          <a:lstStyle/>
          <a:p>
            <a:r>
              <a:rPr lang="en-US" dirty="0"/>
              <a:t>546 HW2 report </a:t>
            </a:r>
            <a:br>
              <a:rPr lang="en-US" dirty="0"/>
            </a:br>
            <a:r>
              <a:rPr lang="en-US" sz="7200" dirty="0"/>
              <a:t>14 marbles solitaire game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BE2B8-A5B2-4E07-90F5-4497C83C4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800" dirty="0"/>
              <a:t>Zhenyan Liu</a:t>
            </a:r>
          </a:p>
        </p:txBody>
      </p:sp>
    </p:spTree>
    <p:extLst>
      <p:ext uri="{BB962C8B-B14F-4D97-AF65-F5344CB8AC3E}">
        <p14:creationId xmlns:p14="http://schemas.microsoft.com/office/powerpoint/2010/main" val="1815348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87D3-F06A-4160-BA0C-7DDD1572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Case2: DFS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54F3C35-EF67-459E-900C-E362D1409964}"/>
              </a:ext>
            </a:extLst>
          </p:cNvPr>
          <p:cNvSpPr/>
          <p:nvPr/>
        </p:nvSpPr>
        <p:spPr>
          <a:xfrm>
            <a:off x="2215662" y="3824654"/>
            <a:ext cx="668215" cy="40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32E8A21-D274-4E18-9F22-C6AE23225818}"/>
              </a:ext>
            </a:extLst>
          </p:cNvPr>
          <p:cNvSpPr/>
          <p:nvPr/>
        </p:nvSpPr>
        <p:spPr>
          <a:xfrm>
            <a:off x="4282842" y="3824654"/>
            <a:ext cx="668215" cy="40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D8A95F3-EA40-4DB7-BE49-7662A39FA9FC}"/>
              </a:ext>
            </a:extLst>
          </p:cNvPr>
          <p:cNvSpPr/>
          <p:nvPr/>
        </p:nvSpPr>
        <p:spPr>
          <a:xfrm>
            <a:off x="6380543" y="3824654"/>
            <a:ext cx="668215" cy="40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51877E8-4B37-4FB3-B701-FA522D26B500}"/>
              </a:ext>
            </a:extLst>
          </p:cNvPr>
          <p:cNvSpPr/>
          <p:nvPr/>
        </p:nvSpPr>
        <p:spPr>
          <a:xfrm>
            <a:off x="8414531" y="3824654"/>
            <a:ext cx="668215" cy="40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8B0E7-EA1D-4698-A4BB-4F94444A4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58" y="1991717"/>
            <a:ext cx="1142634" cy="43068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D67E91-0277-4AE6-8ABE-D706F783C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871" y="1991717"/>
            <a:ext cx="1152716" cy="4306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15ADE2-3360-4049-AC05-52A1B9B0E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364" y="1991718"/>
            <a:ext cx="1136705" cy="43068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F318AFF-F387-41DF-85CE-09938E673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6897" y="2005259"/>
            <a:ext cx="1073327" cy="42933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BE442-9788-4A1E-A7D8-6220845705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2286" y="3435962"/>
            <a:ext cx="1136405" cy="28410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8EC422-9EB7-43F6-A036-D8BD4E0FCD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765"/>
          <a:stretch/>
        </p:blipFill>
        <p:spPr>
          <a:xfrm>
            <a:off x="10735408" y="0"/>
            <a:ext cx="1456592" cy="171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48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87D3-F06A-4160-BA0C-7DDD1572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Case2: BFS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54F3C35-EF67-459E-900C-E362D1409964}"/>
              </a:ext>
            </a:extLst>
          </p:cNvPr>
          <p:cNvSpPr/>
          <p:nvPr/>
        </p:nvSpPr>
        <p:spPr>
          <a:xfrm>
            <a:off x="2215662" y="3824654"/>
            <a:ext cx="668215" cy="40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32E8A21-D274-4E18-9F22-C6AE23225818}"/>
              </a:ext>
            </a:extLst>
          </p:cNvPr>
          <p:cNvSpPr/>
          <p:nvPr/>
        </p:nvSpPr>
        <p:spPr>
          <a:xfrm>
            <a:off x="4282842" y="3824654"/>
            <a:ext cx="668215" cy="40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D8A95F3-EA40-4DB7-BE49-7662A39FA9FC}"/>
              </a:ext>
            </a:extLst>
          </p:cNvPr>
          <p:cNvSpPr/>
          <p:nvPr/>
        </p:nvSpPr>
        <p:spPr>
          <a:xfrm>
            <a:off x="6380543" y="3824654"/>
            <a:ext cx="668215" cy="40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51877E8-4B37-4FB3-B701-FA522D26B500}"/>
              </a:ext>
            </a:extLst>
          </p:cNvPr>
          <p:cNvSpPr/>
          <p:nvPr/>
        </p:nvSpPr>
        <p:spPr>
          <a:xfrm>
            <a:off x="8414531" y="3824654"/>
            <a:ext cx="668215" cy="40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3B447-16BB-448F-89B5-B2AAF4C1F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97" y="1918043"/>
            <a:ext cx="1189909" cy="43845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CB7168-6A2A-422A-BAA9-24D46234A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748" y="1913897"/>
            <a:ext cx="1171371" cy="4379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6B213D-52E7-4FDD-97B6-F57A67A9E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779" y="1913897"/>
            <a:ext cx="1206593" cy="4311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5FE6F5-DABA-4EF5-8F74-CF73073A4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7942" y="1913897"/>
            <a:ext cx="1157693" cy="4338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B13B92-ED64-404E-B0E5-C7A02DA2E3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8455" y="3384263"/>
            <a:ext cx="1157693" cy="28609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45E9CB-574E-411B-BFDE-09EF2E78804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8765"/>
          <a:stretch/>
        </p:blipFill>
        <p:spPr>
          <a:xfrm>
            <a:off x="10735408" y="0"/>
            <a:ext cx="1456592" cy="171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26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87D3-F06A-4160-BA0C-7DDD1572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Case2: BFS vs DFS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CA9225-DED6-43DC-A631-B12667B09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969" y="2023963"/>
            <a:ext cx="8479693" cy="42106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F602F6-127A-4913-AE81-AD5271A1D3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765"/>
          <a:stretch/>
        </p:blipFill>
        <p:spPr>
          <a:xfrm>
            <a:off x="10735408" y="0"/>
            <a:ext cx="1456592" cy="171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50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DDEC-CAED-49E4-99A4-62DE63E90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18FF8-C0DB-43D8-8429-F9AB3152B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Both DFS and BFS applied in this 14 marbles game.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DFS is quicker than BFS in my test cases.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DFS occupies less memory than BFS.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8926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65C2-E8AE-448F-96DF-F7A6AA3C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game: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CF34D-6316-41F6-9552-6AE9D25CA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jump diagonally or horizontally.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585981-B9B9-4E61-90CE-8F3F1F256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427" y="2187579"/>
            <a:ext cx="6348413" cy="408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89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65C2-E8AE-448F-96DF-F7A6AA3C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Marbles position in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CF34D-6316-41F6-9552-6AE9D25CA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1---Marbles, 0---empty position,  </a:t>
            </a:r>
          </a:p>
          <a:p>
            <a:r>
              <a:rPr lang="en-US" dirty="0"/>
              <a:t>-1----outside off game 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E91B1-1B83-4A07-93E7-A9085221C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1" y="2671141"/>
            <a:ext cx="2664802" cy="2672004"/>
          </a:xfrm>
          <a:prstGeom prst="rect">
            <a:avLst/>
          </a:prstGeom>
        </p:spPr>
      </p:pic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3F40E343-02A1-405F-84BE-88AB77860411}"/>
              </a:ext>
            </a:extLst>
          </p:cNvPr>
          <p:cNvSpPr/>
          <p:nvPr/>
        </p:nvSpPr>
        <p:spPr>
          <a:xfrm>
            <a:off x="2663839" y="3370974"/>
            <a:ext cx="4718771" cy="7428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A7B9A4-E966-4221-8DA1-2B7740C22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610" y="1258824"/>
            <a:ext cx="4706813" cy="505614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A72F2E-0FDC-4C18-BF5B-D03A5E91F4DD}"/>
              </a:ext>
            </a:extLst>
          </p:cNvPr>
          <p:cNvSpPr/>
          <p:nvPr/>
        </p:nvSpPr>
        <p:spPr>
          <a:xfrm>
            <a:off x="7382610" y="1195753"/>
            <a:ext cx="1286605" cy="439615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217C1E67-AA13-4B8C-A23A-E148F351BE92}"/>
              </a:ext>
            </a:extLst>
          </p:cNvPr>
          <p:cNvSpPr/>
          <p:nvPr/>
        </p:nvSpPr>
        <p:spPr>
          <a:xfrm>
            <a:off x="9777047" y="4949032"/>
            <a:ext cx="1538654" cy="1143000"/>
          </a:xfrm>
          <a:prstGeom prst="triangle">
            <a:avLst>
              <a:gd name="adj" fmla="val 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E6E68CD-ABF3-453B-A105-E0C173CBA99F}"/>
              </a:ext>
            </a:extLst>
          </p:cNvPr>
          <p:cNvSpPr/>
          <p:nvPr/>
        </p:nvSpPr>
        <p:spPr>
          <a:xfrm rot="10800000" flipV="1">
            <a:off x="5922808" y="4960024"/>
            <a:ext cx="3694218" cy="766241"/>
          </a:xfrm>
          <a:prstGeom prst="rightArrow">
            <a:avLst>
              <a:gd name="adj1" fmla="val 3216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vs Input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817CCD-30E3-42E2-975E-FCD84666F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154" y="4561877"/>
            <a:ext cx="1626601" cy="171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7F0F-5D93-48D3-A05D-1CAECCBA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method: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35E251-C944-4333-B6BD-F13C98755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89" r="23152"/>
          <a:stretch/>
        </p:blipFill>
        <p:spPr>
          <a:xfrm>
            <a:off x="207498" y="2199939"/>
            <a:ext cx="4501662" cy="39282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9E1677-07AF-4905-8395-B788AC0C3AC6}"/>
              </a:ext>
            </a:extLst>
          </p:cNvPr>
          <p:cNvSpPr txBox="1"/>
          <p:nvPr/>
        </p:nvSpPr>
        <p:spPr>
          <a:xfrm>
            <a:off x="207498" y="1830607"/>
            <a:ext cx="379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BFS Algorithm for lecture slide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8122B3-0589-4377-A75B-558D732BAFE4}"/>
              </a:ext>
            </a:extLst>
          </p:cNvPr>
          <p:cNvGrpSpPr/>
          <p:nvPr/>
        </p:nvGrpSpPr>
        <p:grpSpPr>
          <a:xfrm>
            <a:off x="5041900" y="2402893"/>
            <a:ext cx="7150100" cy="3725267"/>
            <a:chOff x="4794544" y="2402893"/>
            <a:chExt cx="7150100" cy="372526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6FB5D99-39FF-436B-8BAD-62918CB1D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4544" y="4455107"/>
              <a:ext cx="7150100" cy="167305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13574FC-5A94-4EAE-9533-1D3C9F5B7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4544" y="2402893"/>
              <a:ext cx="6000750" cy="1590675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3E69BE1-58E5-4386-A2E2-596D0F9F1296}"/>
              </a:ext>
            </a:extLst>
          </p:cNvPr>
          <p:cNvSpPr txBox="1"/>
          <p:nvPr/>
        </p:nvSpPr>
        <p:spPr>
          <a:xfrm>
            <a:off x="5907258" y="1829567"/>
            <a:ext cx="379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BFS method in my code</a:t>
            </a:r>
          </a:p>
        </p:txBody>
      </p:sp>
    </p:spTree>
    <p:extLst>
      <p:ext uri="{BB962C8B-B14F-4D97-AF65-F5344CB8AC3E}">
        <p14:creationId xmlns:p14="http://schemas.microsoft.com/office/powerpoint/2010/main" val="277059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7F0F-5D93-48D3-A05D-1CAECCBA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method: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9E1677-07AF-4905-8395-B788AC0C3AC6}"/>
              </a:ext>
            </a:extLst>
          </p:cNvPr>
          <p:cNvSpPr txBox="1"/>
          <p:nvPr/>
        </p:nvSpPr>
        <p:spPr>
          <a:xfrm>
            <a:off x="207498" y="1830607"/>
            <a:ext cx="379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DFS Algorithm for lecture slide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E69BE1-58E5-4386-A2E2-596D0F9F1296}"/>
              </a:ext>
            </a:extLst>
          </p:cNvPr>
          <p:cNvSpPr txBox="1"/>
          <p:nvPr/>
        </p:nvSpPr>
        <p:spPr>
          <a:xfrm>
            <a:off x="5907258" y="1829567"/>
            <a:ext cx="379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DFS method in my code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D4DF45-2BBB-4A22-92F2-148CDB5FF709}"/>
              </a:ext>
            </a:extLst>
          </p:cNvPr>
          <p:cNvGrpSpPr/>
          <p:nvPr/>
        </p:nvGrpSpPr>
        <p:grpSpPr>
          <a:xfrm>
            <a:off x="4739055" y="2441779"/>
            <a:ext cx="7363299" cy="3743755"/>
            <a:chOff x="4739055" y="2441779"/>
            <a:chExt cx="7363299" cy="374375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7890E19-2A5D-4C3D-B23C-D28B294EA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9056" y="4689249"/>
              <a:ext cx="7363298" cy="149628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A81E765-CB2D-4B4D-9529-94DC9273F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9055" y="2441779"/>
              <a:ext cx="6010275" cy="154305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F6CEAB3-C79B-47B5-BF5D-0F4FD8BF04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554" r="28565" b="13924"/>
          <a:stretch/>
        </p:blipFill>
        <p:spPr>
          <a:xfrm>
            <a:off x="89646" y="2441779"/>
            <a:ext cx="4531557" cy="32811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3857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342D-9495-4B05-8B44-D682935E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code: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53F69-A7C0-45A2-AC8E-9212CA9939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867"/>
          <a:stretch/>
        </p:blipFill>
        <p:spPr>
          <a:xfrm>
            <a:off x="4167554" y="1825550"/>
            <a:ext cx="7684477" cy="44468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D8EF4D-CB87-4785-B92D-C7CE8A9A1C12}"/>
              </a:ext>
            </a:extLst>
          </p:cNvPr>
          <p:cNvSpPr txBox="1"/>
          <p:nvPr/>
        </p:nvSpPr>
        <p:spPr>
          <a:xfrm>
            <a:off x="1327638" y="2057400"/>
            <a:ext cx="1855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0 : DFS</a:t>
            </a:r>
          </a:p>
          <a:p>
            <a:r>
              <a:rPr lang="en-US" dirty="0"/>
              <a:t>Press 1 : BFS</a:t>
            </a:r>
          </a:p>
          <a:p>
            <a:r>
              <a:rPr lang="en-US" dirty="0"/>
              <a:t>Press 2 : Exit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87D3-F06A-4160-BA0C-7DDD1572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Case1: DFS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1CFF32-F464-4240-913B-4E2E014CD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023" y="0"/>
            <a:ext cx="2159978" cy="2282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C41AE9-B8FB-40F8-8303-76C8BDE11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00" y="2089636"/>
            <a:ext cx="1154283" cy="40517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054F88-1B5C-46F0-BC98-743F5068CB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109"/>
          <a:stretch/>
        </p:blipFill>
        <p:spPr>
          <a:xfrm>
            <a:off x="3050565" y="2089636"/>
            <a:ext cx="1121390" cy="40517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1D8F18-6344-44DC-A4AD-AA919F8D97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6154"/>
          <a:stretch/>
        </p:blipFill>
        <p:spPr>
          <a:xfrm>
            <a:off x="5126502" y="2089636"/>
            <a:ext cx="1078596" cy="40517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B1BD69-2167-44F7-B235-8D814F360F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8255" y="2089636"/>
            <a:ext cx="1051334" cy="40517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D3B043-7562-44E2-B5C3-72D05FF5E1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8694" y="3410353"/>
            <a:ext cx="1051334" cy="273105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54F3C35-EF67-459E-900C-E362D1409964}"/>
              </a:ext>
            </a:extLst>
          </p:cNvPr>
          <p:cNvSpPr/>
          <p:nvPr/>
        </p:nvSpPr>
        <p:spPr>
          <a:xfrm>
            <a:off x="2215662" y="3824654"/>
            <a:ext cx="668215" cy="40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32E8A21-D274-4E18-9F22-C6AE23225818}"/>
              </a:ext>
            </a:extLst>
          </p:cNvPr>
          <p:cNvSpPr/>
          <p:nvPr/>
        </p:nvSpPr>
        <p:spPr>
          <a:xfrm>
            <a:off x="4282842" y="3824654"/>
            <a:ext cx="668215" cy="40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D8A95F3-EA40-4DB7-BE49-7662A39FA9FC}"/>
              </a:ext>
            </a:extLst>
          </p:cNvPr>
          <p:cNvSpPr/>
          <p:nvPr/>
        </p:nvSpPr>
        <p:spPr>
          <a:xfrm>
            <a:off x="6380543" y="3824654"/>
            <a:ext cx="668215" cy="40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51877E8-4B37-4FB3-B701-FA522D26B500}"/>
              </a:ext>
            </a:extLst>
          </p:cNvPr>
          <p:cNvSpPr/>
          <p:nvPr/>
        </p:nvSpPr>
        <p:spPr>
          <a:xfrm>
            <a:off x="8414531" y="3824654"/>
            <a:ext cx="668215" cy="40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78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87D3-F06A-4160-BA0C-7DDD1572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Case1: BFS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1CFF32-F464-4240-913B-4E2E014CD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023" y="0"/>
            <a:ext cx="2159978" cy="228270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54F3C35-EF67-459E-900C-E362D1409964}"/>
              </a:ext>
            </a:extLst>
          </p:cNvPr>
          <p:cNvSpPr/>
          <p:nvPr/>
        </p:nvSpPr>
        <p:spPr>
          <a:xfrm>
            <a:off x="2215662" y="3824654"/>
            <a:ext cx="668215" cy="40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32E8A21-D274-4E18-9F22-C6AE23225818}"/>
              </a:ext>
            </a:extLst>
          </p:cNvPr>
          <p:cNvSpPr/>
          <p:nvPr/>
        </p:nvSpPr>
        <p:spPr>
          <a:xfrm>
            <a:off x="4282842" y="3824654"/>
            <a:ext cx="668215" cy="40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D8A95F3-EA40-4DB7-BE49-7662A39FA9FC}"/>
              </a:ext>
            </a:extLst>
          </p:cNvPr>
          <p:cNvSpPr/>
          <p:nvPr/>
        </p:nvSpPr>
        <p:spPr>
          <a:xfrm>
            <a:off x="6380543" y="3824654"/>
            <a:ext cx="668215" cy="40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51877E8-4B37-4FB3-B701-FA522D26B500}"/>
              </a:ext>
            </a:extLst>
          </p:cNvPr>
          <p:cNvSpPr/>
          <p:nvPr/>
        </p:nvSpPr>
        <p:spPr>
          <a:xfrm>
            <a:off x="8414531" y="3824654"/>
            <a:ext cx="668215" cy="40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B60CB5-C96D-4D3A-B263-55585F870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53" y="1891666"/>
            <a:ext cx="1093177" cy="4211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35C00B-FD9C-4975-B282-FC0C06F44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464" y="1891665"/>
            <a:ext cx="1096743" cy="4211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7196CA-84D8-4A29-A968-4B2A38045F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592" y="1882140"/>
            <a:ext cx="1093177" cy="42236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8ADC4E1-9D8D-4B60-A287-76695747B0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0244" y="1891665"/>
            <a:ext cx="1071274" cy="42112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FDC690-7550-48E3-95B7-C13D8BE1EE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3993" y="3213283"/>
            <a:ext cx="1112367" cy="288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7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87D3-F06A-4160-BA0C-7DDD1572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Case1: BFS vs DFS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1CFF32-F464-4240-913B-4E2E014CD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023" y="0"/>
            <a:ext cx="2159978" cy="22827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8A183E-C6CE-445F-ADA0-F3E275208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881" y="1909194"/>
            <a:ext cx="7129096" cy="428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873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</TotalTime>
  <Words>139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546 HW2 report  14 marbles solitaire game</vt:lpstr>
      <vt:lpstr>Rules for game:</vt:lpstr>
      <vt:lpstr>Marbles position in Code:</vt:lpstr>
      <vt:lpstr>BFS method:</vt:lpstr>
      <vt:lpstr>DFS method:</vt:lpstr>
      <vt:lpstr>Running the code:</vt:lpstr>
      <vt:lpstr>Test Case1: DFS</vt:lpstr>
      <vt:lpstr>Test Case1: BFS</vt:lpstr>
      <vt:lpstr>Test Case1: BFS vs DFS</vt:lpstr>
      <vt:lpstr>Test Case2: DFS</vt:lpstr>
      <vt:lpstr>Test Case2: BFS</vt:lpstr>
      <vt:lpstr>Test Case2: BFS vs DFS</vt:lpstr>
      <vt:lpstr>Comments: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546 HW2 report  14 marbles solitaire game</dc:title>
  <dc:creator>Zhenyan Liu</dc:creator>
  <cp:lastModifiedBy>Zhenyan Liu</cp:lastModifiedBy>
  <cp:revision>12</cp:revision>
  <dcterms:created xsi:type="dcterms:W3CDTF">2019-01-29T02:30:11Z</dcterms:created>
  <dcterms:modified xsi:type="dcterms:W3CDTF">2019-01-29T22:43:44Z</dcterms:modified>
</cp:coreProperties>
</file>