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9" r:id="rId8"/>
    <p:sldId id="264" r:id="rId9"/>
    <p:sldId id="268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EE47F-666F-462A-B036-21C8523DFFB9}" v="53" dt="2019-01-29T04:33:07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yan Liu" userId="S::zhenyanl@umflint.edu::f7d81c23-9155-4223-b593-15364765c6f3" providerId="AD" clId="Web-{4D0AD5F0-8257-9D48-C471-53C77D320E0C}"/>
    <pc:docChg chg="modSld">
      <pc:chgData name="Zhenyan Liu" userId="S::zhenyanl@umflint.edu::f7d81c23-9155-4223-b593-15364765c6f3" providerId="AD" clId="Web-{4D0AD5F0-8257-9D48-C471-53C77D320E0C}" dt="2019-01-29T15:11:03.169" v="273" actId="1076"/>
      <pc:docMkLst>
        <pc:docMk/>
      </pc:docMkLst>
      <pc:sldChg chg="modSp">
        <pc:chgData name="Zhenyan Liu" userId="S::zhenyanl@umflint.edu::f7d81c23-9155-4223-b593-15364765c6f3" providerId="AD" clId="Web-{4D0AD5F0-8257-9D48-C471-53C77D320E0C}" dt="2019-01-29T14:43:27.936" v="10" actId="20577"/>
        <pc:sldMkLst>
          <pc:docMk/>
          <pc:sldMk cId="1815348120" sldId="256"/>
        </pc:sldMkLst>
        <pc:spChg chg="mod">
          <ac:chgData name="Zhenyan Liu" userId="S::zhenyanl@umflint.edu::f7d81c23-9155-4223-b593-15364765c6f3" providerId="AD" clId="Web-{4D0AD5F0-8257-9D48-C471-53C77D320E0C}" dt="2019-01-29T14:43:27.936" v="10" actId="20577"/>
          <ac:spMkLst>
            <pc:docMk/>
            <pc:sldMk cId="1815348120" sldId="256"/>
            <ac:spMk id="2" creationId="{0773DC2B-AABD-4CC9-8FCB-FBE65D7085EF}"/>
          </ac:spMkLst>
        </pc:spChg>
      </pc:sldChg>
      <pc:sldChg chg="addSp delSp modSp">
        <pc:chgData name="Zhenyan Liu" userId="S::zhenyanl@umflint.edu::f7d81c23-9155-4223-b593-15364765c6f3" providerId="AD" clId="Web-{4D0AD5F0-8257-9D48-C471-53C77D320E0C}" dt="2019-01-29T15:04:21.748" v="114" actId="20577"/>
        <pc:sldMkLst>
          <pc:docMk/>
          <pc:sldMk cId="1569189194" sldId="257"/>
        </pc:sldMkLst>
        <pc:spChg chg="mod">
          <ac:chgData name="Zhenyan Liu" userId="S::zhenyanl@umflint.edu::f7d81c23-9155-4223-b593-15364765c6f3" providerId="AD" clId="Web-{4D0AD5F0-8257-9D48-C471-53C77D320E0C}" dt="2019-01-29T15:04:21.748" v="114" actId="20577"/>
          <ac:spMkLst>
            <pc:docMk/>
            <pc:sldMk cId="1569189194" sldId="257"/>
            <ac:spMk id="3" creationId="{F58CF34D-6316-41F6-9552-6AE9D25CAA2C}"/>
          </ac:spMkLst>
        </pc:spChg>
        <pc:spChg chg="add mod">
          <ac:chgData name="Zhenyan Liu" userId="S::zhenyanl@umflint.edu::f7d81c23-9155-4223-b593-15364765c6f3" providerId="AD" clId="Web-{4D0AD5F0-8257-9D48-C471-53C77D320E0C}" dt="2019-01-29T15:01:53.227" v="87" actId="1076"/>
          <ac:spMkLst>
            <pc:docMk/>
            <pc:sldMk cId="1569189194" sldId="257"/>
            <ac:spMk id="7" creationId="{F0FBE7C3-250E-42F1-B5A9-BE69F9D53184}"/>
          </ac:spMkLst>
        </pc:spChg>
        <pc:spChg chg="add mod">
          <ac:chgData name="Zhenyan Liu" userId="S::zhenyanl@umflint.edu::f7d81c23-9155-4223-b593-15364765c6f3" providerId="AD" clId="Web-{4D0AD5F0-8257-9D48-C471-53C77D320E0C}" dt="2019-01-29T15:02:20.697" v="94" actId="1076"/>
          <ac:spMkLst>
            <pc:docMk/>
            <pc:sldMk cId="1569189194" sldId="257"/>
            <ac:spMk id="8" creationId="{A22D8943-75F0-43D8-AE70-7F2C237B1752}"/>
          </ac:spMkLst>
        </pc:spChg>
        <pc:picChg chg="del">
          <ac:chgData name="Zhenyan Liu" userId="S::zhenyanl@umflint.edu::f7d81c23-9155-4223-b593-15364765c6f3" providerId="AD" clId="Web-{4D0AD5F0-8257-9D48-C471-53C77D320E0C}" dt="2019-01-29T14:44:17.813" v="74" actId="20577"/>
          <ac:picMkLst>
            <pc:docMk/>
            <pc:sldMk cId="1569189194" sldId="257"/>
            <ac:picMk id="4" creationId="{04585981-B9B9-4E61-90CE-8F3F1F256588}"/>
          </ac:picMkLst>
        </pc:picChg>
        <pc:picChg chg="add mod">
          <ac:chgData name="Zhenyan Liu" userId="S::zhenyanl@umflint.edu::f7d81c23-9155-4223-b593-15364765c6f3" providerId="AD" clId="Web-{4D0AD5F0-8257-9D48-C471-53C77D320E0C}" dt="2019-01-29T15:00:32.052" v="83" actId="1076"/>
          <ac:picMkLst>
            <pc:docMk/>
            <pc:sldMk cId="1569189194" sldId="257"/>
            <ac:picMk id="5" creationId="{22BDEE99-63EE-47F6-B910-D8AE1E3B9361}"/>
          </ac:picMkLst>
        </pc:picChg>
      </pc:sldChg>
      <pc:sldChg chg="delSp">
        <pc:chgData name="Zhenyan Liu" userId="S::zhenyanl@umflint.edu::f7d81c23-9155-4223-b593-15364765c6f3" providerId="AD" clId="Web-{4D0AD5F0-8257-9D48-C471-53C77D320E0C}" dt="2019-01-29T15:05:21.453" v="141" actId="1076"/>
        <pc:sldMkLst>
          <pc:docMk/>
          <pc:sldMk cId="2770593333" sldId="258"/>
        </pc:sldMkLst>
        <pc:grpChg chg="del">
          <ac:chgData name="Zhenyan Liu" userId="S::zhenyanl@umflint.edu::f7d81c23-9155-4223-b593-15364765c6f3" providerId="AD" clId="Web-{4D0AD5F0-8257-9D48-C471-53C77D320E0C}" dt="2019-01-29T15:05:21.453" v="141" actId="1076"/>
          <ac:grpSpMkLst>
            <pc:docMk/>
            <pc:sldMk cId="2770593333" sldId="258"/>
            <ac:grpSpMk id="11" creationId="{208122B3-0589-4377-A75B-558D732BAFE4}"/>
          </ac:grpSpMkLst>
        </pc:grpChg>
      </pc:sldChg>
      <pc:sldChg chg="delSp">
        <pc:chgData name="Zhenyan Liu" userId="S::zhenyanl@umflint.edu::f7d81c23-9155-4223-b593-15364765c6f3" providerId="AD" clId="Web-{4D0AD5F0-8257-9D48-C471-53C77D320E0C}" dt="2019-01-29T15:05:24.313" v="142" actId="1076"/>
        <pc:sldMkLst>
          <pc:docMk/>
          <pc:sldMk cId="3238577387" sldId="260"/>
        </pc:sldMkLst>
        <pc:grpChg chg="del">
          <ac:chgData name="Zhenyan Liu" userId="S::zhenyanl@umflint.edu::f7d81c23-9155-4223-b593-15364765c6f3" providerId="AD" clId="Web-{4D0AD5F0-8257-9D48-C471-53C77D320E0C}" dt="2019-01-29T15:05:24.313" v="142" actId="1076"/>
          <ac:grpSpMkLst>
            <pc:docMk/>
            <pc:sldMk cId="3238577387" sldId="260"/>
            <ac:grpSpMk id="13" creationId="{2CD4DF45-2BBB-4A22-92F2-148CDB5FF709}"/>
          </ac:grpSpMkLst>
        </pc:grpChg>
      </pc:sldChg>
      <pc:sldChg chg="addSp delSp modSp">
        <pc:chgData name="Zhenyan Liu" userId="S::zhenyanl@umflint.edu::f7d81c23-9155-4223-b593-15364765c6f3" providerId="AD" clId="Web-{4D0AD5F0-8257-9D48-C471-53C77D320E0C}" dt="2019-01-29T15:11:03.169" v="273" actId="1076"/>
        <pc:sldMkLst>
          <pc:docMk/>
          <pc:sldMk cId="358884733" sldId="261"/>
        </pc:sldMkLst>
        <pc:spChg chg="mod">
          <ac:chgData name="Zhenyan Liu" userId="S::zhenyanl@umflint.edu::f7d81c23-9155-4223-b593-15364765c6f3" providerId="AD" clId="Web-{4D0AD5F0-8257-9D48-C471-53C77D320E0C}" dt="2019-01-29T15:10:49.465" v="266" actId="20577"/>
          <ac:spMkLst>
            <pc:docMk/>
            <pc:sldMk cId="358884733" sldId="261"/>
            <ac:spMk id="5" creationId="{63D8EF4D-CB87-4785-B92D-C7CE8A9A1C12}"/>
          </ac:spMkLst>
        </pc:spChg>
        <pc:spChg chg="add mod">
          <ac:chgData name="Zhenyan Liu" userId="S::zhenyanl@umflint.edu::f7d81c23-9155-4223-b593-15364765c6f3" providerId="AD" clId="Web-{4D0AD5F0-8257-9D48-C471-53C77D320E0C}" dt="2019-01-29T15:11:03.169" v="273" actId="1076"/>
          <ac:spMkLst>
            <pc:docMk/>
            <pc:sldMk cId="358884733" sldId="261"/>
            <ac:spMk id="6" creationId="{EAC867EE-972D-4B65-9DDD-CF575CF15778}"/>
          </ac:spMkLst>
        </pc:spChg>
        <pc:picChg chg="del">
          <ac:chgData name="Zhenyan Liu" userId="S::zhenyanl@umflint.edu::f7d81c23-9155-4223-b593-15364765c6f3" providerId="AD" clId="Web-{4D0AD5F0-8257-9D48-C471-53C77D320E0C}" dt="2019-01-29T15:10:45.684" v="264" actId="1076"/>
          <ac:picMkLst>
            <pc:docMk/>
            <pc:sldMk cId="358884733" sldId="261"/>
            <ac:picMk id="4" creationId="{D7153F69-A7C0-45A2-AC8E-9212CA9939D2}"/>
          </ac:picMkLst>
        </pc:picChg>
      </pc:sldChg>
      <pc:sldChg chg="delSp modSp">
        <pc:chgData name="Zhenyan Liu" userId="S::zhenyanl@umflint.edu::f7d81c23-9155-4223-b593-15364765c6f3" providerId="AD" clId="Web-{4D0AD5F0-8257-9D48-C471-53C77D320E0C}" dt="2019-01-29T15:09:30.587" v="193" actId="20577"/>
        <pc:sldMkLst>
          <pc:docMk/>
          <pc:sldMk cId="259616049" sldId="263"/>
        </pc:sldMkLst>
        <pc:spChg chg="mod">
          <ac:chgData name="Zhenyan Liu" userId="S::zhenyanl@umflint.edu::f7d81c23-9155-4223-b593-15364765c6f3" providerId="AD" clId="Web-{4D0AD5F0-8257-9D48-C471-53C77D320E0C}" dt="2019-01-29T15:04:38.030" v="119" actId="20577"/>
          <ac:spMkLst>
            <pc:docMk/>
            <pc:sldMk cId="259616049" sldId="263"/>
            <ac:spMk id="2" creationId="{D0D165C2-E8AE-448F-96DF-F7A6AA3CC517}"/>
          </ac:spMkLst>
        </pc:spChg>
        <pc:spChg chg="mod">
          <ac:chgData name="Zhenyan Liu" userId="S::zhenyanl@umflint.edu::f7d81c23-9155-4223-b593-15364765c6f3" providerId="AD" clId="Web-{4D0AD5F0-8257-9D48-C471-53C77D320E0C}" dt="2019-01-29T15:09:30.587" v="193" actId="20577"/>
          <ac:spMkLst>
            <pc:docMk/>
            <pc:sldMk cId="259616049" sldId="263"/>
            <ac:spMk id="3" creationId="{F58CF34D-6316-41F6-9552-6AE9D25CAA2C}"/>
          </ac:spMkLst>
        </pc:spChg>
        <pc:spChg chg="mod">
          <ac:chgData name="Zhenyan Liu" userId="S::zhenyanl@umflint.edu::f7d81c23-9155-4223-b593-15364765c6f3" providerId="AD" clId="Web-{4D0AD5F0-8257-9D48-C471-53C77D320E0C}" dt="2019-01-29T15:05:07.500" v="140" actId="14100"/>
          <ac:spMkLst>
            <pc:docMk/>
            <pc:sldMk cId="259616049" sldId="263"/>
            <ac:spMk id="6" creationId="{3F40E343-02A1-405F-84BE-88AB77860411}"/>
          </ac:spMkLst>
        </pc:spChg>
        <pc:spChg chg="mod">
          <ac:chgData name="Zhenyan Liu" userId="S::zhenyanl@umflint.edu::f7d81c23-9155-4223-b593-15364765c6f3" providerId="AD" clId="Web-{4D0AD5F0-8257-9D48-C471-53C77D320E0C}" dt="2019-01-29T15:05:01.312" v="139" actId="20577"/>
          <ac:spMkLst>
            <pc:docMk/>
            <pc:sldMk cId="259616049" sldId="263"/>
            <ac:spMk id="12" creationId="{9E6E68CD-ABF3-453B-A105-E0C173CBA99F}"/>
          </ac:spMkLst>
        </pc:spChg>
        <pc:picChg chg="del">
          <ac:chgData name="Zhenyan Liu" userId="S::zhenyanl@umflint.edu::f7d81c23-9155-4223-b593-15364765c6f3" providerId="AD" clId="Web-{4D0AD5F0-8257-9D48-C471-53C77D320E0C}" dt="2019-01-29T15:03:35.262" v="106" actId="20577"/>
          <ac:picMkLst>
            <pc:docMk/>
            <pc:sldMk cId="259616049" sldId="263"/>
            <ac:picMk id="5" creationId="{C33E91B1-1B83-4A07-93E7-A9085221CC46}"/>
          </ac:picMkLst>
        </pc:picChg>
        <pc:picChg chg="del">
          <ac:chgData name="Zhenyan Liu" userId="S::zhenyanl@umflint.edu::f7d81c23-9155-4223-b593-15364765c6f3" providerId="AD" clId="Web-{4D0AD5F0-8257-9D48-C471-53C77D320E0C}" dt="2019-01-29T15:03:40.996" v="107" actId="20577"/>
          <ac:picMkLst>
            <pc:docMk/>
            <pc:sldMk cId="259616049" sldId="263"/>
            <ac:picMk id="13" creationId="{83817CCD-30E3-42E2-975E-FCD84666FA95}"/>
          </ac:picMkLst>
        </pc:picChg>
      </pc:sldChg>
      <pc:sldChg chg="modSp">
        <pc:chgData name="Zhenyan Liu" userId="S::zhenyanl@umflint.edu::f7d81c23-9155-4223-b593-15364765c6f3" providerId="AD" clId="Web-{4D0AD5F0-8257-9D48-C471-53C77D320E0C}" dt="2019-01-29T15:07:02.176" v="155" actId="20577"/>
        <pc:sldMkLst>
          <pc:docMk/>
          <pc:sldMk cId="1289265424" sldId="267"/>
        </pc:sldMkLst>
        <pc:spChg chg="mod">
          <ac:chgData name="Zhenyan Liu" userId="S::zhenyanl@umflint.edu::f7d81c23-9155-4223-b593-15364765c6f3" providerId="AD" clId="Web-{4D0AD5F0-8257-9D48-C471-53C77D320E0C}" dt="2019-01-29T15:07:02.176" v="155" actId="20577"/>
          <ac:spMkLst>
            <pc:docMk/>
            <pc:sldMk cId="1289265424" sldId="267"/>
            <ac:spMk id="3" creationId="{45818FF8-C0DB-43D8-8429-F9AB3152B8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DC2B-AABD-4CC9-8FCB-FBE65D70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350305" cy="3566160"/>
          </a:xfrm>
        </p:spPr>
        <p:txBody>
          <a:bodyPr/>
          <a:lstStyle/>
          <a:p>
            <a:r>
              <a:rPr lang="en-US" dirty="0"/>
              <a:t>546 HW2 report </a:t>
            </a:r>
            <a:br>
              <a:rPr lang="en-US" dirty="0">
                <a:cs typeface="Calibri Light"/>
              </a:rPr>
            </a:br>
            <a:r>
              <a:rPr lang="en-US" sz="7200" dirty="0"/>
              <a:t>8 puzzles 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E2B8-A5B2-4E07-90F5-4497C83C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Zhenyan Liu</a:t>
            </a:r>
          </a:p>
        </p:txBody>
      </p:sp>
    </p:spTree>
    <p:extLst>
      <p:ext uri="{BB962C8B-B14F-4D97-AF65-F5344CB8AC3E}">
        <p14:creationId xmlns:p14="http://schemas.microsoft.com/office/powerpoint/2010/main" val="181534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Case2: BFS vs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A137B-3347-4C05-9147-72297444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892" y="13225"/>
            <a:ext cx="1615108" cy="17241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5462BF-E35A-44A0-8E9F-79DF113D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This case takes long time to run with both BFS and DFS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On my laptop running this case take more than 2hrs.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 need other algorithm to solve this case.</a:t>
            </a:r>
          </a:p>
        </p:txBody>
      </p:sp>
    </p:spTree>
    <p:extLst>
      <p:ext uri="{BB962C8B-B14F-4D97-AF65-F5344CB8AC3E}">
        <p14:creationId xmlns:p14="http://schemas.microsoft.com/office/powerpoint/2010/main" val="18794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DDEC-CAED-49E4-99A4-62DE63E9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8FF8-C0DB-43D8-8429-F9AB3152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Both DFS and BFS applied in this 8 puzzles game.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BFS is quicker than DFS in my test case.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Solving the 8 puzzles game may take a long time since this problem will have 1x2x3x4x5x6x7x8x9 = 362,880 different states.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case1 in this report is the case in a good position, I test other cases similar to case2, some of them will take long time to solve. We need to apply other method to accelerate it. </a:t>
            </a:r>
          </a:p>
        </p:txBody>
      </p:sp>
    </p:spTree>
    <p:extLst>
      <p:ext uri="{BB962C8B-B14F-4D97-AF65-F5344CB8AC3E}">
        <p14:creationId xmlns:p14="http://schemas.microsoft.com/office/powerpoint/2010/main" val="128926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65C2-E8AE-448F-96DF-F7A6AA3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game: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F34D-6316-41F6-9552-6AE9D25C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Can move tiles to empty spot perpendicularly or horizontally. 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A dog looking at the camera&#10;&#10;Description generated with very high confidence">
            <a:extLst>
              <a:ext uri="{FF2B5EF4-FFF2-40B4-BE49-F238E27FC236}">
                <a16:creationId xmlns:a16="http://schemas.microsoft.com/office/drawing/2014/main" id="{22BDEE99-63EE-47F6-B910-D8AE1E3B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46" y="2312258"/>
            <a:ext cx="3686175" cy="369443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F0FBE7C3-250E-42F1-B5A9-BE69F9D53184}"/>
              </a:ext>
            </a:extLst>
          </p:cNvPr>
          <p:cNvSpPr/>
          <p:nvPr/>
        </p:nvSpPr>
        <p:spPr>
          <a:xfrm>
            <a:off x="6633827" y="4509153"/>
            <a:ext cx="339490" cy="597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22D8943-75F0-43D8-AE70-7F2C237B1752}"/>
              </a:ext>
            </a:extLst>
          </p:cNvPr>
          <p:cNvSpPr/>
          <p:nvPr/>
        </p:nvSpPr>
        <p:spPr>
          <a:xfrm rot="16260000">
            <a:off x="5917184" y="5126009"/>
            <a:ext cx="339490" cy="597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68076C-8565-4B8C-BD91-8968116F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046" y="1908968"/>
            <a:ext cx="5644662" cy="4078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165C2-E8AE-448F-96DF-F7A6AA3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Tiles in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F34D-6316-41F6-9552-6AE9D25C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0---empty position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Target position: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3F40E343-02A1-405F-84BE-88AB77860411}"/>
              </a:ext>
            </a:extLst>
          </p:cNvPr>
          <p:cNvSpPr/>
          <p:nvPr/>
        </p:nvSpPr>
        <p:spPr>
          <a:xfrm rot="1386185">
            <a:off x="2451622" y="3402516"/>
            <a:ext cx="6698686" cy="3599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A72F2E-0FDC-4C18-BF5B-D03A5E91F4DD}"/>
              </a:ext>
            </a:extLst>
          </p:cNvPr>
          <p:cNvSpPr/>
          <p:nvPr/>
        </p:nvSpPr>
        <p:spPr>
          <a:xfrm>
            <a:off x="6301601" y="1845734"/>
            <a:ext cx="1286605" cy="439615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6E68CD-ABF3-453B-A105-E0C173CBA99F}"/>
              </a:ext>
            </a:extLst>
          </p:cNvPr>
          <p:cNvSpPr/>
          <p:nvPr/>
        </p:nvSpPr>
        <p:spPr>
          <a:xfrm rot="10800000" flipV="1">
            <a:off x="3463165" y="5082553"/>
            <a:ext cx="3694218" cy="766241"/>
          </a:xfrm>
          <a:prstGeom prst="rightArrow">
            <a:avLst>
              <a:gd name="adj1" fmla="val 321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 vs Input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E52FE-FF9A-4D1A-8E16-70B31A32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98" y="4921129"/>
            <a:ext cx="973748" cy="12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F0F-5D93-48D3-A05D-1CAECCBA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method: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5E251-C944-4333-B6BD-F13C98755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9" r="23152"/>
          <a:stretch/>
        </p:blipFill>
        <p:spPr>
          <a:xfrm>
            <a:off x="207498" y="2199939"/>
            <a:ext cx="4501662" cy="3928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E1677-07AF-4905-8395-B788AC0C3AC6}"/>
              </a:ext>
            </a:extLst>
          </p:cNvPr>
          <p:cNvSpPr txBox="1"/>
          <p:nvPr/>
        </p:nvSpPr>
        <p:spPr>
          <a:xfrm>
            <a:off x="207498" y="183060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BFS Algorithm for lecture slide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122B3-0589-4377-A75B-558D732BAFE4}"/>
              </a:ext>
            </a:extLst>
          </p:cNvPr>
          <p:cNvGrpSpPr/>
          <p:nvPr/>
        </p:nvGrpSpPr>
        <p:grpSpPr>
          <a:xfrm>
            <a:off x="5041900" y="2402893"/>
            <a:ext cx="7150100" cy="3725267"/>
            <a:chOff x="4794544" y="2402893"/>
            <a:chExt cx="7150100" cy="37252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FB5D99-39FF-436B-8BAD-62918CB1D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544" y="4455107"/>
              <a:ext cx="7150100" cy="16730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3574FC-5A94-4EAE-9533-1D3C9F5B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4544" y="2402893"/>
              <a:ext cx="6000750" cy="15906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E69BE1-58E5-4386-A2E2-596D0F9F1296}"/>
              </a:ext>
            </a:extLst>
          </p:cNvPr>
          <p:cNvSpPr txBox="1"/>
          <p:nvPr/>
        </p:nvSpPr>
        <p:spPr>
          <a:xfrm>
            <a:off x="5907258" y="182956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BFS method in my code</a:t>
            </a:r>
          </a:p>
        </p:txBody>
      </p:sp>
    </p:spTree>
    <p:extLst>
      <p:ext uri="{BB962C8B-B14F-4D97-AF65-F5344CB8AC3E}">
        <p14:creationId xmlns:p14="http://schemas.microsoft.com/office/powerpoint/2010/main" val="27705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F0F-5D93-48D3-A05D-1CAECCBA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E1677-07AF-4905-8395-B788AC0C3AC6}"/>
              </a:ext>
            </a:extLst>
          </p:cNvPr>
          <p:cNvSpPr txBox="1"/>
          <p:nvPr/>
        </p:nvSpPr>
        <p:spPr>
          <a:xfrm>
            <a:off x="207498" y="183060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Algorithm for lecture slide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69BE1-58E5-4386-A2E2-596D0F9F1296}"/>
              </a:ext>
            </a:extLst>
          </p:cNvPr>
          <p:cNvSpPr txBox="1"/>
          <p:nvPr/>
        </p:nvSpPr>
        <p:spPr>
          <a:xfrm>
            <a:off x="5907258" y="182956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method in my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4DF45-2BBB-4A22-92F2-148CDB5FF709}"/>
              </a:ext>
            </a:extLst>
          </p:cNvPr>
          <p:cNvGrpSpPr/>
          <p:nvPr/>
        </p:nvGrpSpPr>
        <p:grpSpPr>
          <a:xfrm>
            <a:off x="4739055" y="2441779"/>
            <a:ext cx="7363299" cy="3743755"/>
            <a:chOff x="4739055" y="2441779"/>
            <a:chExt cx="7363299" cy="374375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890E19-2A5D-4C3D-B23C-D28B294E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56" y="4689249"/>
              <a:ext cx="7363298" cy="149628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81E765-CB2D-4B4D-9529-94DC9273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9055" y="2441779"/>
              <a:ext cx="6010275" cy="154305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6CEAB3-C79B-47B5-BF5D-0F4FD8BF0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4" r="28565" b="13924"/>
          <a:stretch/>
        </p:blipFill>
        <p:spPr>
          <a:xfrm>
            <a:off x="89646" y="2441779"/>
            <a:ext cx="4531557" cy="32811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857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342D-9495-4B05-8B44-D682935E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8EF4D-CB87-4785-B92D-C7CE8A9A1C12}"/>
              </a:ext>
            </a:extLst>
          </p:cNvPr>
          <p:cNvSpPr txBox="1"/>
          <p:nvPr/>
        </p:nvSpPr>
        <p:spPr>
          <a:xfrm>
            <a:off x="1327638" y="2057400"/>
            <a:ext cx="185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0 : DFS</a:t>
            </a:r>
          </a:p>
          <a:p>
            <a:r>
              <a:rPr lang="en-US" dirty="0"/>
              <a:t>Press 1 : BFS</a:t>
            </a:r>
          </a:p>
          <a:p>
            <a:r>
              <a:rPr lang="en-US" dirty="0"/>
              <a:t>Press 2 : Exit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E1C58-C90A-4175-A202-27402599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10" y="2057400"/>
            <a:ext cx="8580890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Case1: BFS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4F3C35-EF67-459E-900C-E362D1409964}"/>
              </a:ext>
            </a:extLst>
          </p:cNvPr>
          <p:cNvSpPr/>
          <p:nvPr/>
        </p:nvSpPr>
        <p:spPr>
          <a:xfrm>
            <a:off x="3508131" y="3578469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2E8A21-D274-4E18-9F22-C6AE23225818}"/>
              </a:ext>
            </a:extLst>
          </p:cNvPr>
          <p:cNvSpPr/>
          <p:nvPr/>
        </p:nvSpPr>
        <p:spPr>
          <a:xfrm>
            <a:off x="5575311" y="3578469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8A95F3-EA40-4DB7-BE49-7662A39FA9FC}"/>
              </a:ext>
            </a:extLst>
          </p:cNvPr>
          <p:cNvSpPr/>
          <p:nvPr/>
        </p:nvSpPr>
        <p:spPr>
          <a:xfrm>
            <a:off x="7673012" y="3578469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0FE6C-4973-46EE-B96F-78DFADB5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39" y="0"/>
            <a:ext cx="1491762" cy="1735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8DDD2-D47D-45D8-9233-F0875352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79" y="3014877"/>
            <a:ext cx="1236052" cy="1531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D1B5AC-CA96-4217-8517-2784510C5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346" y="3014877"/>
            <a:ext cx="1236052" cy="1538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B8C2DE-FBF5-4F84-927E-51297144C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710" y="3014877"/>
            <a:ext cx="1263980" cy="1538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193DAE-F960-465B-A0F9-E2B4F0C8E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887" y="2845911"/>
            <a:ext cx="1549034" cy="19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Case1: DFS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0FE6C-4973-46EE-B96F-78DFADB5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39" y="0"/>
            <a:ext cx="1491762" cy="173531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6B172B2-FDC9-4653-A6A9-DA74B044D568}"/>
              </a:ext>
            </a:extLst>
          </p:cNvPr>
          <p:cNvSpPr/>
          <p:nvPr/>
        </p:nvSpPr>
        <p:spPr>
          <a:xfrm>
            <a:off x="3508131" y="3578469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9FF94D-6E0B-48BC-810B-74F08A9B1EF2}"/>
              </a:ext>
            </a:extLst>
          </p:cNvPr>
          <p:cNvSpPr/>
          <p:nvPr/>
        </p:nvSpPr>
        <p:spPr>
          <a:xfrm>
            <a:off x="5575311" y="3578469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1D5E52-2A33-40E0-8438-963D3DF991B0}"/>
              </a:ext>
            </a:extLst>
          </p:cNvPr>
          <p:cNvSpPr/>
          <p:nvPr/>
        </p:nvSpPr>
        <p:spPr>
          <a:xfrm>
            <a:off x="7673012" y="3578469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882AFC-F474-4CF5-A71C-70BE8AB2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79" y="3014877"/>
            <a:ext cx="1236052" cy="15316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4F26EB4-5FD6-46EA-BF53-BE675BA9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346" y="3014877"/>
            <a:ext cx="1236052" cy="15387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DA9EA7-29F2-4BE7-871E-7E047BCD9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710" y="3014877"/>
            <a:ext cx="1263980" cy="15387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560A1F-0EA7-42E6-A81D-FA0AA8FBF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887" y="2845911"/>
            <a:ext cx="1549034" cy="19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Case1: BFS vs DFS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6F33-3368-4610-A0A9-96479850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39" y="0"/>
            <a:ext cx="1491762" cy="1735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55ACA-B2B8-4644-AC63-F5DD9DE4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67" y="2155847"/>
            <a:ext cx="7566066" cy="34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7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211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546 HW2 report  8 puzzles game</vt:lpstr>
      <vt:lpstr>Rules for game:</vt:lpstr>
      <vt:lpstr>Tiles in Code:</vt:lpstr>
      <vt:lpstr>BFS method:</vt:lpstr>
      <vt:lpstr>DFS method:</vt:lpstr>
      <vt:lpstr>Running the code:</vt:lpstr>
      <vt:lpstr>Test Case1: BFS</vt:lpstr>
      <vt:lpstr>Test Case1: DFS</vt:lpstr>
      <vt:lpstr>Test Case1: BFS vs DFS</vt:lpstr>
      <vt:lpstr>Test Case2: BFS vs DFS</vt:lpstr>
      <vt:lpstr>Comments: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546 HW2 report  14 marbles solitaire game</dc:title>
  <dc:creator>Zhenyan Liu</dc:creator>
  <cp:lastModifiedBy>Zhenyan Liu</cp:lastModifiedBy>
  <cp:revision>96</cp:revision>
  <dcterms:created xsi:type="dcterms:W3CDTF">2019-01-29T02:30:11Z</dcterms:created>
  <dcterms:modified xsi:type="dcterms:W3CDTF">2019-01-29T22:42:02Z</dcterms:modified>
</cp:coreProperties>
</file>