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EE47F-666F-462A-B036-21C8523DFFB9}" v="53" dt="2019-01-29T04:33:07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7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yan Liu" userId="S::zhenyanl@umflint.edu::f7d81c23-9155-4223-b593-15364765c6f3" providerId="AD" clId="Web-{4D0AD5F0-8257-9D48-C471-53C77D320E0C}"/>
    <pc:docChg chg="modSld">
      <pc:chgData name="Zhenyan Liu" userId="S::zhenyanl@umflint.edu::f7d81c23-9155-4223-b593-15364765c6f3" providerId="AD" clId="Web-{4D0AD5F0-8257-9D48-C471-53C77D320E0C}" dt="2019-01-29T15:11:03.169" v="273" actId="1076"/>
      <pc:docMkLst>
        <pc:docMk/>
      </pc:docMkLst>
      <pc:sldChg chg="modSp">
        <pc:chgData name="Zhenyan Liu" userId="S::zhenyanl@umflint.edu::f7d81c23-9155-4223-b593-15364765c6f3" providerId="AD" clId="Web-{4D0AD5F0-8257-9D48-C471-53C77D320E0C}" dt="2019-01-29T14:43:27.936" v="10" actId="20577"/>
        <pc:sldMkLst>
          <pc:docMk/>
          <pc:sldMk cId="1815348120" sldId="256"/>
        </pc:sldMkLst>
        <pc:spChg chg="mod">
          <ac:chgData name="Zhenyan Liu" userId="S::zhenyanl@umflint.edu::f7d81c23-9155-4223-b593-15364765c6f3" providerId="AD" clId="Web-{4D0AD5F0-8257-9D48-C471-53C77D320E0C}" dt="2019-01-29T14:43:27.936" v="10" actId="20577"/>
          <ac:spMkLst>
            <pc:docMk/>
            <pc:sldMk cId="1815348120" sldId="256"/>
            <ac:spMk id="2" creationId="{0773DC2B-AABD-4CC9-8FCB-FBE65D7085EF}"/>
          </ac:spMkLst>
        </pc:spChg>
      </pc:sldChg>
      <pc:sldChg chg="addSp delSp modSp">
        <pc:chgData name="Zhenyan Liu" userId="S::zhenyanl@umflint.edu::f7d81c23-9155-4223-b593-15364765c6f3" providerId="AD" clId="Web-{4D0AD5F0-8257-9D48-C471-53C77D320E0C}" dt="2019-01-29T15:04:21.748" v="114" actId="20577"/>
        <pc:sldMkLst>
          <pc:docMk/>
          <pc:sldMk cId="1569189194" sldId="257"/>
        </pc:sldMkLst>
        <pc:spChg chg="mod">
          <ac:chgData name="Zhenyan Liu" userId="S::zhenyanl@umflint.edu::f7d81c23-9155-4223-b593-15364765c6f3" providerId="AD" clId="Web-{4D0AD5F0-8257-9D48-C471-53C77D320E0C}" dt="2019-01-29T15:04:21.748" v="114" actId="20577"/>
          <ac:spMkLst>
            <pc:docMk/>
            <pc:sldMk cId="1569189194" sldId="257"/>
            <ac:spMk id="3" creationId="{F58CF34D-6316-41F6-9552-6AE9D25CAA2C}"/>
          </ac:spMkLst>
        </pc:spChg>
        <pc:spChg chg="add mod">
          <ac:chgData name="Zhenyan Liu" userId="S::zhenyanl@umflint.edu::f7d81c23-9155-4223-b593-15364765c6f3" providerId="AD" clId="Web-{4D0AD5F0-8257-9D48-C471-53C77D320E0C}" dt="2019-01-29T15:01:53.227" v="87" actId="1076"/>
          <ac:spMkLst>
            <pc:docMk/>
            <pc:sldMk cId="1569189194" sldId="257"/>
            <ac:spMk id="7" creationId="{F0FBE7C3-250E-42F1-B5A9-BE69F9D53184}"/>
          </ac:spMkLst>
        </pc:spChg>
        <pc:spChg chg="add mod">
          <ac:chgData name="Zhenyan Liu" userId="S::zhenyanl@umflint.edu::f7d81c23-9155-4223-b593-15364765c6f3" providerId="AD" clId="Web-{4D0AD5F0-8257-9D48-C471-53C77D320E0C}" dt="2019-01-29T15:02:20.697" v="94" actId="1076"/>
          <ac:spMkLst>
            <pc:docMk/>
            <pc:sldMk cId="1569189194" sldId="257"/>
            <ac:spMk id="8" creationId="{A22D8943-75F0-43D8-AE70-7F2C237B1752}"/>
          </ac:spMkLst>
        </pc:spChg>
        <pc:picChg chg="del">
          <ac:chgData name="Zhenyan Liu" userId="S::zhenyanl@umflint.edu::f7d81c23-9155-4223-b593-15364765c6f3" providerId="AD" clId="Web-{4D0AD5F0-8257-9D48-C471-53C77D320E0C}" dt="2019-01-29T14:44:17.813" v="74" actId="20577"/>
          <ac:picMkLst>
            <pc:docMk/>
            <pc:sldMk cId="1569189194" sldId="257"/>
            <ac:picMk id="4" creationId="{04585981-B9B9-4E61-90CE-8F3F1F256588}"/>
          </ac:picMkLst>
        </pc:picChg>
        <pc:picChg chg="add mod">
          <ac:chgData name="Zhenyan Liu" userId="S::zhenyanl@umflint.edu::f7d81c23-9155-4223-b593-15364765c6f3" providerId="AD" clId="Web-{4D0AD5F0-8257-9D48-C471-53C77D320E0C}" dt="2019-01-29T15:00:32.052" v="83" actId="1076"/>
          <ac:picMkLst>
            <pc:docMk/>
            <pc:sldMk cId="1569189194" sldId="257"/>
            <ac:picMk id="5" creationId="{22BDEE99-63EE-47F6-B910-D8AE1E3B9361}"/>
          </ac:picMkLst>
        </pc:picChg>
      </pc:sldChg>
      <pc:sldChg chg="delSp">
        <pc:chgData name="Zhenyan Liu" userId="S::zhenyanl@umflint.edu::f7d81c23-9155-4223-b593-15364765c6f3" providerId="AD" clId="Web-{4D0AD5F0-8257-9D48-C471-53C77D320E0C}" dt="2019-01-29T15:05:21.453" v="141" actId="1076"/>
        <pc:sldMkLst>
          <pc:docMk/>
          <pc:sldMk cId="2770593333" sldId="258"/>
        </pc:sldMkLst>
        <pc:grpChg chg="del">
          <ac:chgData name="Zhenyan Liu" userId="S::zhenyanl@umflint.edu::f7d81c23-9155-4223-b593-15364765c6f3" providerId="AD" clId="Web-{4D0AD5F0-8257-9D48-C471-53C77D320E0C}" dt="2019-01-29T15:05:21.453" v="141" actId="1076"/>
          <ac:grpSpMkLst>
            <pc:docMk/>
            <pc:sldMk cId="2770593333" sldId="258"/>
            <ac:grpSpMk id="11" creationId="{208122B3-0589-4377-A75B-558D732BAFE4}"/>
          </ac:grpSpMkLst>
        </pc:grpChg>
      </pc:sldChg>
      <pc:sldChg chg="delSp">
        <pc:chgData name="Zhenyan Liu" userId="S::zhenyanl@umflint.edu::f7d81c23-9155-4223-b593-15364765c6f3" providerId="AD" clId="Web-{4D0AD5F0-8257-9D48-C471-53C77D320E0C}" dt="2019-01-29T15:05:24.313" v="142" actId="1076"/>
        <pc:sldMkLst>
          <pc:docMk/>
          <pc:sldMk cId="3238577387" sldId="260"/>
        </pc:sldMkLst>
        <pc:grpChg chg="del">
          <ac:chgData name="Zhenyan Liu" userId="S::zhenyanl@umflint.edu::f7d81c23-9155-4223-b593-15364765c6f3" providerId="AD" clId="Web-{4D0AD5F0-8257-9D48-C471-53C77D320E0C}" dt="2019-01-29T15:05:24.313" v="142" actId="1076"/>
          <ac:grpSpMkLst>
            <pc:docMk/>
            <pc:sldMk cId="3238577387" sldId="260"/>
            <ac:grpSpMk id="13" creationId="{2CD4DF45-2BBB-4A22-92F2-148CDB5FF709}"/>
          </ac:grpSpMkLst>
        </pc:grpChg>
      </pc:sldChg>
      <pc:sldChg chg="addSp delSp modSp">
        <pc:chgData name="Zhenyan Liu" userId="S::zhenyanl@umflint.edu::f7d81c23-9155-4223-b593-15364765c6f3" providerId="AD" clId="Web-{4D0AD5F0-8257-9D48-C471-53C77D320E0C}" dt="2019-01-29T15:11:03.169" v="273" actId="1076"/>
        <pc:sldMkLst>
          <pc:docMk/>
          <pc:sldMk cId="358884733" sldId="261"/>
        </pc:sldMkLst>
        <pc:spChg chg="mod">
          <ac:chgData name="Zhenyan Liu" userId="S::zhenyanl@umflint.edu::f7d81c23-9155-4223-b593-15364765c6f3" providerId="AD" clId="Web-{4D0AD5F0-8257-9D48-C471-53C77D320E0C}" dt="2019-01-29T15:10:49.465" v="266" actId="20577"/>
          <ac:spMkLst>
            <pc:docMk/>
            <pc:sldMk cId="358884733" sldId="261"/>
            <ac:spMk id="5" creationId="{63D8EF4D-CB87-4785-B92D-C7CE8A9A1C12}"/>
          </ac:spMkLst>
        </pc:spChg>
        <pc:spChg chg="add mod">
          <ac:chgData name="Zhenyan Liu" userId="S::zhenyanl@umflint.edu::f7d81c23-9155-4223-b593-15364765c6f3" providerId="AD" clId="Web-{4D0AD5F0-8257-9D48-C471-53C77D320E0C}" dt="2019-01-29T15:11:03.169" v="273" actId="1076"/>
          <ac:spMkLst>
            <pc:docMk/>
            <pc:sldMk cId="358884733" sldId="261"/>
            <ac:spMk id="6" creationId="{EAC867EE-972D-4B65-9DDD-CF575CF15778}"/>
          </ac:spMkLst>
        </pc:spChg>
        <pc:picChg chg="del">
          <ac:chgData name="Zhenyan Liu" userId="S::zhenyanl@umflint.edu::f7d81c23-9155-4223-b593-15364765c6f3" providerId="AD" clId="Web-{4D0AD5F0-8257-9D48-C471-53C77D320E0C}" dt="2019-01-29T15:10:45.684" v="264" actId="1076"/>
          <ac:picMkLst>
            <pc:docMk/>
            <pc:sldMk cId="358884733" sldId="261"/>
            <ac:picMk id="4" creationId="{D7153F69-A7C0-45A2-AC8E-9212CA9939D2}"/>
          </ac:picMkLst>
        </pc:picChg>
      </pc:sldChg>
      <pc:sldChg chg="delSp modSp">
        <pc:chgData name="Zhenyan Liu" userId="S::zhenyanl@umflint.edu::f7d81c23-9155-4223-b593-15364765c6f3" providerId="AD" clId="Web-{4D0AD5F0-8257-9D48-C471-53C77D320E0C}" dt="2019-01-29T15:09:30.587" v="193" actId="20577"/>
        <pc:sldMkLst>
          <pc:docMk/>
          <pc:sldMk cId="259616049" sldId="263"/>
        </pc:sldMkLst>
        <pc:spChg chg="mod">
          <ac:chgData name="Zhenyan Liu" userId="S::zhenyanl@umflint.edu::f7d81c23-9155-4223-b593-15364765c6f3" providerId="AD" clId="Web-{4D0AD5F0-8257-9D48-C471-53C77D320E0C}" dt="2019-01-29T15:04:38.030" v="119" actId="20577"/>
          <ac:spMkLst>
            <pc:docMk/>
            <pc:sldMk cId="259616049" sldId="263"/>
            <ac:spMk id="2" creationId="{D0D165C2-E8AE-448F-96DF-F7A6AA3CC517}"/>
          </ac:spMkLst>
        </pc:spChg>
        <pc:spChg chg="mod">
          <ac:chgData name="Zhenyan Liu" userId="S::zhenyanl@umflint.edu::f7d81c23-9155-4223-b593-15364765c6f3" providerId="AD" clId="Web-{4D0AD5F0-8257-9D48-C471-53C77D320E0C}" dt="2019-01-29T15:09:30.587" v="193" actId="20577"/>
          <ac:spMkLst>
            <pc:docMk/>
            <pc:sldMk cId="259616049" sldId="263"/>
            <ac:spMk id="3" creationId="{F58CF34D-6316-41F6-9552-6AE9D25CAA2C}"/>
          </ac:spMkLst>
        </pc:spChg>
        <pc:spChg chg="mod">
          <ac:chgData name="Zhenyan Liu" userId="S::zhenyanl@umflint.edu::f7d81c23-9155-4223-b593-15364765c6f3" providerId="AD" clId="Web-{4D0AD5F0-8257-9D48-C471-53C77D320E0C}" dt="2019-01-29T15:05:07.500" v="140" actId="14100"/>
          <ac:spMkLst>
            <pc:docMk/>
            <pc:sldMk cId="259616049" sldId="263"/>
            <ac:spMk id="6" creationId="{3F40E343-02A1-405F-84BE-88AB77860411}"/>
          </ac:spMkLst>
        </pc:spChg>
        <pc:spChg chg="mod">
          <ac:chgData name="Zhenyan Liu" userId="S::zhenyanl@umflint.edu::f7d81c23-9155-4223-b593-15364765c6f3" providerId="AD" clId="Web-{4D0AD5F0-8257-9D48-C471-53C77D320E0C}" dt="2019-01-29T15:05:01.312" v="139" actId="20577"/>
          <ac:spMkLst>
            <pc:docMk/>
            <pc:sldMk cId="259616049" sldId="263"/>
            <ac:spMk id="12" creationId="{9E6E68CD-ABF3-453B-A105-E0C173CBA99F}"/>
          </ac:spMkLst>
        </pc:spChg>
        <pc:picChg chg="del">
          <ac:chgData name="Zhenyan Liu" userId="S::zhenyanl@umflint.edu::f7d81c23-9155-4223-b593-15364765c6f3" providerId="AD" clId="Web-{4D0AD5F0-8257-9D48-C471-53C77D320E0C}" dt="2019-01-29T15:03:35.262" v="106" actId="20577"/>
          <ac:picMkLst>
            <pc:docMk/>
            <pc:sldMk cId="259616049" sldId="263"/>
            <ac:picMk id="5" creationId="{C33E91B1-1B83-4A07-93E7-A9085221CC46}"/>
          </ac:picMkLst>
        </pc:picChg>
        <pc:picChg chg="del">
          <ac:chgData name="Zhenyan Liu" userId="S::zhenyanl@umflint.edu::f7d81c23-9155-4223-b593-15364765c6f3" providerId="AD" clId="Web-{4D0AD5F0-8257-9D48-C471-53C77D320E0C}" dt="2019-01-29T15:03:40.996" v="107" actId="20577"/>
          <ac:picMkLst>
            <pc:docMk/>
            <pc:sldMk cId="259616049" sldId="263"/>
            <ac:picMk id="13" creationId="{83817CCD-30E3-42E2-975E-FCD84666FA95}"/>
          </ac:picMkLst>
        </pc:picChg>
      </pc:sldChg>
      <pc:sldChg chg="modSp">
        <pc:chgData name="Zhenyan Liu" userId="S::zhenyanl@umflint.edu::f7d81c23-9155-4223-b593-15364765c6f3" providerId="AD" clId="Web-{4D0AD5F0-8257-9D48-C471-53C77D320E0C}" dt="2019-01-29T15:07:02.176" v="155" actId="20577"/>
        <pc:sldMkLst>
          <pc:docMk/>
          <pc:sldMk cId="1289265424" sldId="267"/>
        </pc:sldMkLst>
        <pc:spChg chg="mod">
          <ac:chgData name="Zhenyan Liu" userId="S::zhenyanl@umflint.edu::f7d81c23-9155-4223-b593-15364765c6f3" providerId="AD" clId="Web-{4D0AD5F0-8257-9D48-C471-53C77D320E0C}" dt="2019-01-29T15:07:02.176" v="155" actId="20577"/>
          <ac:spMkLst>
            <pc:docMk/>
            <pc:sldMk cId="1289265424" sldId="267"/>
            <ac:spMk id="3" creationId="{45818FF8-C0DB-43D8-8429-F9AB3152B8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4BE5D6-ED11-4E37-B4E1-769943AB30E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9E37AD-3444-4874-8345-9B4A0CC52F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DC2B-AABD-4CC9-8FCB-FBE65D70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350305" cy="3566160"/>
          </a:xfrm>
        </p:spPr>
        <p:txBody>
          <a:bodyPr/>
          <a:lstStyle/>
          <a:p>
            <a:r>
              <a:rPr lang="en-US" dirty="0"/>
              <a:t>546 HW6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E2B8-A5B2-4E07-90F5-4497C83C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/>
              <a:t>Zhenyan Liu</a:t>
            </a:r>
          </a:p>
        </p:txBody>
      </p:sp>
    </p:spTree>
    <p:extLst>
      <p:ext uri="{BB962C8B-B14F-4D97-AF65-F5344CB8AC3E}">
        <p14:creationId xmlns:p14="http://schemas.microsoft.com/office/powerpoint/2010/main" val="18153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65C2-E8AE-448F-96DF-F7A6AA3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F34D-6316-41F6-9552-6AE9D25C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1. Change the </a:t>
            </a:r>
            <a:r>
              <a:rPr lang="en-US" dirty="0"/>
              <a:t>“K” </a:t>
            </a:r>
            <a:r>
              <a:rPr lang="en-US" dirty="0">
                <a:cs typeface="Calibri" panose="020F0502020204030204"/>
              </a:rPr>
              <a:t>to run the code in different </a:t>
            </a:r>
            <a:r>
              <a:rPr lang="en-US" dirty="0"/>
              <a:t>clusters. </a:t>
            </a:r>
          </a:p>
          <a:p>
            <a:r>
              <a:rPr lang="en-US" dirty="0">
                <a:cs typeface="Calibri" panose="020F0502020204030204"/>
              </a:rPr>
              <a:t>2. Change the </a:t>
            </a:r>
            <a:r>
              <a:rPr lang="en-US" dirty="0"/>
              <a:t>“</a:t>
            </a:r>
            <a:r>
              <a:rPr lang="en-US" dirty="0" err="1"/>
              <a:t>tol</a:t>
            </a:r>
            <a:r>
              <a:rPr lang="en-US" dirty="0"/>
              <a:t>” </a:t>
            </a:r>
            <a:r>
              <a:rPr lang="en-US" dirty="0">
                <a:cs typeface="Calibri" panose="020F0502020204030204"/>
              </a:rPr>
              <a:t>to run the code in different tolerance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Tolerance = max(</a:t>
            </a:r>
            <a:r>
              <a:rPr lang="en-US" dirty="0" err="1"/>
              <a:t>current_step</a:t>
            </a:r>
            <a:r>
              <a:rPr lang="en-US" dirty="0"/>
              <a:t>(movement)-</a:t>
            </a:r>
            <a:r>
              <a:rPr lang="en-US" dirty="0" err="1"/>
              <a:t>previous_step</a:t>
            </a:r>
            <a:r>
              <a:rPr lang="en-US" dirty="0"/>
              <a:t>(movement)) 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3C1D2-B3A5-499A-BD9A-D0D8DF89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95" y="2967568"/>
            <a:ext cx="7667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8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65C2-E8AE-448F-96DF-F7A6AA3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Files and outputs: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F34D-6316-41F6-9552-6AE9D25C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1. Code will generate the 1D.ps or 2D.ps in the working directory. </a:t>
            </a:r>
          </a:p>
          <a:p>
            <a:r>
              <a:rPr lang="en-US" dirty="0">
                <a:cs typeface="Calibri" panose="020F0502020204030204"/>
              </a:rPr>
              <a:t> 	Those files can be convert to pdf with online resources.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2. Files submitted: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	a. hw6CSC546_1D.m 		1D code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	b. hw6CSC546_2D.m 		2D code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	c. 1DK2.pdf			1D 2clusters test output file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	d. 1DK3.pdf			1D 3clusters test output file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	e. 2DK2.pdf			2D 2clusters test output file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	 f. 2DK3.pdf			2D 3clusters test output file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2919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76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546 HW6 report </vt:lpstr>
      <vt:lpstr>Variables:</vt:lpstr>
      <vt:lpstr>Files and outputs: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546 HW2 report  14 marbles solitaire game</dc:title>
  <dc:creator>Zhenyan Liu</dc:creator>
  <cp:lastModifiedBy>Zhenyan Liu</cp:lastModifiedBy>
  <cp:revision>100</cp:revision>
  <dcterms:created xsi:type="dcterms:W3CDTF">2019-01-29T02:30:11Z</dcterms:created>
  <dcterms:modified xsi:type="dcterms:W3CDTF">2019-03-18T03:09:25Z</dcterms:modified>
</cp:coreProperties>
</file>