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5" r:id="rId5"/>
    <p:sldId id="276" r:id="rId6"/>
    <p:sldId id="274" r:id="rId7"/>
    <p:sldId id="257" r:id="rId8"/>
    <p:sldId id="271" r:id="rId9"/>
    <p:sldId id="258" r:id="rId10"/>
    <p:sldId id="272" r:id="rId11"/>
    <p:sldId id="267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89357D-3414-42CB-ADD9-A3D61B517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Project 3 </a:t>
            </a:r>
            <a:r>
              <a:rPr lang="en-US" dirty="0"/>
              <a:t>Pre Model Data Review in </a:t>
            </a:r>
            <a:r>
              <a:rPr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Interesting Trend Data We Found</a:t>
            </a:r>
          </a:p>
        </p:txBody>
      </p:sp>
    </p:spTree>
    <p:extLst>
      <p:ext uri="{BB962C8B-B14F-4D97-AF65-F5344CB8AC3E}">
        <p14:creationId xmlns:p14="http://schemas.microsoft.com/office/powerpoint/2010/main" val="247009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3B7B5A4-7A0A-4637-AC8A-A4637ABC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4" y="0"/>
            <a:ext cx="11618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AC205723-0C34-44EA-B3B7-A2372541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" y="0"/>
            <a:ext cx="11769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Machine Learning Model Tableau 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9ACB-8541-439B-B5A4-01A23E1E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set has over 1,800 columns of national housing data </a:t>
            </a:r>
          </a:p>
          <a:p>
            <a:r>
              <a:rPr lang="en-US" dirty="0"/>
              <a:t>Scoped the data to around 20 housing + neighborhood features along with market value records</a:t>
            </a:r>
          </a:p>
          <a:p>
            <a:r>
              <a:rPr lang="en-US" dirty="0"/>
              <a:t>Used Tableau to review different data points correlation to Market Value – to hone in on which values to focus on in building the ML model</a:t>
            </a:r>
          </a:p>
        </p:txBody>
      </p:sp>
    </p:spTree>
    <p:extLst>
      <p:ext uri="{BB962C8B-B14F-4D97-AF65-F5344CB8AC3E}">
        <p14:creationId xmlns:p14="http://schemas.microsoft.com/office/powerpoint/2010/main" val="211596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Initial Data Review – Market Value as a Dimension is Noisy</a:t>
            </a:r>
          </a:p>
        </p:txBody>
      </p:sp>
    </p:spTree>
    <p:extLst>
      <p:ext uri="{BB962C8B-B14F-4D97-AF65-F5344CB8AC3E}">
        <p14:creationId xmlns:p14="http://schemas.microsoft.com/office/powerpoint/2010/main" val="20306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9A64DF2-97E4-41DF-801B-A427B2E1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Used Average Market Value to Find Strong Correlation to Features That Drive Value</a:t>
            </a:r>
          </a:p>
        </p:txBody>
      </p:sp>
    </p:spTree>
    <p:extLst>
      <p:ext uri="{BB962C8B-B14F-4D97-AF65-F5344CB8AC3E}">
        <p14:creationId xmlns:p14="http://schemas.microsoft.com/office/powerpoint/2010/main" val="206473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Housing Features w/Weak Correlation to Average Market Value</a:t>
            </a:r>
          </a:p>
        </p:txBody>
      </p:sp>
    </p:spTree>
    <p:extLst>
      <p:ext uri="{BB962C8B-B14F-4D97-AF65-F5344CB8AC3E}">
        <p14:creationId xmlns:p14="http://schemas.microsoft.com/office/powerpoint/2010/main" val="258818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9AE307C-DC3A-4A89-8A5E-44FA0D98A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DBC-A49E-47F9-814B-56DDD85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Housing Features w/Strong Correlation to Average Market Value</a:t>
            </a:r>
          </a:p>
        </p:txBody>
      </p:sp>
    </p:spTree>
    <p:extLst>
      <p:ext uri="{BB962C8B-B14F-4D97-AF65-F5344CB8AC3E}">
        <p14:creationId xmlns:p14="http://schemas.microsoft.com/office/powerpoint/2010/main" val="388625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6D43528-2360-4772-80A8-31F7AC26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116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3 Pre Model Data Review in Tableau</vt:lpstr>
      <vt:lpstr>Pre Machine Learning Model Tableau Data Review</vt:lpstr>
      <vt:lpstr>Initial Data Review – Market Value as a Dimension is Noisy</vt:lpstr>
      <vt:lpstr>PowerPoint Presentation</vt:lpstr>
      <vt:lpstr>Used Average Market Value to Find Strong Correlation to Features That Drive Value</vt:lpstr>
      <vt:lpstr>Housing Features w/Weak Correlation to Average Market Value</vt:lpstr>
      <vt:lpstr>PowerPoint Presentation</vt:lpstr>
      <vt:lpstr>Housing Features w/Strong Correlation to Average Market Value</vt:lpstr>
      <vt:lpstr>PowerPoint Presentation</vt:lpstr>
      <vt:lpstr>Interesting Trend Data We Found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WIP May 4 Tableau</dc:title>
  <dc:creator/>
  <cp:lastModifiedBy>Steven Matthew Allison</cp:lastModifiedBy>
  <cp:revision>4</cp:revision>
  <dcterms:created xsi:type="dcterms:W3CDTF">2018-08-15T22:40:47Z</dcterms:created>
  <dcterms:modified xsi:type="dcterms:W3CDTF">2019-05-07T23:49:49Z</dcterms:modified>
</cp:coreProperties>
</file>